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4"/>
  </p:notesMasterIdLst>
  <p:sldIdLst>
    <p:sldId id="256" r:id="rId2"/>
    <p:sldId id="265" r:id="rId3"/>
    <p:sldId id="309" r:id="rId4"/>
    <p:sldId id="266" r:id="rId5"/>
    <p:sldId id="267" r:id="rId6"/>
    <p:sldId id="322" r:id="rId7"/>
    <p:sldId id="335" r:id="rId8"/>
    <p:sldId id="585" r:id="rId9"/>
    <p:sldId id="584" r:id="rId10"/>
    <p:sldId id="586" r:id="rId11"/>
    <p:sldId id="305" r:id="rId12"/>
    <p:sldId id="582" r:id="rId13"/>
    <p:sldId id="323" r:id="rId14"/>
    <p:sldId id="324" r:id="rId15"/>
    <p:sldId id="283" r:id="rId16"/>
    <p:sldId id="284" r:id="rId17"/>
    <p:sldId id="587" r:id="rId18"/>
    <p:sldId id="588" r:id="rId19"/>
    <p:sldId id="589" r:id="rId20"/>
    <p:sldId id="590" r:id="rId21"/>
    <p:sldId id="274" r:id="rId22"/>
    <p:sldId id="326" r:id="rId23"/>
    <p:sldId id="282" r:id="rId24"/>
    <p:sldId id="268" r:id="rId25"/>
    <p:sldId id="306" r:id="rId26"/>
    <p:sldId id="299" r:id="rId27"/>
    <p:sldId id="300" r:id="rId28"/>
    <p:sldId id="301" r:id="rId29"/>
    <p:sldId id="302" r:id="rId30"/>
    <p:sldId id="316" r:id="rId31"/>
    <p:sldId id="583" r:id="rId32"/>
    <p:sldId id="329" r:id="rId33"/>
    <p:sldId id="285" r:id="rId34"/>
    <p:sldId id="292" r:id="rId35"/>
    <p:sldId id="287" r:id="rId36"/>
    <p:sldId id="295" r:id="rId37"/>
    <p:sldId id="314" r:id="rId38"/>
    <p:sldId id="331" r:id="rId39"/>
    <p:sldId id="286" r:id="rId40"/>
    <p:sldId id="592" r:id="rId41"/>
    <p:sldId id="288" r:id="rId42"/>
    <p:sldId id="594" r:id="rId43"/>
    <p:sldId id="315" r:id="rId44"/>
    <p:sldId id="332" r:id="rId45"/>
    <p:sldId id="593" r:id="rId46"/>
    <p:sldId id="591" r:id="rId47"/>
    <p:sldId id="293" r:id="rId48"/>
    <p:sldId id="310" r:id="rId49"/>
    <p:sldId id="311" r:id="rId50"/>
    <p:sldId id="312" r:id="rId51"/>
    <p:sldId id="313" r:id="rId52"/>
    <p:sldId id="281" r:id="rId53"/>
  </p:sldIdLst>
  <p:sldSz cx="12192000" cy="6858000"/>
  <p:notesSz cx="6858000" cy="9144000"/>
  <p:embeddedFontLst>
    <p:embeddedFont>
      <p:font typeface="Cambria Math" panose="02040503050406030204" pitchFamily="18" charset="0"/>
      <p:regular r:id="rId55"/>
    </p:embeddedFont>
    <p:embeddedFont>
      <p:font typeface="UD デジタル 教科書体 NP-B" panose="02020700000000000000" pitchFamily="18" charset="-128"/>
      <p:bold r:id="rId56"/>
    </p:embeddedFont>
    <p:embeddedFont>
      <p:font typeface="游ゴシック" panose="020B0400000000000000" pitchFamily="50" charset="-128"/>
      <p:regular r:id="rId57"/>
      <p:bold r:id="rId58"/>
    </p:embeddedFont>
    <p:embeddedFont>
      <p:font typeface="游ゴシック Light" panose="020B0300000000000000" pitchFamily="50" charset="-128"/>
      <p:regular r:id="rId59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CCFFFF"/>
    <a:srgbClr val="CCFF99"/>
    <a:srgbClr val="FF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3621" autoAdjust="0"/>
  </p:normalViewPr>
  <p:slideViewPr>
    <p:cSldViewPr snapToGrid="0">
      <p:cViewPr varScale="1">
        <p:scale>
          <a:sx n="63" d="100"/>
          <a:sy n="63" d="100"/>
        </p:scale>
        <p:origin x="1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7A1BD-8ABE-4D74-8F3C-A8412889CFA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E5A58-73D4-4C15-B583-89CCC66AB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92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E5A58-73D4-4C15-B583-89CCC66ABB7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09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A5B44-A8A2-48AB-9A77-80F73FA193C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60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E5A58-73D4-4C15-B583-89CCC66ABB7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378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E5A58-73D4-4C15-B583-89CCC66ABB7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95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E5A58-73D4-4C15-B583-89CCC66ABB75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826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E5A58-73D4-4C15-B583-89CCC66ABB75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16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4720FB-377E-4866-DCD0-B996FAB2F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31ADAFF-514F-09A3-B646-9320FE28E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03C51D-85EA-C58F-DE0B-CB30CE5C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E35E-485F-414F-A1C6-E6EA9957E95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AA5AA1-7F70-9B7F-DA6A-5D7B4676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F57C7E-BC11-26C5-8073-B83BEE10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701-21CC-4A13-B645-18D4C33D1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0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DB2F0C-D5FC-0971-E44D-AA1DE0F2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0222277-27DC-F8A4-2152-EC13711E6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357847-D6CE-E98C-B9E3-75FA96ECA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E35E-485F-414F-A1C6-E6EA9957E95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FD0659-7ED5-AF72-050D-F130196D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15F322-2A47-4205-FE99-55EDE66D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701-21CC-4A13-B645-18D4C33D1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462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CA9BF3E-6B82-91BC-8099-8A12234D77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A91167-CF66-4987-28C0-9BF285C1A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096BFD-C834-8DF2-48D9-EE9E6F19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E35E-485F-414F-A1C6-E6EA9957E95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82A3B1-15F4-54CE-3046-B38735FB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A5C838-9E84-00DE-548C-ED72F510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701-21CC-4A13-B645-18D4C33D1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59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3A54CD-BA53-48A1-AB34-249B2C37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066D38-80F8-85DF-6E89-31EDC1926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49F043-5B0B-AB2A-940A-49A6ECA1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E35E-485F-414F-A1C6-E6EA9957E95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1AB444-67E0-D94D-8CF5-FF541581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34EF8E-5FFF-CC15-68F1-4EF2F84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701-21CC-4A13-B645-18D4C33D1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30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43896C-A86D-1DFC-6148-9AD61E607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2F469A-D5FD-76A9-A3DE-AB8FABD25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DC1F59-556A-5936-EB66-BFC8A928D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E35E-485F-414F-A1C6-E6EA9957E95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B79855-1F5D-A62C-1E7D-57B31DB9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D169AA-78D7-C0C8-E3DF-1901AEF0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701-21CC-4A13-B645-18D4C33D1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16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34560B-55CC-2939-5188-6E8E1C7E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247EC8-BC97-107C-33CB-87CB0B594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63B7C1E-649E-7B46-96F5-14624749E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BDD8D95-6E58-7DE5-37A5-43E84CEE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E35E-485F-414F-A1C6-E6EA9957E95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F36FE8-BBD8-97AB-DE09-23A3CB94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21819D-8242-F9D7-1B63-96CAC5C24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701-21CC-4A13-B645-18D4C33D1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61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AE4C40-EA45-BABE-6119-8C86C4CAD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526DBF-8AFD-2342-A679-30A34CF84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D03D51A-5D08-728F-6CC1-BBF6E35D2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9EA6680-75F7-4009-8520-1F4F19E9F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546D790-93B7-6C81-F117-C7C1B3E1C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E0BEDBF-9AC3-E318-74E4-B166F6DA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E35E-485F-414F-A1C6-E6EA9957E95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570A729-9C6A-5CEA-344D-E5CB633E6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F9A4036-C193-CC34-05C0-12595A68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701-21CC-4A13-B645-18D4C33D1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80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1A26EF-2024-0DF6-0F9D-FE1F8C303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E1F0835-AAEC-A705-372C-2033617E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E35E-485F-414F-A1C6-E6EA9957E95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B54806-787A-6C4B-9BEB-8B22EFF2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76477C-164A-DD7C-12FF-DC6AE8970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701-21CC-4A13-B645-18D4C33D1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44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18D95D5-3637-1CFF-4C32-AEF6AC35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E35E-485F-414F-A1C6-E6EA9957E95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092AB6F-CFF4-9671-BB49-243BF05D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2C5DF2-01ED-38F1-44C0-107AB5A2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701-21CC-4A13-B645-18D4C33D1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17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13ED3A-9344-1BC3-2603-01FED8A5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F17232-AE15-4FF1-4F2A-A94602B16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D13C3E5-E887-A711-6981-C77CF5CF5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BDF6B7-DD0C-16FC-243F-51992C79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E35E-485F-414F-A1C6-E6EA9957E95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601CC0-847B-70A8-815D-D94F14F3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920BCE-35D2-61D4-7E0A-49F09B6A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701-21CC-4A13-B645-18D4C33D1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77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0445EA-441F-F1E1-2462-9F0E9DFA0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8BFD32A-A744-86DF-04D8-3023A72EA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12419BA-D5B6-C1D9-D808-E839A7A31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DF0E8B-6E81-3573-6B1D-AD11ABA2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E35E-485F-414F-A1C6-E6EA9957E95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2AE5F7-738F-FAFA-031C-7316FA1F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D45C28-D6E3-1402-E58C-B26E08A6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701-21CC-4A13-B645-18D4C33D1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75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4FE0EF0-D822-49B3-7515-AF88CD31C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039EB83-00F0-5BD1-CD71-33B88C502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CEA22A-59A1-8D75-F6B5-FE91EBF42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0E35E-485F-414F-A1C6-E6EA9957E95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FC3ED9-2B49-2948-DE3D-CF712130F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F9CE45-3992-6153-F690-AE8B74CD3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94701-21CC-4A13-B645-18D4C33D1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11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29C3BB-50E8-B2ED-DE02-E4DD2A928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1"/>
            <a:ext cx="9144000" cy="2002745"/>
          </a:xfrm>
        </p:spPr>
        <p:txBody>
          <a:bodyPr>
            <a:normAutofit/>
          </a:bodyPr>
          <a:lstStyle/>
          <a:p>
            <a:r>
              <a:rPr kumimoji="1"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４年生 小数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33F169E-7F40-E162-32DA-77577EB9B389}"/>
              </a:ext>
            </a:extLst>
          </p:cNvPr>
          <p:cNvSpPr txBox="1"/>
          <p:nvPr/>
        </p:nvSpPr>
        <p:spPr>
          <a:xfrm>
            <a:off x="610182" y="2781214"/>
            <a:ext cx="11264622" cy="3146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kumimoji="1" lang="en-US" altLang="ja-JP" sz="4800" kern="120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3</a:t>
            </a:r>
            <a:r>
              <a:rPr kumimoji="1" lang="ja-JP" altLang="ja-JP" sz="4800" kern="120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年生で</a:t>
            </a:r>
            <a:r>
              <a:rPr kumimoji="1" lang="ja-JP" altLang="en-US" sz="4800" kern="120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</a:t>
            </a:r>
            <a:r>
              <a:rPr kumimoji="1" lang="ja-JP" altLang="ja-JP" sz="4800" kern="120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 </a:t>
            </a:r>
            <a:r>
              <a:rPr kumimoji="1" lang="en-US" altLang="ja-JP" sz="4800" kern="120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0.1</a:t>
            </a:r>
            <a:r>
              <a:rPr kumimoji="1" lang="ja-JP" altLang="ja-JP" sz="4800" kern="120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や</a:t>
            </a:r>
            <a:r>
              <a:rPr lang="ja-JP" altLang="en-US" sz="48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kumimoji="1" lang="en-US" altLang="ja-JP" sz="4800" kern="120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3.7</a:t>
            </a:r>
            <a:r>
              <a:rPr kumimoji="1" lang="ja-JP" altLang="ja-JP" sz="4800" kern="120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を学びました</a:t>
            </a:r>
            <a:endParaRPr lang="ja-JP" altLang="ja-JP" sz="4800" dirty="0">
              <a:effectLst/>
            </a:endParaRPr>
          </a:p>
          <a:p>
            <a:pPr marL="0" indent="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kumimoji="1" lang="en-US" altLang="ja-JP" sz="4800" kern="120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4</a:t>
            </a:r>
            <a:r>
              <a:rPr kumimoji="1" lang="ja-JP" altLang="ja-JP" sz="4800" kern="120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年生では </a:t>
            </a:r>
            <a:r>
              <a:rPr kumimoji="1" lang="en-US" altLang="ja-JP" sz="4800" kern="120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0.01</a:t>
            </a:r>
            <a:r>
              <a:rPr kumimoji="1" lang="ja-JP" altLang="ja-JP" sz="4800" kern="120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や</a:t>
            </a:r>
            <a:r>
              <a:rPr kumimoji="1" lang="en-US" altLang="ja-JP" sz="4800" kern="120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3.725</a:t>
            </a:r>
            <a:r>
              <a:rPr kumimoji="1" lang="ja-JP" altLang="en-US" sz="4800" kern="120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などを使い</a:t>
            </a:r>
            <a:endParaRPr kumimoji="1" lang="en-US" altLang="ja-JP" sz="4800" kern="1200" dirty="0">
              <a:solidFill>
                <a:srgbClr val="000000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indent="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kumimoji="1" lang="ja-JP" altLang="en-US" sz="4800" kern="12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小数のしくみ</a:t>
            </a:r>
            <a:r>
              <a:rPr kumimoji="1" lang="ja-JP" altLang="en-US" sz="4800" kern="120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と</a:t>
            </a:r>
            <a:endParaRPr kumimoji="1" lang="en-US" altLang="ja-JP" sz="4800" kern="1200" dirty="0">
              <a:solidFill>
                <a:srgbClr val="000000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indent="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kumimoji="1" lang="ja-JP" altLang="en-US" sz="4800" kern="1200" dirty="0">
                <a:solidFill>
                  <a:srgbClr val="FF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小数のたし算・ひき算</a:t>
            </a:r>
            <a:r>
              <a:rPr kumimoji="1" lang="ja-JP" altLang="en-US" sz="4800" kern="120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を学んでいきます</a:t>
            </a:r>
            <a:endParaRPr kumimoji="1" lang="en-US" altLang="ja-JP" sz="4800" kern="1200" dirty="0">
              <a:solidFill>
                <a:srgbClr val="000000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012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BBC36279-F6BC-2E89-0D42-631CE8407CFA}"/>
              </a:ext>
            </a:extLst>
          </p:cNvPr>
          <p:cNvCxnSpPr>
            <a:cxnSpLocks/>
          </p:cNvCxnSpPr>
          <p:nvPr/>
        </p:nvCxnSpPr>
        <p:spPr>
          <a:xfrm flipH="1">
            <a:off x="3548917" y="3231609"/>
            <a:ext cx="460083" cy="18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417711B7-46AF-2198-EA17-2290B478C6FB}"/>
              </a:ext>
            </a:extLst>
          </p:cNvPr>
          <p:cNvCxnSpPr>
            <a:cxnSpLocks/>
          </p:cNvCxnSpPr>
          <p:nvPr/>
        </p:nvCxnSpPr>
        <p:spPr>
          <a:xfrm>
            <a:off x="3548917" y="3233500"/>
            <a:ext cx="0" cy="234305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DAA505-93F9-E823-B7D2-5A566E183531}"/>
              </a:ext>
            </a:extLst>
          </p:cNvPr>
          <p:cNvSpPr txBox="1"/>
          <p:nvPr/>
        </p:nvSpPr>
        <p:spPr>
          <a:xfrm>
            <a:off x="982134" y="605493"/>
            <a:ext cx="10583333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数字の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しく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みは整数も小数も同じです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B6AF45-6E81-8668-CB31-9264CB269177}"/>
              </a:ext>
            </a:extLst>
          </p:cNvPr>
          <p:cNvSpPr txBox="1"/>
          <p:nvPr/>
        </p:nvSpPr>
        <p:spPr>
          <a:xfrm>
            <a:off x="845281" y="2202304"/>
            <a:ext cx="270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でわると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22C1D31-BA44-79D4-A342-3B0551958873}"/>
              </a:ext>
            </a:extLst>
          </p:cNvPr>
          <p:cNvSpPr txBox="1"/>
          <p:nvPr/>
        </p:nvSpPr>
        <p:spPr>
          <a:xfrm>
            <a:off x="4223285" y="4057092"/>
            <a:ext cx="1991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0.048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C5D986-5FE2-319E-D8AD-383A7BBB5C11}"/>
              </a:ext>
            </a:extLst>
          </p:cNvPr>
          <p:cNvSpPr txBox="1"/>
          <p:nvPr/>
        </p:nvSpPr>
        <p:spPr>
          <a:xfrm>
            <a:off x="4275895" y="2818605"/>
            <a:ext cx="1690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B4ADF57-A771-35DD-CEF0-6BDD8CFBC7EE}"/>
              </a:ext>
            </a:extLst>
          </p:cNvPr>
          <p:cNvSpPr txBox="1"/>
          <p:nvPr/>
        </p:nvSpPr>
        <p:spPr>
          <a:xfrm>
            <a:off x="4277506" y="1610843"/>
            <a:ext cx="1291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4EC8B0B-1E1D-20ED-EE26-006AEF7E5845}"/>
              </a:ext>
            </a:extLst>
          </p:cNvPr>
          <p:cNvSpPr txBox="1"/>
          <p:nvPr/>
        </p:nvSpPr>
        <p:spPr>
          <a:xfrm>
            <a:off x="4210165" y="5293071"/>
            <a:ext cx="2421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0.0048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BCD6342-D217-39AC-0686-78811EBCD3A1}"/>
              </a:ext>
            </a:extLst>
          </p:cNvPr>
          <p:cNvSpPr/>
          <p:nvPr/>
        </p:nvSpPr>
        <p:spPr>
          <a:xfrm>
            <a:off x="4009000" y="5247679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259393A-F88A-DBFD-821B-5A4E98F6FEC1}"/>
              </a:ext>
            </a:extLst>
          </p:cNvPr>
          <p:cNvSpPr/>
          <p:nvPr/>
        </p:nvSpPr>
        <p:spPr>
          <a:xfrm>
            <a:off x="4009000" y="1586892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030F3055-FA0F-CC87-624D-DDAD712A9973}"/>
              </a:ext>
            </a:extLst>
          </p:cNvPr>
          <p:cNvSpPr/>
          <p:nvPr/>
        </p:nvSpPr>
        <p:spPr>
          <a:xfrm>
            <a:off x="4009000" y="2753033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5C2E9A8A-259E-426C-E7B1-A1040900381E}"/>
              </a:ext>
            </a:extLst>
          </p:cNvPr>
          <p:cNvSpPr/>
          <p:nvPr/>
        </p:nvSpPr>
        <p:spPr>
          <a:xfrm>
            <a:off x="4009000" y="3991096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95431A2-34FC-6213-B245-CB31AA8F4743}"/>
              </a:ext>
            </a:extLst>
          </p:cNvPr>
          <p:cNvSpPr txBox="1"/>
          <p:nvPr/>
        </p:nvSpPr>
        <p:spPr>
          <a:xfrm>
            <a:off x="943948" y="3785779"/>
            <a:ext cx="236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わると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B5EFA87-3E9D-19EE-B161-63C72BDA109D}"/>
              </a:ext>
            </a:extLst>
          </p:cNvPr>
          <p:cNvGrpSpPr/>
          <p:nvPr/>
        </p:nvGrpSpPr>
        <p:grpSpPr>
          <a:xfrm>
            <a:off x="3548917" y="1970986"/>
            <a:ext cx="460083" cy="1078905"/>
            <a:chOff x="3548917" y="1970986"/>
            <a:chExt cx="460083" cy="1078905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3CA8BD15-194D-32D1-06F6-1E75826A1304}"/>
                </a:ext>
              </a:extLst>
            </p:cNvPr>
            <p:cNvCxnSpPr>
              <a:cxnSpLocks/>
              <a:stCxn id="47" idx="1"/>
            </p:cNvCxnSpPr>
            <p:nvPr/>
          </p:nvCxnSpPr>
          <p:spPr>
            <a:xfrm flipH="1">
              <a:off x="3548917" y="1970986"/>
              <a:ext cx="460083" cy="189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53340AC2-FEB4-67D0-7298-7EE054087FA4}"/>
                </a:ext>
              </a:extLst>
            </p:cNvPr>
            <p:cNvCxnSpPr/>
            <p:nvPr/>
          </p:nvCxnSpPr>
          <p:spPr>
            <a:xfrm>
              <a:off x="3548917" y="1972877"/>
              <a:ext cx="0" cy="107701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ED5D4F19-11A5-0DA2-9F89-8443549CE1EE}"/>
                </a:ext>
              </a:extLst>
            </p:cNvPr>
            <p:cNvCxnSpPr/>
            <p:nvPr/>
          </p:nvCxnSpPr>
          <p:spPr>
            <a:xfrm>
              <a:off x="3548917" y="3049891"/>
              <a:ext cx="4600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C91B2BF9-AF73-8E33-76D9-EE1205924277}"/>
              </a:ext>
            </a:extLst>
          </p:cNvPr>
          <p:cNvCxnSpPr/>
          <p:nvPr/>
        </p:nvCxnSpPr>
        <p:spPr>
          <a:xfrm>
            <a:off x="3548917" y="5576559"/>
            <a:ext cx="46008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F813202-CF53-D334-8A5D-907D4C305459}"/>
              </a:ext>
            </a:extLst>
          </p:cNvPr>
          <p:cNvGrpSpPr/>
          <p:nvPr/>
        </p:nvGrpSpPr>
        <p:grpSpPr>
          <a:xfrm>
            <a:off x="6837679" y="2000658"/>
            <a:ext cx="460083" cy="1078905"/>
            <a:chOff x="6837679" y="1970986"/>
            <a:chExt cx="460083" cy="1078905"/>
          </a:xfrm>
        </p:grpSpPr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51C50968-656C-9E82-BCEC-5A8C03929A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7679" y="3016891"/>
              <a:ext cx="460083" cy="189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4F13817D-AD1E-BABE-C28D-FD0937F3F0B4}"/>
                </a:ext>
              </a:extLst>
            </p:cNvPr>
            <p:cNvCxnSpPr/>
            <p:nvPr/>
          </p:nvCxnSpPr>
          <p:spPr>
            <a:xfrm>
              <a:off x="7297762" y="1972877"/>
              <a:ext cx="0" cy="107701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24ABD0DD-D397-0769-2454-69439B3132ED}"/>
                </a:ext>
              </a:extLst>
            </p:cNvPr>
            <p:cNvCxnSpPr>
              <a:cxnSpLocks/>
              <a:endCxn id="47" idx="3"/>
            </p:cNvCxnSpPr>
            <p:nvPr/>
          </p:nvCxnSpPr>
          <p:spPr>
            <a:xfrm flipH="1" flipV="1">
              <a:off x="6837679" y="1970986"/>
              <a:ext cx="460083" cy="2457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F660BCBE-343D-3AB1-A411-D6EC16009AB2}"/>
              </a:ext>
            </a:extLst>
          </p:cNvPr>
          <p:cNvCxnSpPr>
            <a:cxnSpLocks/>
          </p:cNvCxnSpPr>
          <p:nvPr/>
        </p:nvCxnSpPr>
        <p:spPr>
          <a:xfrm flipH="1">
            <a:off x="6853475" y="5606484"/>
            <a:ext cx="45732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AE5D2D6-0EFD-97CB-1EA5-0AAFB6B4B840}"/>
              </a:ext>
            </a:extLst>
          </p:cNvPr>
          <p:cNvCxnSpPr>
            <a:cxnSpLocks/>
          </p:cNvCxnSpPr>
          <p:nvPr/>
        </p:nvCxnSpPr>
        <p:spPr>
          <a:xfrm>
            <a:off x="7310802" y="3300660"/>
            <a:ext cx="0" cy="227589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BC9373D-1DCE-EAA0-CE2A-FEB75B35F20C}"/>
              </a:ext>
            </a:extLst>
          </p:cNvPr>
          <p:cNvCxnSpPr>
            <a:cxnSpLocks/>
          </p:cNvCxnSpPr>
          <p:nvPr/>
        </p:nvCxnSpPr>
        <p:spPr>
          <a:xfrm flipH="1">
            <a:off x="6837679" y="3300660"/>
            <a:ext cx="46008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9989A14-B0FF-6B19-7579-373B6879B737}"/>
              </a:ext>
            </a:extLst>
          </p:cNvPr>
          <p:cNvSpPr txBox="1"/>
          <p:nvPr/>
        </p:nvSpPr>
        <p:spPr>
          <a:xfrm>
            <a:off x="7342231" y="3897300"/>
            <a:ext cx="3038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になっている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779BF94-50F5-0715-22BC-7E3E69603403}"/>
              </a:ext>
            </a:extLst>
          </p:cNvPr>
          <p:cNvSpPr txBox="1"/>
          <p:nvPr/>
        </p:nvSpPr>
        <p:spPr>
          <a:xfrm>
            <a:off x="7668499" y="3760273"/>
            <a:ext cx="137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B7B7875-D94E-0B4F-8EF9-3C5C278310CB}"/>
              </a:ext>
            </a:extLst>
          </p:cNvPr>
          <p:cNvSpPr txBox="1"/>
          <p:nvPr/>
        </p:nvSpPr>
        <p:spPr>
          <a:xfrm>
            <a:off x="7342231" y="1849562"/>
            <a:ext cx="3038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になっている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50FF628B-B4EC-63D9-055C-0C01E63DA0F9}"/>
              </a:ext>
            </a:extLst>
          </p:cNvPr>
          <p:cNvSpPr txBox="1"/>
          <p:nvPr/>
        </p:nvSpPr>
        <p:spPr>
          <a:xfrm>
            <a:off x="7623532" y="1771483"/>
            <a:ext cx="1075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BFFB6086-35E4-70BD-0EC6-4C0EAD7E35B8}"/>
              </a:ext>
            </a:extLst>
          </p:cNvPr>
          <p:cNvSpPr txBox="1"/>
          <p:nvPr/>
        </p:nvSpPr>
        <p:spPr>
          <a:xfrm>
            <a:off x="1074926" y="3655423"/>
            <a:ext cx="137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592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4">
            <a:extLst>
              <a:ext uri="{FF2B5EF4-FFF2-40B4-BE49-F238E27FC236}">
                <a16:creationId xmlns:a16="http://schemas.microsoft.com/office/drawing/2014/main" id="{4FDA3F13-944A-0037-A5EF-6B45E2D68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460272"/>
              </p:ext>
            </p:extLst>
          </p:nvPr>
        </p:nvGraphicFramePr>
        <p:xfrm>
          <a:off x="1676400" y="1661826"/>
          <a:ext cx="8219441" cy="4708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1467">
                  <a:extLst>
                    <a:ext uri="{9D8B030D-6E8A-4147-A177-3AD203B41FA5}">
                      <a16:colId xmlns:a16="http://schemas.microsoft.com/office/drawing/2014/main" val="1461640407"/>
                    </a:ext>
                  </a:extLst>
                </a:gridCol>
                <a:gridCol w="2898987">
                  <a:extLst>
                    <a:ext uri="{9D8B030D-6E8A-4147-A177-3AD203B41FA5}">
                      <a16:colId xmlns:a16="http://schemas.microsoft.com/office/drawing/2014/main" val="2235481245"/>
                    </a:ext>
                  </a:extLst>
                </a:gridCol>
                <a:gridCol w="2898987">
                  <a:extLst>
                    <a:ext uri="{9D8B030D-6E8A-4147-A177-3AD203B41FA5}">
                      <a16:colId xmlns:a16="http://schemas.microsoft.com/office/drawing/2014/main" val="3217169049"/>
                    </a:ext>
                  </a:extLst>
                </a:gridCol>
              </a:tblGrid>
              <a:tr h="784749">
                <a:tc>
                  <a:txBody>
                    <a:bodyPr/>
                    <a:lstStyle/>
                    <a:p>
                      <a:endParaRPr kumimoji="1"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10</a:t>
                      </a:r>
                      <a:r>
                        <a:rPr kumimoji="1" lang="ja-JP" altLang="en-US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倍する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100</a:t>
                      </a:r>
                      <a:r>
                        <a:rPr kumimoji="1" lang="ja-JP" altLang="en-US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倍する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567664"/>
                  </a:ext>
                </a:extLst>
              </a:tr>
              <a:tr h="784749">
                <a:tc>
                  <a:txBody>
                    <a:bodyPr/>
                    <a:lstStyle/>
                    <a:p>
                      <a:r>
                        <a:rPr kumimoji="1" lang="en-US" altLang="ja-JP" sz="4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1.09</a:t>
                      </a:r>
                      <a:endParaRPr kumimoji="1" lang="ja-JP" altLang="en-US" sz="4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713004"/>
                  </a:ext>
                </a:extLst>
              </a:tr>
              <a:tr h="784749">
                <a:tc>
                  <a:txBody>
                    <a:bodyPr/>
                    <a:lstStyle/>
                    <a:p>
                      <a:r>
                        <a:rPr kumimoji="1" lang="ja-JP" altLang="en-US" sz="4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</a:t>
                      </a:r>
                      <a:r>
                        <a:rPr kumimoji="1" lang="en-US" altLang="ja-JP" sz="4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0.28</a:t>
                      </a:r>
                      <a:endParaRPr kumimoji="1" lang="ja-JP" altLang="en-US" sz="4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40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682327"/>
                  </a:ext>
                </a:extLst>
              </a:tr>
              <a:tr h="784749">
                <a:tc>
                  <a:txBody>
                    <a:bodyPr/>
                    <a:lstStyle/>
                    <a:p>
                      <a:r>
                        <a:rPr kumimoji="1" lang="en-US" altLang="ja-JP" sz="4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0.07</a:t>
                      </a:r>
                      <a:endParaRPr kumimoji="1" lang="ja-JP" altLang="en-US" sz="4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437978"/>
                  </a:ext>
                </a:extLst>
              </a:tr>
              <a:tr h="784749">
                <a:tc>
                  <a:txBody>
                    <a:bodyPr/>
                    <a:lstStyle/>
                    <a:p>
                      <a:r>
                        <a:rPr kumimoji="1" lang="en-US" altLang="ja-JP" sz="4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3.4</a:t>
                      </a:r>
                      <a:endParaRPr kumimoji="1" lang="ja-JP" altLang="en-US" sz="4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40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202424"/>
                  </a:ext>
                </a:extLst>
              </a:tr>
              <a:tr h="784749">
                <a:tc>
                  <a:txBody>
                    <a:bodyPr/>
                    <a:lstStyle/>
                    <a:p>
                      <a:r>
                        <a:rPr kumimoji="1" lang="en-US" altLang="ja-JP" sz="4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0.6</a:t>
                      </a:r>
                      <a:endParaRPr kumimoji="1" lang="ja-JP" altLang="en-US" sz="4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33178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DAA505-93F9-E823-B7D2-5A566E183531}"/>
              </a:ext>
            </a:extLst>
          </p:cNvPr>
          <p:cNvSpPr txBox="1"/>
          <p:nvPr/>
        </p:nvSpPr>
        <p:spPr>
          <a:xfrm>
            <a:off x="982135" y="605493"/>
            <a:ext cx="10336105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次の数字を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倍＆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倍してみよう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B1CCE7-62AF-0662-8227-49050D13EE77}"/>
              </a:ext>
            </a:extLst>
          </p:cNvPr>
          <p:cNvSpPr txBox="1"/>
          <p:nvPr/>
        </p:nvSpPr>
        <p:spPr>
          <a:xfrm>
            <a:off x="4300223" y="4831438"/>
            <a:ext cx="999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22C1D31-BA44-79D4-A342-3B0551958873}"/>
              </a:ext>
            </a:extLst>
          </p:cNvPr>
          <p:cNvSpPr txBox="1"/>
          <p:nvPr/>
        </p:nvSpPr>
        <p:spPr>
          <a:xfrm>
            <a:off x="4300223" y="4039035"/>
            <a:ext cx="1276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C5D986-5FE2-319E-D8AD-383A7BBB5C11}"/>
              </a:ext>
            </a:extLst>
          </p:cNvPr>
          <p:cNvSpPr txBox="1"/>
          <p:nvPr/>
        </p:nvSpPr>
        <p:spPr>
          <a:xfrm>
            <a:off x="4300223" y="3246632"/>
            <a:ext cx="131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B4ADF57-A771-35DD-CEF0-6BDD8CFBC7EE}"/>
              </a:ext>
            </a:extLst>
          </p:cNvPr>
          <p:cNvSpPr txBox="1"/>
          <p:nvPr/>
        </p:nvSpPr>
        <p:spPr>
          <a:xfrm>
            <a:off x="4300223" y="2515812"/>
            <a:ext cx="165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10.9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797FD8C-3C30-D518-6ABA-7105476FC59F}"/>
              </a:ext>
            </a:extLst>
          </p:cNvPr>
          <p:cNvSpPr txBox="1"/>
          <p:nvPr/>
        </p:nvSpPr>
        <p:spPr>
          <a:xfrm>
            <a:off x="7228820" y="2515812"/>
            <a:ext cx="1498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109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540911-3C53-75A5-CE28-9ABE6AD3B488}"/>
              </a:ext>
            </a:extLst>
          </p:cNvPr>
          <p:cNvSpPr txBox="1"/>
          <p:nvPr/>
        </p:nvSpPr>
        <p:spPr>
          <a:xfrm>
            <a:off x="7228820" y="3246632"/>
            <a:ext cx="1143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BE33D6-3D5A-F2B8-766E-3D1BB1BC412F}"/>
              </a:ext>
            </a:extLst>
          </p:cNvPr>
          <p:cNvSpPr txBox="1"/>
          <p:nvPr/>
        </p:nvSpPr>
        <p:spPr>
          <a:xfrm>
            <a:off x="7228820" y="4039035"/>
            <a:ext cx="624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C3D2B4A-0739-8DDE-6D97-BD22C6EDC069}"/>
              </a:ext>
            </a:extLst>
          </p:cNvPr>
          <p:cNvSpPr txBox="1"/>
          <p:nvPr/>
        </p:nvSpPr>
        <p:spPr>
          <a:xfrm>
            <a:off x="7228820" y="4831438"/>
            <a:ext cx="1376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EA7CF8-D334-65BF-9482-4354BAF6C636}"/>
              </a:ext>
            </a:extLst>
          </p:cNvPr>
          <p:cNvSpPr txBox="1"/>
          <p:nvPr/>
        </p:nvSpPr>
        <p:spPr>
          <a:xfrm>
            <a:off x="4300223" y="5623841"/>
            <a:ext cx="662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4611A64-EF65-40EB-0F17-6E54A094D61A}"/>
              </a:ext>
            </a:extLst>
          </p:cNvPr>
          <p:cNvSpPr txBox="1"/>
          <p:nvPr/>
        </p:nvSpPr>
        <p:spPr>
          <a:xfrm>
            <a:off x="7228820" y="5623841"/>
            <a:ext cx="101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669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5" grpId="0"/>
      <p:bldP spid="6" grpId="0"/>
      <p:bldP spid="7" grpId="0"/>
      <p:bldP spid="8" grpId="0"/>
      <p:bldP spid="9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4">
            <a:extLst>
              <a:ext uri="{FF2B5EF4-FFF2-40B4-BE49-F238E27FC236}">
                <a16:creationId xmlns:a16="http://schemas.microsoft.com/office/drawing/2014/main" id="{4FDA3F13-944A-0037-A5EF-6B45E2D68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899127"/>
              </p:ext>
            </p:extLst>
          </p:nvPr>
        </p:nvGraphicFramePr>
        <p:xfrm>
          <a:off x="1676400" y="1661826"/>
          <a:ext cx="8219441" cy="4708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1467">
                  <a:extLst>
                    <a:ext uri="{9D8B030D-6E8A-4147-A177-3AD203B41FA5}">
                      <a16:colId xmlns:a16="http://schemas.microsoft.com/office/drawing/2014/main" val="1461640407"/>
                    </a:ext>
                  </a:extLst>
                </a:gridCol>
                <a:gridCol w="2898987">
                  <a:extLst>
                    <a:ext uri="{9D8B030D-6E8A-4147-A177-3AD203B41FA5}">
                      <a16:colId xmlns:a16="http://schemas.microsoft.com/office/drawing/2014/main" val="2235481245"/>
                    </a:ext>
                  </a:extLst>
                </a:gridCol>
                <a:gridCol w="2898987">
                  <a:extLst>
                    <a:ext uri="{9D8B030D-6E8A-4147-A177-3AD203B41FA5}">
                      <a16:colId xmlns:a16="http://schemas.microsoft.com/office/drawing/2014/main" val="3217169049"/>
                    </a:ext>
                  </a:extLst>
                </a:gridCol>
              </a:tblGrid>
              <a:tr h="784749">
                <a:tc>
                  <a:txBody>
                    <a:bodyPr/>
                    <a:lstStyle/>
                    <a:p>
                      <a:endParaRPr kumimoji="1"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10</a:t>
                      </a:r>
                      <a:r>
                        <a:rPr kumimoji="1" lang="ja-JP" altLang="en-US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でわる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100</a:t>
                      </a:r>
                      <a:r>
                        <a:rPr kumimoji="1" lang="ja-JP" altLang="en-US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でわる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567664"/>
                  </a:ext>
                </a:extLst>
              </a:tr>
              <a:tr h="784749">
                <a:tc>
                  <a:txBody>
                    <a:bodyPr/>
                    <a:lstStyle/>
                    <a:p>
                      <a:r>
                        <a:rPr kumimoji="1" lang="en-US" altLang="ja-JP" sz="4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6.15</a:t>
                      </a:r>
                      <a:endParaRPr kumimoji="1" lang="ja-JP" altLang="en-US" sz="4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713004"/>
                  </a:ext>
                </a:extLst>
              </a:tr>
              <a:tr h="784749">
                <a:tc>
                  <a:txBody>
                    <a:bodyPr/>
                    <a:lstStyle/>
                    <a:p>
                      <a:r>
                        <a:rPr kumimoji="1" lang="ja-JP" altLang="en-US" sz="4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</a:t>
                      </a:r>
                      <a:r>
                        <a:rPr kumimoji="1" lang="en-US" altLang="ja-JP" sz="4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0.7</a:t>
                      </a:r>
                      <a:endParaRPr kumimoji="1" lang="ja-JP" altLang="en-US" sz="4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682327"/>
                  </a:ext>
                </a:extLst>
              </a:tr>
              <a:tr h="784749">
                <a:tc>
                  <a:txBody>
                    <a:bodyPr/>
                    <a:lstStyle/>
                    <a:p>
                      <a:r>
                        <a:rPr kumimoji="1" lang="en-US" altLang="ja-JP" sz="4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52.9</a:t>
                      </a:r>
                      <a:endParaRPr kumimoji="1" lang="ja-JP" altLang="en-US" sz="4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437978"/>
                  </a:ext>
                </a:extLst>
              </a:tr>
              <a:tr h="784749">
                <a:tc>
                  <a:txBody>
                    <a:bodyPr/>
                    <a:lstStyle/>
                    <a:p>
                      <a:r>
                        <a:rPr kumimoji="1" lang="en-US" altLang="ja-JP" sz="4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3.04</a:t>
                      </a:r>
                      <a:endParaRPr kumimoji="1" lang="ja-JP" altLang="en-US" sz="4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40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202424"/>
                  </a:ext>
                </a:extLst>
              </a:tr>
              <a:tr h="784749">
                <a:tc>
                  <a:txBody>
                    <a:bodyPr/>
                    <a:lstStyle/>
                    <a:p>
                      <a:r>
                        <a:rPr kumimoji="1" lang="en-US" altLang="ja-JP" sz="4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0.08</a:t>
                      </a:r>
                      <a:endParaRPr kumimoji="1" lang="ja-JP" altLang="en-US" sz="4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33178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DAA505-93F9-E823-B7D2-5A566E183531}"/>
              </a:ext>
            </a:extLst>
          </p:cNvPr>
          <p:cNvSpPr txBox="1"/>
          <p:nvPr/>
        </p:nvSpPr>
        <p:spPr>
          <a:xfrm>
            <a:off x="982135" y="605493"/>
            <a:ext cx="10336105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次の数字を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でわってみよう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B1CCE7-62AF-0662-8227-49050D13EE77}"/>
              </a:ext>
            </a:extLst>
          </p:cNvPr>
          <p:cNvSpPr txBox="1"/>
          <p:nvPr/>
        </p:nvSpPr>
        <p:spPr>
          <a:xfrm>
            <a:off x="4300223" y="4831438"/>
            <a:ext cx="1998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0.304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22C1D31-BA44-79D4-A342-3B0551958873}"/>
              </a:ext>
            </a:extLst>
          </p:cNvPr>
          <p:cNvSpPr txBox="1"/>
          <p:nvPr/>
        </p:nvSpPr>
        <p:spPr>
          <a:xfrm>
            <a:off x="4300223" y="4039035"/>
            <a:ext cx="1638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5.29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C5D986-5FE2-319E-D8AD-383A7BBB5C11}"/>
              </a:ext>
            </a:extLst>
          </p:cNvPr>
          <p:cNvSpPr txBox="1"/>
          <p:nvPr/>
        </p:nvSpPr>
        <p:spPr>
          <a:xfrm>
            <a:off x="4300222" y="3246632"/>
            <a:ext cx="1658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0.07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B4ADF57-A771-35DD-CEF0-6BDD8CFBC7EE}"/>
              </a:ext>
            </a:extLst>
          </p:cNvPr>
          <p:cNvSpPr txBox="1"/>
          <p:nvPr/>
        </p:nvSpPr>
        <p:spPr>
          <a:xfrm>
            <a:off x="4300222" y="2515812"/>
            <a:ext cx="1998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0.615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797FD8C-3C30-D518-6ABA-7105476FC59F}"/>
              </a:ext>
            </a:extLst>
          </p:cNvPr>
          <p:cNvSpPr txBox="1"/>
          <p:nvPr/>
        </p:nvSpPr>
        <p:spPr>
          <a:xfrm>
            <a:off x="7228820" y="2515812"/>
            <a:ext cx="2413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0.0615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540911-3C53-75A5-CE28-9ABE6AD3B488}"/>
              </a:ext>
            </a:extLst>
          </p:cNvPr>
          <p:cNvSpPr txBox="1"/>
          <p:nvPr/>
        </p:nvSpPr>
        <p:spPr>
          <a:xfrm>
            <a:off x="7228819" y="3246632"/>
            <a:ext cx="1998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0.007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BE33D6-3D5A-F2B8-766E-3D1BB1BC412F}"/>
              </a:ext>
            </a:extLst>
          </p:cNvPr>
          <p:cNvSpPr txBox="1"/>
          <p:nvPr/>
        </p:nvSpPr>
        <p:spPr>
          <a:xfrm>
            <a:off x="7228820" y="4039035"/>
            <a:ext cx="1998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0.529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C3D2B4A-0739-8DDE-6D97-BD22C6EDC069}"/>
              </a:ext>
            </a:extLst>
          </p:cNvPr>
          <p:cNvSpPr txBox="1"/>
          <p:nvPr/>
        </p:nvSpPr>
        <p:spPr>
          <a:xfrm>
            <a:off x="7228820" y="4831438"/>
            <a:ext cx="2413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0.0304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EA7CF8-D334-65BF-9482-4354BAF6C636}"/>
              </a:ext>
            </a:extLst>
          </p:cNvPr>
          <p:cNvSpPr txBox="1"/>
          <p:nvPr/>
        </p:nvSpPr>
        <p:spPr>
          <a:xfrm>
            <a:off x="4300222" y="5623841"/>
            <a:ext cx="1998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0.008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4611A64-EF65-40EB-0F17-6E54A094D61A}"/>
              </a:ext>
            </a:extLst>
          </p:cNvPr>
          <p:cNvSpPr txBox="1"/>
          <p:nvPr/>
        </p:nvSpPr>
        <p:spPr>
          <a:xfrm>
            <a:off x="7228820" y="5623841"/>
            <a:ext cx="2413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0.0008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612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5" grpId="0"/>
      <p:bldP spid="6" grpId="0"/>
      <p:bldP spid="7" grpId="0"/>
      <p:bldP spid="8" grpId="0"/>
      <p:bldP spid="9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8DAA505-93F9-E823-B7D2-5A566E183531}"/>
                  </a:ext>
                </a:extLst>
              </p:cNvPr>
              <p:cNvSpPr txBox="1"/>
              <p:nvPr/>
            </p:nvSpPr>
            <p:spPr>
              <a:xfrm>
                <a:off x="687494" y="583090"/>
                <a:ext cx="8070425" cy="1151277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でわることと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にすることは 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8DAA505-93F9-E823-B7D2-5A566E183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94" y="583090"/>
                <a:ext cx="8070425" cy="1151277"/>
              </a:xfrm>
              <a:prstGeom prst="rect">
                <a:avLst/>
              </a:prstGeom>
              <a:blipFill>
                <a:blip r:embed="rId2"/>
                <a:stretch>
                  <a:fillRect l="-2719" r="-1662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1B6AF45-6E81-8668-CB31-9264CB269177}"/>
                  </a:ext>
                </a:extLst>
              </p:cNvPr>
              <p:cNvSpPr txBox="1"/>
              <p:nvPr/>
            </p:nvSpPr>
            <p:spPr>
              <a:xfrm>
                <a:off x="1098817" y="1875244"/>
                <a:ext cx="5555983" cy="4453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3.4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を</a:t>
                </a:r>
                <a:r>
                  <a:rPr kumimoji="1"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でわると</a:t>
                </a:r>
              </a:p>
              <a:p>
                <a:r>
                  <a:rPr kumimoji="1" lang="en-US" altLang="ja-JP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3.4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にすると</a:t>
                </a:r>
                <a:endParaRPr kumimoji="1" lang="en-US" altLang="ja-JP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50.7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を</a:t>
                </a:r>
                <a:r>
                  <a:rPr kumimoji="1"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でわると</a:t>
                </a:r>
                <a:endParaRPr kumimoji="1" lang="en-US" altLang="ja-JP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en-US" altLang="ja-JP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50.7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にすると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1B6AF45-6E81-8668-CB31-9264CB269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817" y="1875244"/>
                <a:ext cx="5555983" cy="4453142"/>
              </a:xfrm>
              <a:prstGeom prst="rect">
                <a:avLst/>
              </a:prstGeom>
              <a:blipFill>
                <a:blip r:embed="rId3"/>
                <a:stretch>
                  <a:fillRect l="-4386" r="-3399" b="-20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B1CCE7-62AF-0662-8227-49050D13EE77}"/>
              </a:ext>
            </a:extLst>
          </p:cNvPr>
          <p:cNvSpPr txBox="1"/>
          <p:nvPr/>
        </p:nvSpPr>
        <p:spPr>
          <a:xfrm>
            <a:off x="6654800" y="2165904"/>
            <a:ext cx="1659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0.34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22C1D31-BA44-79D4-A342-3B0551958873}"/>
              </a:ext>
            </a:extLst>
          </p:cNvPr>
          <p:cNvSpPr txBox="1"/>
          <p:nvPr/>
        </p:nvSpPr>
        <p:spPr>
          <a:xfrm>
            <a:off x="6661128" y="3227892"/>
            <a:ext cx="1761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0.34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BD573D-AA39-E8E7-A266-DFE4776DF706}"/>
              </a:ext>
            </a:extLst>
          </p:cNvPr>
          <p:cNvSpPr txBox="1"/>
          <p:nvPr/>
        </p:nvSpPr>
        <p:spPr>
          <a:xfrm>
            <a:off x="8625840" y="883200"/>
            <a:ext cx="2330026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同じこと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C5F39E1-4F0B-A9EA-D90C-3A276A0B2EB4}"/>
              </a:ext>
            </a:extLst>
          </p:cNvPr>
          <p:cNvSpPr txBox="1"/>
          <p:nvPr/>
        </p:nvSpPr>
        <p:spPr>
          <a:xfrm>
            <a:off x="6661129" y="4289880"/>
            <a:ext cx="1653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5.07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01E41D-920C-40AF-0F21-88243DDF0FC1}"/>
              </a:ext>
            </a:extLst>
          </p:cNvPr>
          <p:cNvSpPr txBox="1"/>
          <p:nvPr/>
        </p:nvSpPr>
        <p:spPr>
          <a:xfrm>
            <a:off x="6661128" y="5309133"/>
            <a:ext cx="2096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5.07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21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8DAA505-93F9-E823-B7D2-5A566E183531}"/>
                  </a:ext>
                </a:extLst>
              </p:cNvPr>
              <p:cNvSpPr txBox="1"/>
              <p:nvPr/>
            </p:nvSpPr>
            <p:spPr>
              <a:xfrm>
                <a:off x="558800" y="522078"/>
                <a:ext cx="8930639" cy="1151277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100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でわることと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にすることは 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8DAA505-93F9-E823-B7D2-5A566E183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522078"/>
                <a:ext cx="8930639" cy="1151277"/>
              </a:xfrm>
              <a:prstGeom prst="rect">
                <a:avLst/>
              </a:prstGeom>
              <a:blipFill>
                <a:blip r:embed="rId2"/>
                <a:stretch>
                  <a:fillRect l="-2457" r="-1570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1B6AF45-6E81-8668-CB31-9264CB269177}"/>
                  </a:ext>
                </a:extLst>
              </p:cNvPr>
              <p:cNvSpPr txBox="1"/>
              <p:nvPr/>
            </p:nvSpPr>
            <p:spPr>
              <a:xfrm>
                <a:off x="1088657" y="1712424"/>
                <a:ext cx="6145263" cy="4453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2.8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を</a:t>
                </a:r>
                <a:r>
                  <a:rPr kumimoji="1"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100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でわると</a:t>
                </a:r>
              </a:p>
              <a:p>
                <a:r>
                  <a:rPr kumimoji="1" lang="en-US" altLang="ja-JP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2.8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１００</m:t>
                        </m:r>
                      </m:den>
                    </m:f>
                  </m:oMath>
                </a14:m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にすると</a:t>
                </a:r>
                <a:endParaRPr kumimoji="1" lang="en-US" altLang="ja-JP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40.5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を</a:t>
                </a:r>
                <a:r>
                  <a:rPr kumimoji="1"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100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でわると</a:t>
                </a:r>
                <a:endParaRPr kumimoji="1" lang="en-US" altLang="ja-JP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en-US" altLang="ja-JP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40.5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１００</m:t>
                        </m:r>
                      </m:den>
                    </m:f>
                  </m:oMath>
                </a14:m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にすると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1B6AF45-6E81-8668-CB31-9264CB269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657" y="1712424"/>
                <a:ext cx="6145263" cy="4453142"/>
              </a:xfrm>
              <a:prstGeom prst="rect">
                <a:avLst/>
              </a:prstGeom>
              <a:blipFill>
                <a:blip r:embed="rId3"/>
                <a:stretch>
                  <a:fillRect l="-4067" r="-2579" b="-20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B1CCE7-62AF-0662-8227-49050D13EE77}"/>
              </a:ext>
            </a:extLst>
          </p:cNvPr>
          <p:cNvSpPr txBox="1"/>
          <p:nvPr/>
        </p:nvSpPr>
        <p:spPr>
          <a:xfrm>
            <a:off x="7063785" y="2017484"/>
            <a:ext cx="1980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0.028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22C1D31-BA44-79D4-A342-3B0551958873}"/>
              </a:ext>
            </a:extLst>
          </p:cNvPr>
          <p:cNvSpPr txBox="1"/>
          <p:nvPr/>
        </p:nvSpPr>
        <p:spPr>
          <a:xfrm>
            <a:off x="7063785" y="3044279"/>
            <a:ext cx="1980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0.028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A87958-8783-4E42-D26C-98D86863AE24}"/>
              </a:ext>
            </a:extLst>
          </p:cNvPr>
          <p:cNvSpPr txBox="1"/>
          <p:nvPr/>
        </p:nvSpPr>
        <p:spPr>
          <a:xfrm>
            <a:off x="7053625" y="4149081"/>
            <a:ext cx="1980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0.405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9DCCB5-C5B4-2321-3C43-8B9B78DF7F80}"/>
              </a:ext>
            </a:extLst>
          </p:cNvPr>
          <p:cNvSpPr txBox="1"/>
          <p:nvPr/>
        </p:nvSpPr>
        <p:spPr>
          <a:xfrm>
            <a:off x="7053625" y="5175876"/>
            <a:ext cx="1980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0.405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A955CA1-FCB7-86F5-0027-65F0414111E8}"/>
              </a:ext>
            </a:extLst>
          </p:cNvPr>
          <p:cNvSpPr txBox="1"/>
          <p:nvPr/>
        </p:nvSpPr>
        <p:spPr>
          <a:xfrm>
            <a:off x="9387840" y="783591"/>
            <a:ext cx="2330026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同じこと</a:t>
            </a:r>
          </a:p>
        </p:txBody>
      </p:sp>
    </p:spTree>
    <p:extLst>
      <p:ext uri="{BB962C8B-B14F-4D97-AF65-F5344CB8AC3E}">
        <p14:creationId xmlns:p14="http://schemas.microsoft.com/office/powerpoint/2010/main" val="13938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4BE638-EDD3-4189-9B52-CB4794A5A599}"/>
              </a:ext>
            </a:extLst>
          </p:cNvPr>
          <p:cNvSpPr txBox="1"/>
          <p:nvPr/>
        </p:nvSpPr>
        <p:spPr>
          <a:xfrm>
            <a:off x="2269067" y="405000"/>
            <a:ext cx="7126131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何倍になっていますか？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212464-1161-426F-9E5B-FAEE81AEFA2F}"/>
              </a:ext>
            </a:extLst>
          </p:cNvPr>
          <p:cNvSpPr txBox="1"/>
          <p:nvPr/>
        </p:nvSpPr>
        <p:spPr>
          <a:xfrm>
            <a:off x="1649745" y="1686237"/>
            <a:ext cx="6383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の何倍ですか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69E7B62-0D7B-4D34-AF5F-BB638D8770E5}"/>
              </a:ext>
            </a:extLst>
          </p:cNvPr>
          <p:cNvSpPr txBox="1"/>
          <p:nvPr/>
        </p:nvSpPr>
        <p:spPr>
          <a:xfrm>
            <a:off x="1580714" y="2592467"/>
            <a:ext cx="6672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017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の何倍ですか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454F555-1CF1-46A3-B9C5-2E7BF493A927}"/>
              </a:ext>
            </a:extLst>
          </p:cNvPr>
          <p:cNvSpPr txBox="1"/>
          <p:nvPr/>
        </p:nvSpPr>
        <p:spPr>
          <a:xfrm>
            <a:off x="1649746" y="3507873"/>
            <a:ext cx="6672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の何倍ですか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C9E491F-0222-4BF5-91FF-119893B61DBA}"/>
              </a:ext>
            </a:extLst>
          </p:cNvPr>
          <p:cNvSpPr txBox="1"/>
          <p:nvPr/>
        </p:nvSpPr>
        <p:spPr>
          <a:xfrm>
            <a:off x="8341456" y="1707523"/>
            <a:ext cx="152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A6D40EC-6313-4A28-9BFF-38EC5E684A9B}"/>
              </a:ext>
            </a:extLst>
          </p:cNvPr>
          <p:cNvSpPr txBox="1"/>
          <p:nvPr/>
        </p:nvSpPr>
        <p:spPr>
          <a:xfrm>
            <a:off x="8341456" y="2639628"/>
            <a:ext cx="188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82528FA-C438-436A-867E-5138986A3030}"/>
              </a:ext>
            </a:extLst>
          </p:cNvPr>
          <p:cNvSpPr txBox="1"/>
          <p:nvPr/>
        </p:nvSpPr>
        <p:spPr>
          <a:xfrm>
            <a:off x="8354768" y="3516376"/>
            <a:ext cx="1510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5BFC15-E964-4EA4-87F5-6477907010B7}"/>
              </a:ext>
            </a:extLst>
          </p:cNvPr>
          <p:cNvSpPr txBox="1"/>
          <p:nvPr/>
        </p:nvSpPr>
        <p:spPr>
          <a:xfrm>
            <a:off x="1649745" y="4449584"/>
            <a:ext cx="6498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の何倍ですか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108BE6-C659-4342-8A36-BD3D69CEDC94}"/>
              </a:ext>
            </a:extLst>
          </p:cNvPr>
          <p:cNvSpPr txBox="1"/>
          <p:nvPr/>
        </p:nvSpPr>
        <p:spPr>
          <a:xfrm>
            <a:off x="8341456" y="4468805"/>
            <a:ext cx="1510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8602D6-841D-4386-B743-0C9BF5BE85DD}"/>
              </a:ext>
            </a:extLst>
          </p:cNvPr>
          <p:cNvSpPr txBox="1"/>
          <p:nvPr/>
        </p:nvSpPr>
        <p:spPr>
          <a:xfrm>
            <a:off x="1649745" y="5391295"/>
            <a:ext cx="6672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の何倍ですか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065DDC0-08E9-4545-8160-0AA0EF405885}"/>
              </a:ext>
            </a:extLst>
          </p:cNvPr>
          <p:cNvSpPr txBox="1"/>
          <p:nvPr/>
        </p:nvSpPr>
        <p:spPr>
          <a:xfrm>
            <a:off x="8322700" y="5391295"/>
            <a:ext cx="188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pic>
        <p:nvPicPr>
          <p:cNvPr id="3" name="Picture 2" descr="マリオカート ツアー』3月22日より「忍者ツアー」が開催中！ – Nintendo DREAM WEB">
            <a:extLst>
              <a:ext uri="{FF2B5EF4-FFF2-40B4-BE49-F238E27FC236}">
                <a16:creationId xmlns:a16="http://schemas.microsoft.com/office/drawing/2014/main" id="{96332E27-B41E-1DD8-ADB6-EA952B413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673" y="305428"/>
            <a:ext cx="1319515" cy="13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79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4BE638-EDD3-4189-9B52-CB4794A5A599}"/>
              </a:ext>
            </a:extLst>
          </p:cNvPr>
          <p:cNvSpPr txBox="1"/>
          <p:nvPr/>
        </p:nvSpPr>
        <p:spPr>
          <a:xfrm>
            <a:off x="791633" y="405000"/>
            <a:ext cx="10608733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小数同士の大小関係　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小＜大　大＞小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212464-1161-426F-9E5B-FAEE81AEFA2F}"/>
              </a:ext>
            </a:extLst>
          </p:cNvPr>
          <p:cNvSpPr txBox="1"/>
          <p:nvPr/>
        </p:nvSpPr>
        <p:spPr>
          <a:xfrm>
            <a:off x="1791255" y="1721923"/>
            <a:ext cx="226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51.81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A512CAA-2BA4-5D5A-82DE-72108EC2F673}"/>
              </a:ext>
            </a:extLst>
          </p:cNvPr>
          <p:cNvSpPr txBox="1"/>
          <p:nvPr/>
        </p:nvSpPr>
        <p:spPr>
          <a:xfrm>
            <a:off x="6096000" y="1721923"/>
            <a:ext cx="187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52.3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598F1B5-8DCE-A264-7B1D-751D88A52ED4}"/>
              </a:ext>
            </a:extLst>
          </p:cNvPr>
          <p:cNvSpPr/>
          <p:nvPr/>
        </p:nvSpPr>
        <p:spPr>
          <a:xfrm>
            <a:off x="4535025" y="1534001"/>
            <a:ext cx="1083734" cy="10837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6A438A6-58DE-37EC-4117-635135F1584E}"/>
              </a:ext>
            </a:extLst>
          </p:cNvPr>
          <p:cNvSpPr txBox="1"/>
          <p:nvPr/>
        </p:nvSpPr>
        <p:spPr>
          <a:xfrm>
            <a:off x="1791255" y="2982072"/>
            <a:ext cx="220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2.369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E0582B7-6CA7-957F-C5C5-D1F97F20E575}"/>
              </a:ext>
            </a:extLst>
          </p:cNvPr>
          <p:cNvSpPr txBox="1"/>
          <p:nvPr/>
        </p:nvSpPr>
        <p:spPr>
          <a:xfrm>
            <a:off x="6096000" y="2982072"/>
            <a:ext cx="226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2.385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FF1CB5C-3BE5-A45D-1912-A5842ACA73E6}"/>
              </a:ext>
            </a:extLst>
          </p:cNvPr>
          <p:cNvSpPr/>
          <p:nvPr/>
        </p:nvSpPr>
        <p:spPr>
          <a:xfrm>
            <a:off x="4505960" y="2794150"/>
            <a:ext cx="1083734" cy="10837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A65BE8-E3C2-6AB5-8EE2-9A73CFDDD79F}"/>
              </a:ext>
            </a:extLst>
          </p:cNvPr>
          <p:cNvSpPr txBox="1"/>
          <p:nvPr/>
        </p:nvSpPr>
        <p:spPr>
          <a:xfrm>
            <a:off x="1791255" y="4243890"/>
            <a:ext cx="1886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3.64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D2EFACF-5FC3-02F8-5D58-8FDEA14AA71B}"/>
              </a:ext>
            </a:extLst>
          </p:cNvPr>
          <p:cNvSpPr txBox="1"/>
          <p:nvPr/>
        </p:nvSpPr>
        <p:spPr>
          <a:xfrm>
            <a:off x="6096000" y="4243890"/>
            <a:ext cx="226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3.629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B1C17C9-89A6-DDBF-DA60-7CE9F150D20F}"/>
              </a:ext>
            </a:extLst>
          </p:cNvPr>
          <p:cNvSpPr/>
          <p:nvPr/>
        </p:nvSpPr>
        <p:spPr>
          <a:xfrm>
            <a:off x="4535025" y="4055968"/>
            <a:ext cx="1083734" cy="10837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5993D5A-36F5-A271-9EFA-D510A8E148E2}"/>
              </a:ext>
            </a:extLst>
          </p:cNvPr>
          <p:cNvSpPr txBox="1"/>
          <p:nvPr/>
        </p:nvSpPr>
        <p:spPr>
          <a:xfrm>
            <a:off x="1791255" y="5505708"/>
            <a:ext cx="226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18.57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D4CD41E-8D28-606E-22EE-EFE5A901038F}"/>
              </a:ext>
            </a:extLst>
          </p:cNvPr>
          <p:cNvSpPr txBox="1"/>
          <p:nvPr/>
        </p:nvSpPr>
        <p:spPr>
          <a:xfrm>
            <a:off x="6096000" y="5505708"/>
            <a:ext cx="187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18.5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CC00CCF-F544-69A7-6871-CBBC57129B1A}"/>
              </a:ext>
            </a:extLst>
          </p:cNvPr>
          <p:cNvSpPr/>
          <p:nvPr/>
        </p:nvSpPr>
        <p:spPr>
          <a:xfrm>
            <a:off x="4535025" y="5317786"/>
            <a:ext cx="1083734" cy="10837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439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4BE638-EDD3-4189-9B52-CB4794A5A599}"/>
              </a:ext>
            </a:extLst>
          </p:cNvPr>
          <p:cNvSpPr txBox="1"/>
          <p:nvPr/>
        </p:nvSpPr>
        <p:spPr>
          <a:xfrm>
            <a:off x="791633" y="405000"/>
            <a:ext cx="10608733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小数同士の大小関係　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小＜大　大＞小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212464-1161-426F-9E5B-FAEE81AEFA2F}"/>
              </a:ext>
            </a:extLst>
          </p:cNvPr>
          <p:cNvSpPr txBox="1"/>
          <p:nvPr/>
        </p:nvSpPr>
        <p:spPr>
          <a:xfrm>
            <a:off x="1791255" y="1721923"/>
            <a:ext cx="226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.81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A512CAA-2BA4-5D5A-82DE-72108EC2F673}"/>
              </a:ext>
            </a:extLst>
          </p:cNvPr>
          <p:cNvSpPr txBox="1"/>
          <p:nvPr/>
        </p:nvSpPr>
        <p:spPr>
          <a:xfrm>
            <a:off x="6096000" y="1721923"/>
            <a:ext cx="187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598F1B5-8DCE-A264-7B1D-751D88A52ED4}"/>
              </a:ext>
            </a:extLst>
          </p:cNvPr>
          <p:cNvSpPr/>
          <p:nvPr/>
        </p:nvSpPr>
        <p:spPr>
          <a:xfrm>
            <a:off x="4535025" y="1534001"/>
            <a:ext cx="1083734" cy="10837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6A438A6-58DE-37EC-4117-635135F1584E}"/>
              </a:ext>
            </a:extLst>
          </p:cNvPr>
          <p:cNvSpPr txBox="1"/>
          <p:nvPr/>
        </p:nvSpPr>
        <p:spPr>
          <a:xfrm>
            <a:off x="1791255" y="2982072"/>
            <a:ext cx="220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2.369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E0582B7-6CA7-957F-C5C5-D1F97F20E575}"/>
              </a:ext>
            </a:extLst>
          </p:cNvPr>
          <p:cNvSpPr txBox="1"/>
          <p:nvPr/>
        </p:nvSpPr>
        <p:spPr>
          <a:xfrm>
            <a:off x="6096000" y="2982072"/>
            <a:ext cx="226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2.385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FF1CB5C-3BE5-A45D-1912-A5842ACA73E6}"/>
              </a:ext>
            </a:extLst>
          </p:cNvPr>
          <p:cNvSpPr/>
          <p:nvPr/>
        </p:nvSpPr>
        <p:spPr>
          <a:xfrm>
            <a:off x="4505960" y="2794150"/>
            <a:ext cx="1083734" cy="10837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A65BE8-E3C2-6AB5-8EE2-9A73CFDDD79F}"/>
              </a:ext>
            </a:extLst>
          </p:cNvPr>
          <p:cNvSpPr txBox="1"/>
          <p:nvPr/>
        </p:nvSpPr>
        <p:spPr>
          <a:xfrm>
            <a:off x="1791255" y="4243890"/>
            <a:ext cx="1886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3.64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D2EFACF-5FC3-02F8-5D58-8FDEA14AA71B}"/>
              </a:ext>
            </a:extLst>
          </p:cNvPr>
          <p:cNvSpPr txBox="1"/>
          <p:nvPr/>
        </p:nvSpPr>
        <p:spPr>
          <a:xfrm>
            <a:off x="6096000" y="4243890"/>
            <a:ext cx="226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3.629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B1C17C9-89A6-DDBF-DA60-7CE9F150D20F}"/>
              </a:ext>
            </a:extLst>
          </p:cNvPr>
          <p:cNvSpPr/>
          <p:nvPr/>
        </p:nvSpPr>
        <p:spPr>
          <a:xfrm>
            <a:off x="4535025" y="4055968"/>
            <a:ext cx="1083734" cy="10837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5993D5A-36F5-A271-9EFA-D510A8E148E2}"/>
              </a:ext>
            </a:extLst>
          </p:cNvPr>
          <p:cNvSpPr txBox="1"/>
          <p:nvPr/>
        </p:nvSpPr>
        <p:spPr>
          <a:xfrm>
            <a:off x="1791255" y="5505708"/>
            <a:ext cx="226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18.57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D4CD41E-8D28-606E-22EE-EFE5A901038F}"/>
              </a:ext>
            </a:extLst>
          </p:cNvPr>
          <p:cNvSpPr txBox="1"/>
          <p:nvPr/>
        </p:nvSpPr>
        <p:spPr>
          <a:xfrm>
            <a:off x="6096000" y="5505708"/>
            <a:ext cx="187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18.5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CC00CCF-F544-69A7-6871-CBBC57129B1A}"/>
              </a:ext>
            </a:extLst>
          </p:cNvPr>
          <p:cNvSpPr/>
          <p:nvPr/>
        </p:nvSpPr>
        <p:spPr>
          <a:xfrm>
            <a:off x="4535025" y="5317786"/>
            <a:ext cx="1083734" cy="10837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54A56D-A121-D6C5-DFFC-4EECEE9D41B4}"/>
              </a:ext>
            </a:extLst>
          </p:cNvPr>
          <p:cNvSpPr txBox="1"/>
          <p:nvPr/>
        </p:nvSpPr>
        <p:spPr>
          <a:xfrm>
            <a:off x="4510192" y="1537256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4D741C-EEE4-D3C2-3B0D-62B456B77173}"/>
              </a:ext>
            </a:extLst>
          </p:cNvPr>
          <p:cNvSpPr txBox="1"/>
          <p:nvPr/>
        </p:nvSpPr>
        <p:spPr>
          <a:xfrm>
            <a:off x="9330808" y="1540517"/>
            <a:ext cx="1581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.81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.3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74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4BE638-EDD3-4189-9B52-CB4794A5A599}"/>
              </a:ext>
            </a:extLst>
          </p:cNvPr>
          <p:cNvSpPr txBox="1"/>
          <p:nvPr/>
        </p:nvSpPr>
        <p:spPr>
          <a:xfrm>
            <a:off x="791633" y="405000"/>
            <a:ext cx="10608733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小数同士の大小関係　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小＜大　大＞小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212464-1161-426F-9E5B-FAEE81AEFA2F}"/>
              </a:ext>
            </a:extLst>
          </p:cNvPr>
          <p:cNvSpPr txBox="1"/>
          <p:nvPr/>
        </p:nvSpPr>
        <p:spPr>
          <a:xfrm>
            <a:off x="1791255" y="1721923"/>
            <a:ext cx="226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.81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A512CAA-2BA4-5D5A-82DE-72108EC2F673}"/>
              </a:ext>
            </a:extLst>
          </p:cNvPr>
          <p:cNvSpPr txBox="1"/>
          <p:nvPr/>
        </p:nvSpPr>
        <p:spPr>
          <a:xfrm>
            <a:off x="6096000" y="1721923"/>
            <a:ext cx="187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598F1B5-8DCE-A264-7B1D-751D88A52ED4}"/>
              </a:ext>
            </a:extLst>
          </p:cNvPr>
          <p:cNvSpPr/>
          <p:nvPr/>
        </p:nvSpPr>
        <p:spPr>
          <a:xfrm>
            <a:off x="4535025" y="1534001"/>
            <a:ext cx="1083734" cy="10837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6A438A6-58DE-37EC-4117-635135F1584E}"/>
              </a:ext>
            </a:extLst>
          </p:cNvPr>
          <p:cNvSpPr txBox="1"/>
          <p:nvPr/>
        </p:nvSpPr>
        <p:spPr>
          <a:xfrm>
            <a:off x="1791255" y="2982072"/>
            <a:ext cx="220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E0582B7-6CA7-957F-C5C5-D1F97F20E575}"/>
              </a:ext>
            </a:extLst>
          </p:cNvPr>
          <p:cNvSpPr txBox="1"/>
          <p:nvPr/>
        </p:nvSpPr>
        <p:spPr>
          <a:xfrm>
            <a:off x="6096000" y="2982072"/>
            <a:ext cx="226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FF1CB5C-3BE5-A45D-1912-A5842ACA73E6}"/>
              </a:ext>
            </a:extLst>
          </p:cNvPr>
          <p:cNvSpPr/>
          <p:nvPr/>
        </p:nvSpPr>
        <p:spPr>
          <a:xfrm>
            <a:off x="4505960" y="2794150"/>
            <a:ext cx="1083734" cy="10837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A65BE8-E3C2-6AB5-8EE2-9A73CFDDD79F}"/>
              </a:ext>
            </a:extLst>
          </p:cNvPr>
          <p:cNvSpPr txBox="1"/>
          <p:nvPr/>
        </p:nvSpPr>
        <p:spPr>
          <a:xfrm>
            <a:off x="1791255" y="4243890"/>
            <a:ext cx="1886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3.64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D2EFACF-5FC3-02F8-5D58-8FDEA14AA71B}"/>
              </a:ext>
            </a:extLst>
          </p:cNvPr>
          <p:cNvSpPr txBox="1"/>
          <p:nvPr/>
        </p:nvSpPr>
        <p:spPr>
          <a:xfrm>
            <a:off x="6096000" y="4243890"/>
            <a:ext cx="226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3.629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B1C17C9-89A6-DDBF-DA60-7CE9F150D20F}"/>
              </a:ext>
            </a:extLst>
          </p:cNvPr>
          <p:cNvSpPr/>
          <p:nvPr/>
        </p:nvSpPr>
        <p:spPr>
          <a:xfrm>
            <a:off x="4535025" y="4055968"/>
            <a:ext cx="1083734" cy="10837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5993D5A-36F5-A271-9EFA-D510A8E148E2}"/>
              </a:ext>
            </a:extLst>
          </p:cNvPr>
          <p:cNvSpPr txBox="1"/>
          <p:nvPr/>
        </p:nvSpPr>
        <p:spPr>
          <a:xfrm>
            <a:off x="1791255" y="5505708"/>
            <a:ext cx="226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18.57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D4CD41E-8D28-606E-22EE-EFE5A901038F}"/>
              </a:ext>
            </a:extLst>
          </p:cNvPr>
          <p:cNvSpPr txBox="1"/>
          <p:nvPr/>
        </p:nvSpPr>
        <p:spPr>
          <a:xfrm>
            <a:off x="6096000" y="5505708"/>
            <a:ext cx="187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18.5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CC00CCF-F544-69A7-6871-CBBC57129B1A}"/>
              </a:ext>
            </a:extLst>
          </p:cNvPr>
          <p:cNvSpPr/>
          <p:nvPr/>
        </p:nvSpPr>
        <p:spPr>
          <a:xfrm>
            <a:off x="4535025" y="5317786"/>
            <a:ext cx="1083734" cy="10837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54A56D-A121-D6C5-DFFC-4EECEE9D41B4}"/>
              </a:ext>
            </a:extLst>
          </p:cNvPr>
          <p:cNvSpPr txBox="1"/>
          <p:nvPr/>
        </p:nvSpPr>
        <p:spPr>
          <a:xfrm>
            <a:off x="4510192" y="1537256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4D741C-EEE4-D3C2-3B0D-62B456B77173}"/>
              </a:ext>
            </a:extLst>
          </p:cNvPr>
          <p:cNvSpPr txBox="1"/>
          <p:nvPr/>
        </p:nvSpPr>
        <p:spPr>
          <a:xfrm>
            <a:off x="9330808" y="1540517"/>
            <a:ext cx="1581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.81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.3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053D8D-AAD9-C75C-0E3F-127737154C14}"/>
              </a:ext>
            </a:extLst>
          </p:cNvPr>
          <p:cNvSpPr txBox="1"/>
          <p:nvPr/>
        </p:nvSpPr>
        <p:spPr>
          <a:xfrm>
            <a:off x="9330808" y="2778207"/>
            <a:ext cx="1581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</a:p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1F021E-22DF-B10E-B192-60C130FBF246}"/>
              </a:ext>
            </a:extLst>
          </p:cNvPr>
          <p:cNvSpPr txBox="1"/>
          <p:nvPr/>
        </p:nvSpPr>
        <p:spPr>
          <a:xfrm>
            <a:off x="4510192" y="285397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</a:p>
        </p:txBody>
      </p:sp>
    </p:spTree>
    <p:extLst>
      <p:ext uri="{BB962C8B-B14F-4D97-AF65-F5344CB8AC3E}">
        <p14:creationId xmlns:p14="http://schemas.microsoft.com/office/powerpoint/2010/main" val="257646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4BE638-EDD3-4189-9B52-CB4794A5A599}"/>
              </a:ext>
            </a:extLst>
          </p:cNvPr>
          <p:cNvSpPr txBox="1"/>
          <p:nvPr/>
        </p:nvSpPr>
        <p:spPr>
          <a:xfrm>
            <a:off x="791633" y="405000"/>
            <a:ext cx="10608733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小数同士の大小関係　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小＜大　大＞小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212464-1161-426F-9E5B-FAEE81AEFA2F}"/>
              </a:ext>
            </a:extLst>
          </p:cNvPr>
          <p:cNvSpPr txBox="1"/>
          <p:nvPr/>
        </p:nvSpPr>
        <p:spPr>
          <a:xfrm>
            <a:off x="1791255" y="1721923"/>
            <a:ext cx="226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.81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A512CAA-2BA4-5D5A-82DE-72108EC2F673}"/>
              </a:ext>
            </a:extLst>
          </p:cNvPr>
          <p:cNvSpPr txBox="1"/>
          <p:nvPr/>
        </p:nvSpPr>
        <p:spPr>
          <a:xfrm>
            <a:off x="6096000" y="1721923"/>
            <a:ext cx="187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598F1B5-8DCE-A264-7B1D-751D88A52ED4}"/>
              </a:ext>
            </a:extLst>
          </p:cNvPr>
          <p:cNvSpPr/>
          <p:nvPr/>
        </p:nvSpPr>
        <p:spPr>
          <a:xfrm>
            <a:off x="4535025" y="1534001"/>
            <a:ext cx="1083734" cy="10837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6A438A6-58DE-37EC-4117-635135F1584E}"/>
              </a:ext>
            </a:extLst>
          </p:cNvPr>
          <p:cNvSpPr txBox="1"/>
          <p:nvPr/>
        </p:nvSpPr>
        <p:spPr>
          <a:xfrm>
            <a:off x="1791255" y="2982072"/>
            <a:ext cx="220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E0582B7-6CA7-957F-C5C5-D1F97F20E575}"/>
              </a:ext>
            </a:extLst>
          </p:cNvPr>
          <p:cNvSpPr txBox="1"/>
          <p:nvPr/>
        </p:nvSpPr>
        <p:spPr>
          <a:xfrm>
            <a:off x="6096000" y="2982072"/>
            <a:ext cx="226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FF1CB5C-3BE5-A45D-1912-A5842ACA73E6}"/>
              </a:ext>
            </a:extLst>
          </p:cNvPr>
          <p:cNvSpPr/>
          <p:nvPr/>
        </p:nvSpPr>
        <p:spPr>
          <a:xfrm>
            <a:off x="4505960" y="2794150"/>
            <a:ext cx="1083734" cy="10837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A65BE8-E3C2-6AB5-8EE2-9A73CFDDD79F}"/>
              </a:ext>
            </a:extLst>
          </p:cNvPr>
          <p:cNvSpPr txBox="1"/>
          <p:nvPr/>
        </p:nvSpPr>
        <p:spPr>
          <a:xfrm>
            <a:off x="1791255" y="4243890"/>
            <a:ext cx="1886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3.6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D2EFACF-5FC3-02F8-5D58-8FDEA14AA71B}"/>
              </a:ext>
            </a:extLst>
          </p:cNvPr>
          <p:cNvSpPr txBox="1"/>
          <p:nvPr/>
        </p:nvSpPr>
        <p:spPr>
          <a:xfrm>
            <a:off x="6096000" y="4243890"/>
            <a:ext cx="226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3.6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B1C17C9-89A6-DDBF-DA60-7CE9F150D20F}"/>
              </a:ext>
            </a:extLst>
          </p:cNvPr>
          <p:cNvSpPr/>
          <p:nvPr/>
        </p:nvSpPr>
        <p:spPr>
          <a:xfrm>
            <a:off x="4535025" y="4055968"/>
            <a:ext cx="1083734" cy="10837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5993D5A-36F5-A271-9EFA-D510A8E148E2}"/>
              </a:ext>
            </a:extLst>
          </p:cNvPr>
          <p:cNvSpPr txBox="1"/>
          <p:nvPr/>
        </p:nvSpPr>
        <p:spPr>
          <a:xfrm>
            <a:off x="1791255" y="5505708"/>
            <a:ext cx="226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18.57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D4CD41E-8D28-606E-22EE-EFE5A901038F}"/>
              </a:ext>
            </a:extLst>
          </p:cNvPr>
          <p:cNvSpPr txBox="1"/>
          <p:nvPr/>
        </p:nvSpPr>
        <p:spPr>
          <a:xfrm>
            <a:off x="6096000" y="5505708"/>
            <a:ext cx="187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18.5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CC00CCF-F544-69A7-6871-CBBC57129B1A}"/>
              </a:ext>
            </a:extLst>
          </p:cNvPr>
          <p:cNvSpPr/>
          <p:nvPr/>
        </p:nvSpPr>
        <p:spPr>
          <a:xfrm>
            <a:off x="4535025" y="5317786"/>
            <a:ext cx="1083734" cy="10837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54A56D-A121-D6C5-DFFC-4EECEE9D41B4}"/>
              </a:ext>
            </a:extLst>
          </p:cNvPr>
          <p:cNvSpPr txBox="1"/>
          <p:nvPr/>
        </p:nvSpPr>
        <p:spPr>
          <a:xfrm>
            <a:off x="4510192" y="1537256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4D741C-EEE4-D3C2-3B0D-62B456B77173}"/>
              </a:ext>
            </a:extLst>
          </p:cNvPr>
          <p:cNvSpPr txBox="1"/>
          <p:nvPr/>
        </p:nvSpPr>
        <p:spPr>
          <a:xfrm>
            <a:off x="9330808" y="1540517"/>
            <a:ext cx="1581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.81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.3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053D8D-AAD9-C75C-0E3F-127737154C14}"/>
              </a:ext>
            </a:extLst>
          </p:cNvPr>
          <p:cNvSpPr txBox="1"/>
          <p:nvPr/>
        </p:nvSpPr>
        <p:spPr>
          <a:xfrm>
            <a:off x="9330808" y="2778207"/>
            <a:ext cx="1581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</a:p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1F021E-22DF-B10E-B192-60C130FBF246}"/>
              </a:ext>
            </a:extLst>
          </p:cNvPr>
          <p:cNvSpPr txBox="1"/>
          <p:nvPr/>
        </p:nvSpPr>
        <p:spPr>
          <a:xfrm>
            <a:off x="4510192" y="285397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38B9075-04E2-9A0B-C800-E083F28F13DE}"/>
              </a:ext>
            </a:extLst>
          </p:cNvPr>
          <p:cNvSpPr txBox="1"/>
          <p:nvPr/>
        </p:nvSpPr>
        <p:spPr>
          <a:xfrm>
            <a:off x="4584701" y="4059223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C87942B-4432-CAE7-C2D4-2E297CC2B15A}"/>
              </a:ext>
            </a:extLst>
          </p:cNvPr>
          <p:cNvSpPr txBox="1"/>
          <p:nvPr/>
        </p:nvSpPr>
        <p:spPr>
          <a:xfrm>
            <a:off x="9330808" y="4062484"/>
            <a:ext cx="1581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3.6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3.6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69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593606-9223-4AD8-8591-F9DFAF4158E3}"/>
              </a:ext>
            </a:extLst>
          </p:cNvPr>
          <p:cNvSpPr txBox="1"/>
          <p:nvPr/>
        </p:nvSpPr>
        <p:spPr>
          <a:xfrm>
            <a:off x="768434" y="605493"/>
            <a:ext cx="5230679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復習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数直線と小数 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91D86FC-4290-4814-A687-8A608813760F}"/>
              </a:ext>
            </a:extLst>
          </p:cNvPr>
          <p:cNvCxnSpPr>
            <a:cxnSpLocks/>
          </p:cNvCxnSpPr>
          <p:nvPr/>
        </p:nvCxnSpPr>
        <p:spPr>
          <a:xfrm>
            <a:off x="912000" y="3429000"/>
            <a:ext cx="10800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832A400-0E0A-42F3-9FB7-9DAAC78B30DF}"/>
              </a:ext>
            </a:extLst>
          </p:cNvPr>
          <p:cNvCxnSpPr>
            <a:cxnSpLocks/>
          </p:cNvCxnSpPr>
          <p:nvPr/>
        </p:nvCxnSpPr>
        <p:spPr>
          <a:xfrm flipH="1">
            <a:off x="11277711" y="2997000"/>
            <a:ext cx="2289" cy="4275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0275088-F4D6-4C2E-B095-8B1FCA814143}"/>
              </a:ext>
            </a:extLst>
          </p:cNvPr>
          <p:cNvCxnSpPr>
            <a:cxnSpLocks/>
          </p:cNvCxnSpPr>
          <p:nvPr/>
        </p:nvCxnSpPr>
        <p:spPr>
          <a:xfrm>
            <a:off x="912000" y="2565000"/>
            <a:ext cx="0" cy="85959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DE7DFF4-6D35-4567-B5E4-922B2C399A1C}"/>
              </a:ext>
            </a:extLst>
          </p:cNvPr>
          <p:cNvCxnSpPr>
            <a:cxnSpLocks/>
          </p:cNvCxnSpPr>
          <p:nvPr/>
        </p:nvCxnSpPr>
        <p:spPr>
          <a:xfrm>
            <a:off x="5232000" y="2565000"/>
            <a:ext cx="0" cy="85959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E618692-832F-4D45-B31E-55B9A0308375}"/>
              </a:ext>
            </a:extLst>
          </p:cNvPr>
          <p:cNvCxnSpPr>
            <a:cxnSpLocks/>
          </p:cNvCxnSpPr>
          <p:nvPr/>
        </p:nvCxnSpPr>
        <p:spPr>
          <a:xfrm>
            <a:off x="9552000" y="2565000"/>
            <a:ext cx="0" cy="85959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F84B10C-D6C4-4EE6-A76A-0CE21805B60C}"/>
              </a:ext>
            </a:extLst>
          </p:cNvPr>
          <p:cNvCxnSpPr>
            <a:cxnSpLocks/>
          </p:cNvCxnSpPr>
          <p:nvPr/>
        </p:nvCxnSpPr>
        <p:spPr>
          <a:xfrm>
            <a:off x="868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9D10093-5AF8-4DBA-826D-A498C197ABAC}"/>
              </a:ext>
            </a:extLst>
          </p:cNvPr>
          <p:cNvCxnSpPr>
            <a:cxnSpLocks/>
          </p:cNvCxnSpPr>
          <p:nvPr/>
        </p:nvCxnSpPr>
        <p:spPr>
          <a:xfrm>
            <a:off x="7836506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DB71FAD-F671-4F86-83A5-358626396FA5}"/>
              </a:ext>
            </a:extLst>
          </p:cNvPr>
          <p:cNvCxnSpPr>
            <a:cxnSpLocks/>
          </p:cNvCxnSpPr>
          <p:nvPr/>
        </p:nvCxnSpPr>
        <p:spPr>
          <a:xfrm>
            <a:off x="696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993E440-1845-439B-87CC-4E7B7BB7FAC1}"/>
              </a:ext>
            </a:extLst>
          </p:cNvPr>
          <p:cNvCxnSpPr>
            <a:cxnSpLocks/>
          </p:cNvCxnSpPr>
          <p:nvPr/>
        </p:nvCxnSpPr>
        <p:spPr>
          <a:xfrm>
            <a:off x="609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12FCF945-9AD4-45AA-93E5-C11E61A2C23E}"/>
              </a:ext>
            </a:extLst>
          </p:cNvPr>
          <p:cNvCxnSpPr>
            <a:cxnSpLocks/>
          </p:cNvCxnSpPr>
          <p:nvPr/>
        </p:nvCxnSpPr>
        <p:spPr>
          <a:xfrm>
            <a:off x="436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8BF86E3-FD47-422C-A980-6FF58C9E5C92}"/>
              </a:ext>
            </a:extLst>
          </p:cNvPr>
          <p:cNvCxnSpPr>
            <a:cxnSpLocks/>
          </p:cNvCxnSpPr>
          <p:nvPr/>
        </p:nvCxnSpPr>
        <p:spPr>
          <a:xfrm>
            <a:off x="3516506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B4690C58-EDCC-4051-A4ED-E9B8CEB2118D}"/>
              </a:ext>
            </a:extLst>
          </p:cNvPr>
          <p:cNvCxnSpPr>
            <a:cxnSpLocks/>
          </p:cNvCxnSpPr>
          <p:nvPr/>
        </p:nvCxnSpPr>
        <p:spPr>
          <a:xfrm>
            <a:off x="264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9B2C4CE4-716B-4DC5-AA56-A70BBB6DA9B3}"/>
              </a:ext>
            </a:extLst>
          </p:cNvPr>
          <p:cNvCxnSpPr>
            <a:cxnSpLocks/>
          </p:cNvCxnSpPr>
          <p:nvPr/>
        </p:nvCxnSpPr>
        <p:spPr>
          <a:xfrm>
            <a:off x="177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824BC92C-0953-44FF-AC40-694990D13330}"/>
              </a:ext>
            </a:extLst>
          </p:cNvPr>
          <p:cNvCxnSpPr>
            <a:cxnSpLocks/>
          </p:cNvCxnSpPr>
          <p:nvPr/>
        </p:nvCxnSpPr>
        <p:spPr>
          <a:xfrm>
            <a:off x="1041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3EE033EC-B65D-44D5-8290-A133C54717BD}"/>
              </a:ext>
            </a:extLst>
          </p:cNvPr>
          <p:cNvCxnSpPr>
            <a:cxnSpLocks/>
          </p:cNvCxnSpPr>
          <p:nvPr/>
        </p:nvCxnSpPr>
        <p:spPr>
          <a:xfrm>
            <a:off x="393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95DD03AC-6353-4FE9-8AFE-6EB8F84B8672}"/>
              </a:ext>
            </a:extLst>
          </p:cNvPr>
          <p:cNvCxnSpPr>
            <a:cxnSpLocks/>
          </p:cNvCxnSpPr>
          <p:nvPr/>
        </p:nvCxnSpPr>
        <p:spPr>
          <a:xfrm>
            <a:off x="3084506" y="2992597"/>
            <a:ext cx="0" cy="432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0064EDAF-1025-47AF-AD9B-3B6447244319}"/>
              </a:ext>
            </a:extLst>
          </p:cNvPr>
          <p:cNvCxnSpPr>
            <a:cxnSpLocks/>
          </p:cNvCxnSpPr>
          <p:nvPr/>
        </p:nvCxnSpPr>
        <p:spPr>
          <a:xfrm>
            <a:off x="220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D67A7C9-E63A-4473-A29D-30D513730598}"/>
              </a:ext>
            </a:extLst>
          </p:cNvPr>
          <p:cNvCxnSpPr>
            <a:cxnSpLocks/>
          </p:cNvCxnSpPr>
          <p:nvPr/>
        </p:nvCxnSpPr>
        <p:spPr>
          <a:xfrm>
            <a:off x="1344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4EB289B2-C47B-4CED-8951-464BDB609D4E}"/>
              </a:ext>
            </a:extLst>
          </p:cNvPr>
          <p:cNvCxnSpPr>
            <a:cxnSpLocks/>
          </p:cNvCxnSpPr>
          <p:nvPr/>
        </p:nvCxnSpPr>
        <p:spPr>
          <a:xfrm>
            <a:off x="825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9996CB12-505F-4A56-87FF-9D12F02CB1E7}"/>
              </a:ext>
            </a:extLst>
          </p:cNvPr>
          <p:cNvCxnSpPr>
            <a:cxnSpLocks/>
          </p:cNvCxnSpPr>
          <p:nvPr/>
        </p:nvCxnSpPr>
        <p:spPr>
          <a:xfrm>
            <a:off x="7404506" y="2992597"/>
            <a:ext cx="0" cy="432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5F141BE8-3310-4000-B579-346B0C5C8B0A}"/>
              </a:ext>
            </a:extLst>
          </p:cNvPr>
          <p:cNvCxnSpPr>
            <a:cxnSpLocks/>
          </p:cNvCxnSpPr>
          <p:nvPr/>
        </p:nvCxnSpPr>
        <p:spPr>
          <a:xfrm>
            <a:off x="652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7E91A189-87AF-46D7-A222-41C736B45F90}"/>
              </a:ext>
            </a:extLst>
          </p:cNvPr>
          <p:cNvCxnSpPr>
            <a:cxnSpLocks/>
          </p:cNvCxnSpPr>
          <p:nvPr/>
        </p:nvCxnSpPr>
        <p:spPr>
          <a:xfrm>
            <a:off x="5664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2D682883-3C1F-4A93-A2D9-10A27EDA749F}"/>
              </a:ext>
            </a:extLst>
          </p:cNvPr>
          <p:cNvCxnSpPr>
            <a:cxnSpLocks/>
          </p:cNvCxnSpPr>
          <p:nvPr/>
        </p:nvCxnSpPr>
        <p:spPr>
          <a:xfrm>
            <a:off x="480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9C044EE9-1F51-4E85-A772-F0DC412EAFE5}"/>
              </a:ext>
            </a:extLst>
          </p:cNvPr>
          <p:cNvCxnSpPr>
            <a:cxnSpLocks/>
          </p:cNvCxnSpPr>
          <p:nvPr/>
        </p:nvCxnSpPr>
        <p:spPr>
          <a:xfrm>
            <a:off x="912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F5D5BA6D-F1FF-484B-84C9-41FAF7465F39}"/>
              </a:ext>
            </a:extLst>
          </p:cNvPr>
          <p:cNvCxnSpPr>
            <a:cxnSpLocks/>
          </p:cNvCxnSpPr>
          <p:nvPr/>
        </p:nvCxnSpPr>
        <p:spPr>
          <a:xfrm>
            <a:off x="1084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EEA15360-8D44-435A-A8A0-F38A32C030E8}"/>
              </a:ext>
            </a:extLst>
          </p:cNvPr>
          <p:cNvCxnSpPr>
            <a:cxnSpLocks/>
          </p:cNvCxnSpPr>
          <p:nvPr/>
        </p:nvCxnSpPr>
        <p:spPr>
          <a:xfrm>
            <a:off x="9984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FBA13BA-3925-42A9-924D-B0087605C2CB}"/>
              </a:ext>
            </a:extLst>
          </p:cNvPr>
          <p:cNvSpPr txBox="1"/>
          <p:nvPr/>
        </p:nvSpPr>
        <p:spPr>
          <a:xfrm>
            <a:off x="477674" y="1784853"/>
            <a:ext cx="87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8BF36CA-E798-4A57-A634-382EB7664C89}"/>
              </a:ext>
            </a:extLst>
          </p:cNvPr>
          <p:cNvSpPr txBox="1"/>
          <p:nvPr/>
        </p:nvSpPr>
        <p:spPr>
          <a:xfrm>
            <a:off x="4787494" y="1784853"/>
            <a:ext cx="87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76DDF7E-4B39-4C96-92FE-171F5FB8B3F2}"/>
              </a:ext>
            </a:extLst>
          </p:cNvPr>
          <p:cNvSpPr txBox="1"/>
          <p:nvPr/>
        </p:nvSpPr>
        <p:spPr>
          <a:xfrm>
            <a:off x="9119999" y="1784853"/>
            <a:ext cx="87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29A6DEEE-1A28-4BCE-A7F2-5D5872679BCA}"/>
              </a:ext>
            </a:extLst>
          </p:cNvPr>
          <p:cNvSpPr/>
          <p:nvPr/>
        </p:nvSpPr>
        <p:spPr>
          <a:xfrm>
            <a:off x="1227827" y="3319990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B810E437-A9FC-46B6-9903-BF99B4EE5419}"/>
              </a:ext>
            </a:extLst>
          </p:cNvPr>
          <p:cNvSpPr/>
          <p:nvPr/>
        </p:nvSpPr>
        <p:spPr>
          <a:xfrm>
            <a:off x="2523827" y="3311183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DE28C32E-63B2-4AB7-8A79-0BE2A29941A2}"/>
              </a:ext>
            </a:extLst>
          </p:cNvPr>
          <p:cNvSpPr/>
          <p:nvPr/>
        </p:nvSpPr>
        <p:spPr>
          <a:xfrm>
            <a:off x="4239454" y="3304178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045200E7-5647-4C53-9481-F4AE0D9BED0B}"/>
              </a:ext>
            </a:extLst>
          </p:cNvPr>
          <p:cNvSpPr/>
          <p:nvPr/>
        </p:nvSpPr>
        <p:spPr>
          <a:xfrm>
            <a:off x="5990044" y="3304178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4B66CA76-5C2D-4B33-AC95-7A696FE732DD}"/>
              </a:ext>
            </a:extLst>
          </p:cNvPr>
          <p:cNvSpPr/>
          <p:nvPr/>
        </p:nvSpPr>
        <p:spPr>
          <a:xfrm>
            <a:off x="9013124" y="3297581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21151B4B-2B52-407C-8A14-1DF040F90E8F}"/>
              </a:ext>
            </a:extLst>
          </p:cNvPr>
          <p:cNvSpPr/>
          <p:nvPr/>
        </p:nvSpPr>
        <p:spPr>
          <a:xfrm>
            <a:off x="7288333" y="3319990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8BE98B56-CA7C-4D4C-A06A-FE8902911294}"/>
              </a:ext>
            </a:extLst>
          </p:cNvPr>
          <p:cNvSpPr/>
          <p:nvPr/>
        </p:nvSpPr>
        <p:spPr>
          <a:xfrm>
            <a:off x="3417172" y="3297581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A0B55D62-56C7-455A-A9E1-4360CA549916}"/>
              </a:ext>
            </a:extLst>
          </p:cNvPr>
          <p:cNvSpPr/>
          <p:nvPr/>
        </p:nvSpPr>
        <p:spPr>
          <a:xfrm>
            <a:off x="8173505" y="3304178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3D499075-340D-4491-8D10-B06428C16CE9}"/>
              </a:ext>
            </a:extLst>
          </p:cNvPr>
          <p:cNvSpPr/>
          <p:nvPr/>
        </p:nvSpPr>
        <p:spPr>
          <a:xfrm>
            <a:off x="10731827" y="3318246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915257CB-7FE6-40E8-B4C2-75CCC5090DA8}"/>
              </a:ext>
            </a:extLst>
          </p:cNvPr>
          <p:cNvSpPr txBox="1"/>
          <p:nvPr/>
        </p:nvSpPr>
        <p:spPr>
          <a:xfrm>
            <a:off x="2304328" y="364702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1B16E318-BC3F-4357-8FF2-A6925326DD24}"/>
              </a:ext>
            </a:extLst>
          </p:cNvPr>
          <p:cNvSpPr txBox="1"/>
          <p:nvPr/>
        </p:nvSpPr>
        <p:spPr>
          <a:xfrm>
            <a:off x="1008328" y="367823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46AE2A21-DB2E-4CD1-96E0-EA5E29C2B631}"/>
              </a:ext>
            </a:extLst>
          </p:cNvPr>
          <p:cNvSpPr txBox="1"/>
          <p:nvPr/>
        </p:nvSpPr>
        <p:spPr>
          <a:xfrm>
            <a:off x="3184933" y="364439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A25A7BDF-F470-4AF8-876F-6A94C94AFCC4}"/>
              </a:ext>
            </a:extLst>
          </p:cNvPr>
          <p:cNvSpPr txBox="1"/>
          <p:nvPr/>
        </p:nvSpPr>
        <p:spPr>
          <a:xfrm>
            <a:off x="4044834" y="36443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A0FB901-0AB9-46C4-8021-CCD5074E48B1}"/>
              </a:ext>
            </a:extLst>
          </p:cNvPr>
          <p:cNvSpPr txBox="1"/>
          <p:nvPr/>
        </p:nvSpPr>
        <p:spPr>
          <a:xfrm>
            <a:off x="5770545" y="364439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31B9B44F-5874-4E37-A3F3-487DB589BAC9}"/>
              </a:ext>
            </a:extLst>
          </p:cNvPr>
          <p:cNvSpPr txBox="1"/>
          <p:nvPr/>
        </p:nvSpPr>
        <p:spPr>
          <a:xfrm>
            <a:off x="7068834" y="364439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831622EF-F577-4E20-A702-345A3834BBD8}"/>
              </a:ext>
            </a:extLst>
          </p:cNvPr>
          <p:cNvSpPr txBox="1"/>
          <p:nvPr/>
        </p:nvSpPr>
        <p:spPr>
          <a:xfrm>
            <a:off x="7978900" y="364001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2732ADDB-0D8A-496F-A73E-69CF1AC70293}"/>
              </a:ext>
            </a:extLst>
          </p:cNvPr>
          <p:cNvSpPr txBox="1"/>
          <p:nvPr/>
        </p:nvSpPr>
        <p:spPr>
          <a:xfrm>
            <a:off x="8791667" y="3647020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7ADDBB84-F446-4F91-8693-78A937592FFD}"/>
              </a:ext>
            </a:extLst>
          </p:cNvPr>
          <p:cNvSpPr txBox="1"/>
          <p:nvPr/>
        </p:nvSpPr>
        <p:spPr>
          <a:xfrm>
            <a:off x="10564512" y="363181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1423D599-238C-41D4-B678-EFBCC496EA33}"/>
              </a:ext>
            </a:extLst>
          </p:cNvPr>
          <p:cNvSpPr txBox="1"/>
          <p:nvPr/>
        </p:nvSpPr>
        <p:spPr>
          <a:xfrm>
            <a:off x="1008328" y="471503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5B88BB6-D988-47F1-8D2B-3606EE9DA236}"/>
              </a:ext>
            </a:extLst>
          </p:cNvPr>
          <p:cNvSpPr txBox="1"/>
          <p:nvPr/>
        </p:nvSpPr>
        <p:spPr>
          <a:xfrm>
            <a:off x="3180188" y="469582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E806CDF8-3216-412C-BA0E-63284FD34B84}"/>
              </a:ext>
            </a:extLst>
          </p:cNvPr>
          <p:cNvSpPr txBox="1"/>
          <p:nvPr/>
        </p:nvSpPr>
        <p:spPr>
          <a:xfrm>
            <a:off x="5352782" y="470127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94564DF4-78B5-49A7-B00D-8EB746D9415A}"/>
              </a:ext>
            </a:extLst>
          </p:cNvPr>
          <p:cNvSpPr txBox="1"/>
          <p:nvPr/>
        </p:nvSpPr>
        <p:spPr>
          <a:xfrm>
            <a:off x="7527174" y="469582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8FA31C5-E4ED-451F-9EC3-397C4958963D}"/>
              </a:ext>
            </a:extLst>
          </p:cNvPr>
          <p:cNvSpPr txBox="1"/>
          <p:nvPr/>
        </p:nvSpPr>
        <p:spPr>
          <a:xfrm>
            <a:off x="9697236" y="466753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D2C2E8C5-531B-40D6-9EC0-58F2461985A2}"/>
              </a:ext>
            </a:extLst>
          </p:cNvPr>
          <p:cNvSpPr txBox="1"/>
          <p:nvPr/>
        </p:nvSpPr>
        <p:spPr>
          <a:xfrm>
            <a:off x="1008327" y="555169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58F336DB-7CC2-48C4-BF66-78D650601CEF}"/>
              </a:ext>
            </a:extLst>
          </p:cNvPr>
          <p:cNvSpPr txBox="1"/>
          <p:nvPr/>
        </p:nvSpPr>
        <p:spPr>
          <a:xfrm>
            <a:off x="3193340" y="555754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270C58B2-38C0-4962-BE72-E1FA2AA9CF33}"/>
              </a:ext>
            </a:extLst>
          </p:cNvPr>
          <p:cNvSpPr txBox="1"/>
          <p:nvPr/>
        </p:nvSpPr>
        <p:spPr>
          <a:xfrm>
            <a:off x="5378353" y="5572378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978DBC02-03BC-4C4F-90EC-FB348E6F9347}"/>
              </a:ext>
            </a:extLst>
          </p:cNvPr>
          <p:cNvSpPr txBox="1"/>
          <p:nvPr/>
        </p:nvSpPr>
        <p:spPr>
          <a:xfrm>
            <a:off x="7504852" y="555754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9B4EFC49-EA78-4DCE-B6AC-C9CF359DD4EA}"/>
              </a:ext>
            </a:extLst>
          </p:cNvPr>
          <p:cNvSpPr txBox="1"/>
          <p:nvPr/>
        </p:nvSpPr>
        <p:spPr>
          <a:xfrm>
            <a:off x="1757115" y="4715032"/>
            <a:ext cx="118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04B6A718-CA32-4995-9F2F-FBD3D4978469}"/>
              </a:ext>
            </a:extLst>
          </p:cNvPr>
          <p:cNvSpPr txBox="1"/>
          <p:nvPr/>
        </p:nvSpPr>
        <p:spPr>
          <a:xfrm>
            <a:off x="3997091" y="4715032"/>
            <a:ext cx="119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E420F545-F84E-41C8-8F7F-3E23817B5782}"/>
              </a:ext>
            </a:extLst>
          </p:cNvPr>
          <p:cNvSpPr txBox="1"/>
          <p:nvPr/>
        </p:nvSpPr>
        <p:spPr>
          <a:xfrm>
            <a:off x="6168537" y="4715032"/>
            <a:ext cx="119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6E9B6F79-EB8D-4E03-A7D4-C51C87813230}"/>
              </a:ext>
            </a:extLst>
          </p:cNvPr>
          <p:cNvSpPr txBox="1"/>
          <p:nvPr/>
        </p:nvSpPr>
        <p:spPr>
          <a:xfrm>
            <a:off x="8407990" y="4715032"/>
            <a:ext cx="119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9CE95E54-1D85-4603-B191-A7A1CDD96BA7}"/>
              </a:ext>
            </a:extLst>
          </p:cNvPr>
          <p:cNvSpPr txBox="1"/>
          <p:nvPr/>
        </p:nvSpPr>
        <p:spPr>
          <a:xfrm>
            <a:off x="10518456" y="4715032"/>
            <a:ext cx="119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0E6D7698-5634-4536-9655-A38C2BF09474}"/>
              </a:ext>
            </a:extLst>
          </p:cNvPr>
          <p:cNvSpPr txBox="1"/>
          <p:nvPr/>
        </p:nvSpPr>
        <p:spPr>
          <a:xfrm>
            <a:off x="1757115" y="5572378"/>
            <a:ext cx="119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8A588140-B9FB-4766-89D8-0D3708852C31}"/>
              </a:ext>
            </a:extLst>
          </p:cNvPr>
          <p:cNvSpPr txBox="1"/>
          <p:nvPr/>
        </p:nvSpPr>
        <p:spPr>
          <a:xfrm>
            <a:off x="3997091" y="5572378"/>
            <a:ext cx="119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1.7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FD370C86-E456-4642-86DF-F4CB18D08CA6}"/>
              </a:ext>
            </a:extLst>
          </p:cNvPr>
          <p:cNvSpPr txBox="1"/>
          <p:nvPr/>
        </p:nvSpPr>
        <p:spPr>
          <a:xfrm>
            <a:off x="6168537" y="5572378"/>
            <a:ext cx="119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1.9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ED1EEDB9-3C15-4336-B918-9B9FFB6E5592}"/>
              </a:ext>
            </a:extLst>
          </p:cNvPr>
          <p:cNvSpPr txBox="1"/>
          <p:nvPr/>
        </p:nvSpPr>
        <p:spPr>
          <a:xfrm>
            <a:off x="8407990" y="5572378"/>
            <a:ext cx="119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4" name="Picture 2" descr="ソース画像を表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4" t="-514" r="-403" b="22517"/>
          <a:stretch/>
        </p:blipFill>
        <p:spPr bwMode="auto">
          <a:xfrm>
            <a:off x="7756622" y="389502"/>
            <a:ext cx="1455051" cy="130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ED1EEDB9-3C15-4336-B918-9B9FFB6E5592}"/>
              </a:ext>
            </a:extLst>
          </p:cNvPr>
          <p:cNvSpPr txBox="1"/>
          <p:nvPr/>
        </p:nvSpPr>
        <p:spPr>
          <a:xfrm>
            <a:off x="9288805" y="652125"/>
            <a:ext cx="2130547" cy="10772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めもりは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です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E4D51E3D-6363-F082-7C89-C809432B1C92}"/>
              </a:ext>
            </a:extLst>
          </p:cNvPr>
          <p:cNvSpPr txBox="1"/>
          <p:nvPr/>
        </p:nvSpPr>
        <p:spPr>
          <a:xfrm>
            <a:off x="9426107" y="1126219"/>
            <a:ext cx="118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884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4BE638-EDD3-4189-9B52-CB4794A5A599}"/>
              </a:ext>
            </a:extLst>
          </p:cNvPr>
          <p:cNvSpPr txBox="1"/>
          <p:nvPr/>
        </p:nvSpPr>
        <p:spPr>
          <a:xfrm>
            <a:off x="791633" y="405000"/>
            <a:ext cx="10608733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小数同士の大小関係　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小＜大　大＞小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212464-1161-426F-9E5B-FAEE81AEFA2F}"/>
              </a:ext>
            </a:extLst>
          </p:cNvPr>
          <p:cNvSpPr txBox="1"/>
          <p:nvPr/>
        </p:nvSpPr>
        <p:spPr>
          <a:xfrm>
            <a:off x="1791255" y="1721923"/>
            <a:ext cx="226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.81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A512CAA-2BA4-5D5A-82DE-72108EC2F673}"/>
              </a:ext>
            </a:extLst>
          </p:cNvPr>
          <p:cNvSpPr txBox="1"/>
          <p:nvPr/>
        </p:nvSpPr>
        <p:spPr>
          <a:xfrm>
            <a:off x="6096000" y="1721923"/>
            <a:ext cx="187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598F1B5-8DCE-A264-7B1D-751D88A52ED4}"/>
              </a:ext>
            </a:extLst>
          </p:cNvPr>
          <p:cNvSpPr/>
          <p:nvPr/>
        </p:nvSpPr>
        <p:spPr>
          <a:xfrm>
            <a:off x="4535025" y="1534001"/>
            <a:ext cx="1083734" cy="10837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6A438A6-58DE-37EC-4117-635135F1584E}"/>
              </a:ext>
            </a:extLst>
          </p:cNvPr>
          <p:cNvSpPr txBox="1"/>
          <p:nvPr/>
        </p:nvSpPr>
        <p:spPr>
          <a:xfrm>
            <a:off x="1791255" y="2982072"/>
            <a:ext cx="220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E0582B7-6CA7-957F-C5C5-D1F97F20E575}"/>
              </a:ext>
            </a:extLst>
          </p:cNvPr>
          <p:cNvSpPr txBox="1"/>
          <p:nvPr/>
        </p:nvSpPr>
        <p:spPr>
          <a:xfrm>
            <a:off x="6096000" y="2982072"/>
            <a:ext cx="226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FF1CB5C-3BE5-A45D-1912-A5842ACA73E6}"/>
              </a:ext>
            </a:extLst>
          </p:cNvPr>
          <p:cNvSpPr/>
          <p:nvPr/>
        </p:nvSpPr>
        <p:spPr>
          <a:xfrm>
            <a:off x="4505960" y="2794150"/>
            <a:ext cx="1083734" cy="10837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A65BE8-E3C2-6AB5-8EE2-9A73CFDDD79F}"/>
              </a:ext>
            </a:extLst>
          </p:cNvPr>
          <p:cNvSpPr txBox="1"/>
          <p:nvPr/>
        </p:nvSpPr>
        <p:spPr>
          <a:xfrm>
            <a:off x="1791255" y="4243890"/>
            <a:ext cx="1886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3.6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D2EFACF-5FC3-02F8-5D58-8FDEA14AA71B}"/>
              </a:ext>
            </a:extLst>
          </p:cNvPr>
          <p:cNvSpPr txBox="1"/>
          <p:nvPr/>
        </p:nvSpPr>
        <p:spPr>
          <a:xfrm>
            <a:off x="6096000" y="4243890"/>
            <a:ext cx="226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3.6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B1C17C9-89A6-DDBF-DA60-7CE9F150D20F}"/>
              </a:ext>
            </a:extLst>
          </p:cNvPr>
          <p:cNvSpPr/>
          <p:nvPr/>
        </p:nvSpPr>
        <p:spPr>
          <a:xfrm>
            <a:off x="4535025" y="4055968"/>
            <a:ext cx="1083734" cy="10837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5993D5A-36F5-A271-9EFA-D510A8E148E2}"/>
              </a:ext>
            </a:extLst>
          </p:cNvPr>
          <p:cNvSpPr txBox="1"/>
          <p:nvPr/>
        </p:nvSpPr>
        <p:spPr>
          <a:xfrm>
            <a:off x="1791255" y="5505708"/>
            <a:ext cx="226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18.5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D4CD41E-8D28-606E-22EE-EFE5A901038F}"/>
              </a:ext>
            </a:extLst>
          </p:cNvPr>
          <p:cNvSpPr txBox="1"/>
          <p:nvPr/>
        </p:nvSpPr>
        <p:spPr>
          <a:xfrm>
            <a:off x="6096000" y="5505708"/>
            <a:ext cx="187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18.5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CC00CCF-F544-69A7-6871-CBBC57129B1A}"/>
              </a:ext>
            </a:extLst>
          </p:cNvPr>
          <p:cNvSpPr/>
          <p:nvPr/>
        </p:nvSpPr>
        <p:spPr>
          <a:xfrm>
            <a:off x="4535025" y="5317786"/>
            <a:ext cx="1083734" cy="10837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54A56D-A121-D6C5-DFFC-4EECEE9D41B4}"/>
              </a:ext>
            </a:extLst>
          </p:cNvPr>
          <p:cNvSpPr txBox="1"/>
          <p:nvPr/>
        </p:nvSpPr>
        <p:spPr>
          <a:xfrm>
            <a:off x="4510192" y="1537256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4D741C-EEE4-D3C2-3B0D-62B456B77173}"/>
              </a:ext>
            </a:extLst>
          </p:cNvPr>
          <p:cNvSpPr txBox="1"/>
          <p:nvPr/>
        </p:nvSpPr>
        <p:spPr>
          <a:xfrm>
            <a:off x="9330808" y="1540517"/>
            <a:ext cx="1581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.81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.3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053D8D-AAD9-C75C-0E3F-127737154C14}"/>
              </a:ext>
            </a:extLst>
          </p:cNvPr>
          <p:cNvSpPr txBox="1"/>
          <p:nvPr/>
        </p:nvSpPr>
        <p:spPr>
          <a:xfrm>
            <a:off x="9330808" y="2778207"/>
            <a:ext cx="1581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</a:p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1F021E-22DF-B10E-B192-60C130FBF246}"/>
              </a:ext>
            </a:extLst>
          </p:cNvPr>
          <p:cNvSpPr txBox="1"/>
          <p:nvPr/>
        </p:nvSpPr>
        <p:spPr>
          <a:xfrm>
            <a:off x="4510192" y="285397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38B9075-04E2-9A0B-C800-E083F28F13DE}"/>
              </a:ext>
            </a:extLst>
          </p:cNvPr>
          <p:cNvSpPr txBox="1"/>
          <p:nvPr/>
        </p:nvSpPr>
        <p:spPr>
          <a:xfrm>
            <a:off x="4584701" y="4059223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C87942B-4432-CAE7-C2D4-2E297CC2B15A}"/>
              </a:ext>
            </a:extLst>
          </p:cNvPr>
          <p:cNvSpPr txBox="1"/>
          <p:nvPr/>
        </p:nvSpPr>
        <p:spPr>
          <a:xfrm>
            <a:off x="9330808" y="4062484"/>
            <a:ext cx="1581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3.6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3.6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A868EC-D433-A249-9197-B202BAB3CAA7}"/>
              </a:ext>
            </a:extLst>
          </p:cNvPr>
          <p:cNvSpPr txBox="1"/>
          <p:nvPr/>
        </p:nvSpPr>
        <p:spPr>
          <a:xfrm>
            <a:off x="4584701" y="5333844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76B6B46-63A2-F3DD-F455-787EBE4BB4C6}"/>
              </a:ext>
            </a:extLst>
          </p:cNvPr>
          <p:cNvSpPr txBox="1"/>
          <p:nvPr/>
        </p:nvSpPr>
        <p:spPr>
          <a:xfrm>
            <a:off x="9330808" y="5259487"/>
            <a:ext cx="1581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18.5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18.5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48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314693-44E9-4AAD-8818-A5FD186BB438}"/>
              </a:ext>
            </a:extLst>
          </p:cNvPr>
          <p:cNvSpPr txBox="1"/>
          <p:nvPr/>
        </p:nvSpPr>
        <p:spPr>
          <a:xfrm>
            <a:off x="1560236" y="619321"/>
            <a:ext cx="9304559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4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という数字を分解してみよう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6765A5-9074-4AD4-8D3F-F1984512D06E}"/>
              </a:ext>
            </a:extLst>
          </p:cNvPr>
          <p:cNvSpPr txBox="1"/>
          <p:nvPr/>
        </p:nvSpPr>
        <p:spPr>
          <a:xfrm>
            <a:off x="1926157" y="2674078"/>
            <a:ext cx="3156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こで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59C09A1-1A01-435C-AEA9-7AC74B45081E}"/>
              </a:ext>
            </a:extLst>
          </p:cNvPr>
          <p:cNvSpPr txBox="1"/>
          <p:nvPr/>
        </p:nvSpPr>
        <p:spPr>
          <a:xfrm>
            <a:off x="1926157" y="3602813"/>
            <a:ext cx="4051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こで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AAB2D4E-6B58-4C74-BFD6-E2CC6138B2B0}"/>
              </a:ext>
            </a:extLst>
          </p:cNvPr>
          <p:cNvSpPr txBox="1"/>
          <p:nvPr/>
        </p:nvSpPr>
        <p:spPr>
          <a:xfrm>
            <a:off x="9190205" y="3855362"/>
            <a:ext cx="2617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あわせた数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1773B8-0A39-4024-B8C7-420CB4D89D88}"/>
              </a:ext>
            </a:extLst>
          </p:cNvPr>
          <p:cNvSpPr txBox="1"/>
          <p:nvPr/>
        </p:nvSpPr>
        <p:spPr>
          <a:xfrm>
            <a:off x="3029678" y="2645055"/>
            <a:ext cx="447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          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6112F96-461D-4F27-9293-1F8D734E1D28}"/>
              </a:ext>
            </a:extLst>
          </p:cNvPr>
          <p:cNvSpPr txBox="1"/>
          <p:nvPr/>
        </p:nvSpPr>
        <p:spPr>
          <a:xfrm>
            <a:off x="3771861" y="3614666"/>
            <a:ext cx="4153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     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993D25D-3F8B-5CFC-EE08-5FAAB06DCC4D}"/>
              </a:ext>
            </a:extLst>
          </p:cNvPr>
          <p:cNvSpPr txBox="1"/>
          <p:nvPr/>
        </p:nvSpPr>
        <p:spPr>
          <a:xfrm>
            <a:off x="1926157" y="4382413"/>
            <a:ext cx="4383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こで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5B0F94E-E5E8-A03D-C798-A19D18725C7B}"/>
              </a:ext>
            </a:extLst>
          </p:cNvPr>
          <p:cNvSpPr txBox="1"/>
          <p:nvPr/>
        </p:nvSpPr>
        <p:spPr>
          <a:xfrm>
            <a:off x="1926157" y="5340171"/>
            <a:ext cx="4688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0.001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こで</a:t>
            </a:r>
          </a:p>
        </p:txBody>
      </p:sp>
      <p:sp>
        <p:nvSpPr>
          <p:cNvPr id="2" name="右中かっこ 1">
            <a:extLst>
              <a:ext uri="{FF2B5EF4-FFF2-40B4-BE49-F238E27FC236}">
                <a16:creationId xmlns:a16="http://schemas.microsoft.com/office/drawing/2014/main" id="{E1762D28-33D5-7305-43E1-0FE5F022D58D}"/>
              </a:ext>
            </a:extLst>
          </p:cNvPr>
          <p:cNvSpPr/>
          <p:nvPr/>
        </p:nvSpPr>
        <p:spPr>
          <a:xfrm>
            <a:off x="8554661" y="2623709"/>
            <a:ext cx="631628" cy="3497090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56BBC94-8B7B-15DB-218C-665260788FF1}"/>
              </a:ext>
            </a:extLst>
          </p:cNvPr>
          <p:cNvSpPr txBox="1"/>
          <p:nvPr/>
        </p:nvSpPr>
        <p:spPr>
          <a:xfrm>
            <a:off x="4083672" y="4421956"/>
            <a:ext cx="4257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   </a:t>
            </a:r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0.07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D42F598-5552-57EF-A953-512840A81561}"/>
              </a:ext>
            </a:extLst>
          </p:cNvPr>
          <p:cNvSpPr txBox="1"/>
          <p:nvPr/>
        </p:nvSpPr>
        <p:spPr>
          <a:xfrm>
            <a:off x="4437453" y="5341329"/>
            <a:ext cx="4312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4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  </a:t>
            </a:r>
            <a:r>
              <a:rPr kumimoji="1" lang="en-US" altLang="ja-JP" sz="44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0.003</a:t>
            </a:r>
            <a:endParaRPr kumimoji="1" lang="ja-JP" altLang="en-US" sz="4400" dirty="0">
              <a:solidFill>
                <a:schemeClr val="accent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右中かっこ 2">
            <a:extLst>
              <a:ext uri="{FF2B5EF4-FFF2-40B4-BE49-F238E27FC236}">
                <a16:creationId xmlns:a16="http://schemas.microsoft.com/office/drawing/2014/main" id="{BDEDE325-FF69-CD72-44B5-EDA5E85D81AC}"/>
              </a:ext>
            </a:extLst>
          </p:cNvPr>
          <p:cNvSpPr/>
          <p:nvPr/>
        </p:nvSpPr>
        <p:spPr>
          <a:xfrm flipH="1">
            <a:off x="1402718" y="2612522"/>
            <a:ext cx="494031" cy="3497090"/>
          </a:xfrm>
          <a:prstGeom prst="rightBrace">
            <a:avLst>
              <a:gd name="adj1" fmla="val 8333"/>
              <a:gd name="adj2" fmla="val 51162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63CEBD2-6D0C-6C67-EEF6-27D0C14B9368}"/>
              </a:ext>
            </a:extLst>
          </p:cNvPr>
          <p:cNvCxnSpPr>
            <a:cxnSpLocks/>
          </p:cNvCxnSpPr>
          <p:nvPr/>
        </p:nvCxnSpPr>
        <p:spPr>
          <a:xfrm>
            <a:off x="6614161" y="5923280"/>
            <a:ext cx="21356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9B7944D-F388-FB5B-74FB-C9AFAE38D32C}"/>
              </a:ext>
            </a:extLst>
          </p:cNvPr>
          <p:cNvCxnSpPr>
            <a:cxnSpLocks/>
          </p:cNvCxnSpPr>
          <p:nvPr/>
        </p:nvCxnSpPr>
        <p:spPr>
          <a:xfrm>
            <a:off x="6614161" y="5008880"/>
            <a:ext cx="1830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D54C677-9FAD-1D48-D370-D0D54A814299}"/>
              </a:ext>
            </a:extLst>
          </p:cNvPr>
          <p:cNvCxnSpPr>
            <a:cxnSpLocks/>
          </p:cNvCxnSpPr>
          <p:nvPr/>
        </p:nvCxnSpPr>
        <p:spPr>
          <a:xfrm>
            <a:off x="6614161" y="4226560"/>
            <a:ext cx="1830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E6006C5-1424-7079-B432-5D9ABEF12A42}"/>
              </a:ext>
            </a:extLst>
          </p:cNvPr>
          <p:cNvCxnSpPr>
            <a:cxnSpLocks/>
          </p:cNvCxnSpPr>
          <p:nvPr/>
        </p:nvCxnSpPr>
        <p:spPr>
          <a:xfrm>
            <a:off x="6614161" y="3261360"/>
            <a:ext cx="1830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763604C-F5C7-C49D-38B3-070DA4799561}"/>
              </a:ext>
            </a:extLst>
          </p:cNvPr>
          <p:cNvSpPr txBox="1"/>
          <p:nvPr/>
        </p:nvSpPr>
        <p:spPr>
          <a:xfrm>
            <a:off x="817320" y="1657688"/>
            <a:ext cx="107903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①</a:t>
            </a:r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 </a:t>
            </a:r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いろいろな数をあわせた数として考えると</a:t>
            </a:r>
            <a:endParaRPr lang="ja-JP" altLang="en-US" sz="4000" dirty="0">
              <a:solidFill>
                <a:srgbClr val="000000"/>
              </a:solidFill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936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574172-633E-B846-616A-24341604BA8A}"/>
              </a:ext>
            </a:extLst>
          </p:cNvPr>
          <p:cNvSpPr txBox="1"/>
          <p:nvPr/>
        </p:nvSpPr>
        <p:spPr>
          <a:xfrm>
            <a:off x="1560236" y="619321"/>
            <a:ext cx="9304559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4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という数字を分解してみよう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210BE9F-4839-3B63-5ECE-776BF05DAF25}"/>
              </a:ext>
            </a:extLst>
          </p:cNvPr>
          <p:cNvSpPr txBox="1"/>
          <p:nvPr/>
        </p:nvSpPr>
        <p:spPr>
          <a:xfrm>
            <a:off x="797000" y="1819373"/>
            <a:ext cx="98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lang="en-US" altLang="ja-JP" sz="44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0.001</a:t>
            </a:r>
            <a:r>
              <a:rPr lang="ja-JP" altLang="en-US" sz="44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だけを</a:t>
            </a:r>
            <a:endParaRPr lang="en-US" altLang="ja-JP" sz="4400" b="1" i="0" u="none" strike="noStrike" baseline="0" dirty="0">
              <a:solidFill>
                <a:schemeClr val="accent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集めた数として考えると</a:t>
            </a:r>
            <a:endParaRPr lang="ja-JP" altLang="en-US" sz="4400" dirty="0">
              <a:solidFill>
                <a:srgbClr val="0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018D7F-4B58-7E79-F33E-FFC56E0DC1A6}"/>
              </a:ext>
            </a:extLst>
          </p:cNvPr>
          <p:cNvSpPr txBox="1"/>
          <p:nvPr/>
        </p:nvSpPr>
        <p:spPr>
          <a:xfrm>
            <a:off x="3743606" y="3429000"/>
            <a:ext cx="6619593" cy="237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ja-JP" sz="44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0.001</a:t>
            </a:r>
            <a:r>
              <a:rPr kumimoji="1" lang="ja-JP" altLang="en-US" sz="44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だけを</a:t>
            </a:r>
            <a:r>
              <a:rPr kumimoji="1" lang="ja-JP" altLang="en-US" sz="4400" u="sng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 　　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　　　集めた数となる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E86468-C6C9-402F-4581-BED5719C2EE7}"/>
              </a:ext>
            </a:extLst>
          </p:cNvPr>
          <p:cNvSpPr txBox="1"/>
          <p:nvPr/>
        </p:nvSpPr>
        <p:spPr>
          <a:xfrm>
            <a:off x="7413674" y="3945872"/>
            <a:ext cx="1947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4873</a:t>
            </a:r>
            <a:endParaRPr kumimoji="1" lang="ja-JP" altLang="en-US" sz="4400" dirty="0">
              <a:solidFill>
                <a:schemeClr val="accent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Picture 2" descr="ヘイホー / ぺんぎん さんのイラスト - ニコニコ静画(イラスト)">
            <a:extLst>
              <a:ext uri="{FF2B5EF4-FFF2-40B4-BE49-F238E27FC236}">
                <a16:creationId xmlns:a16="http://schemas.microsoft.com/office/drawing/2014/main" id="{22682C2F-7787-AE4F-2DBB-A10872F2D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t="5238" r="8273" b="2761"/>
          <a:stretch/>
        </p:blipFill>
        <p:spPr bwMode="auto">
          <a:xfrm>
            <a:off x="2012181" y="4071619"/>
            <a:ext cx="1178687" cy="12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9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314693-44E9-4AAD-8818-A5FD186BB438}"/>
              </a:ext>
            </a:extLst>
          </p:cNvPr>
          <p:cNvSpPr txBox="1"/>
          <p:nvPr/>
        </p:nvSpPr>
        <p:spPr>
          <a:xfrm>
            <a:off x="1053603" y="551184"/>
            <a:ext cx="10100473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同じ数字を集めるといくつになる？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B11A0B3-D908-3C8F-0667-47E186C042B1}"/>
              </a:ext>
            </a:extLst>
          </p:cNvPr>
          <p:cNvSpPr txBox="1"/>
          <p:nvPr/>
        </p:nvSpPr>
        <p:spPr>
          <a:xfrm>
            <a:off x="1668582" y="1382181"/>
            <a:ext cx="5829498" cy="500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  　     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こ集めた数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　     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こ集めた数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0.01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      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こ集めた数</a:t>
            </a:r>
          </a:p>
          <a:p>
            <a:pPr>
              <a:lnSpc>
                <a:spcPct val="150000"/>
              </a:lnSpc>
            </a:pP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0.01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386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こ集めた数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0.001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　 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こ集めた数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0.001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5102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こ集めた数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2DF72B2-4622-38DA-706A-CBA1D52624C5}"/>
              </a:ext>
            </a:extLst>
          </p:cNvPr>
          <p:cNvSpPr txBox="1"/>
          <p:nvPr/>
        </p:nvSpPr>
        <p:spPr>
          <a:xfrm>
            <a:off x="7592063" y="1599932"/>
            <a:ext cx="1175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EE8742-4202-D080-BDF4-56496590210A}"/>
              </a:ext>
            </a:extLst>
          </p:cNvPr>
          <p:cNvSpPr txBox="1"/>
          <p:nvPr/>
        </p:nvSpPr>
        <p:spPr>
          <a:xfrm>
            <a:off x="7563078" y="2375733"/>
            <a:ext cx="1175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1AC44CB-9A81-9AD6-A544-9C3F7C44E363}"/>
              </a:ext>
            </a:extLst>
          </p:cNvPr>
          <p:cNvSpPr txBox="1"/>
          <p:nvPr/>
        </p:nvSpPr>
        <p:spPr>
          <a:xfrm>
            <a:off x="7592063" y="3222912"/>
            <a:ext cx="1483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0.42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FBC84A-BA6D-A869-FA6B-9CD2FC104AD5}"/>
              </a:ext>
            </a:extLst>
          </p:cNvPr>
          <p:cNvSpPr txBox="1"/>
          <p:nvPr/>
        </p:nvSpPr>
        <p:spPr>
          <a:xfrm>
            <a:off x="7597824" y="4070091"/>
            <a:ext cx="1472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3.86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8268D16-C5F8-F489-FF93-4734F047B777}"/>
              </a:ext>
            </a:extLst>
          </p:cNvPr>
          <p:cNvSpPr txBox="1"/>
          <p:nvPr/>
        </p:nvSpPr>
        <p:spPr>
          <a:xfrm>
            <a:off x="7592063" y="4881581"/>
            <a:ext cx="1840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0.026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D0A461E-D1AB-A392-0910-1888FAD4829E}"/>
              </a:ext>
            </a:extLst>
          </p:cNvPr>
          <p:cNvSpPr txBox="1"/>
          <p:nvPr/>
        </p:nvSpPr>
        <p:spPr>
          <a:xfrm>
            <a:off x="7607305" y="5693071"/>
            <a:ext cx="1861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5.102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B92082-0B1D-4322-9CE5-EA095930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834" y="1953875"/>
            <a:ext cx="2024526" cy="169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33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4CA608F-6A2F-4FC9-29C2-B3E69CFE0DCD}"/>
              </a:ext>
            </a:extLst>
          </p:cNvPr>
          <p:cNvSpPr txBox="1"/>
          <p:nvPr/>
        </p:nvSpPr>
        <p:spPr>
          <a:xfrm>
            <a:off x="1025514" y="723611"/>
            <a:ext cx="9968038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今度はいくつ集めた数かを考えよう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4AC1E9-DDD6-11B1-161B-91A1D9346AE5}"/>
              </a:ext>
            </a:extLst>
          </p:cNvPr>
          <p:cNvSpPr txBox="1"/>
          <p:nvPr/>
        </p:nvSpPr>
        <p:spPr>
          <a:xfrm>
            <a:off x="1711527" y="1837117"/>
            <a:ext cx="842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を（   　　）こ集めた数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31F79C-87AF-7FB9-8848-619D46E3803D}"/>
              </a:ext>
            </a:extLst>
          </p:cNvPr>
          <p:cNvSpPr txBox="1"/>
          <p:nvPr/>
        </p:nvSpPr>
        <p:spPr>
          <a:xfrm>
            <a:off x="1398794" y="2598673"/>
            <a:ext cx="8829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12.3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を（　　　）こ集めた数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B5D97C-A7A4-73D9-8145-C393795D33A2}"/>
              </a:ext>
            </a:extLst>
          </p:cNvPr>
          <p:cNvSpPr txBox="1"/>
          <p:nvPr/>
        </p:nvSpPr>
        <p:spPr>
          <a:xfrm>
            <a:off x="1711527" y="3369022"/>
            <a:ext cx="8596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　）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こ集めた数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76AD8E-BB50-4400-6275-B39B9E1B0A3A}"/>
              </a:ext>
            </a:extLst>
          </p:cNvPr>
          <p:cNvSpPr txBox="1"/>
          <p:nvPr/>
        </p:nvSpPr>
        <p:spPr>
          <a:xfrm>
            <a:off x="1398794" y="4170751"/>
            <a:ext cx="903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2.39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　）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こ集めた数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F1F136-2041-F7BA-AE38-BF8FD64426BE}"/>
              </a:ext>
            </a:extLst>
          </p:cNvPr>
          <p:cNvSpPr txBox="1"/>
          <p:nvPr/>
        </p:nvSpPr>
        <p:spPr>
          <a:xfrm>
            <a:off x="1025512" y="4954126"/>
            <a:ext cx="976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0.024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0.001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を（　　　）こ集めた数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B4174E3-F35A-E4A9-759F-2AE43261E410}"/>
              </a:ext>
            </a:extLst>
          </p:cNvPr>
          <p:cNvSpPr txBox="1"/>
          <p:nvPr/>
        </p:nvSpPr>
        <p:spPr>
          <a:xfrm>
            <a:off x="1398795" y="5737501"/>
            <a:ext cx="939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0.001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を（　　　）こ集めた数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872DA22-FA05-7C25-8D46-D3884A756192}"/>
              </a:ext>
            </a:extLst>
          </p:cNvPr>
          <p:cNvSpPr txBox="1"/>
          <p:nvPr/>
        </p:nvSpPr>
        <p:spPr>
          <a:xfrm flipH="1">
            <a:off x="5726184" y="1857986"/>
            <a:ext cx="1143856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47</a:t>
            </a:r>
            <a:endParaRPr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62BA115-FBE5-FFC2-9BAF-838F815E6208}"/>
              </a:ext>
            </a:extLst>
          </p:cNvPr>
          <p:cNvSpPr txBox="1"/>
          <p:nvPr/>
        </p:nvSpPr>
        <p:spPr>
          <a:xfrm>
            <a:off x="5726184" y="3406767"/>
            <a:ext cx="954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131DBAC-97DC-D498-6F75-B0BC9C955147}"/>
              </a:ext>
            </a:extLst>
          </p:cNvPr>
          <p:cNvSpPr txBox="1"/>
          <p:nvPr/>
        </p:nvSpPr>
        <p:spPr>
          <a:xfrm>
            <a:off x="5678205" y="4146182"/>
            <a:ext cx="1421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239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47CDD8F-A6EA-BA79-4F41-23437E98CD31}"/>
              </a:ext>
            </a:extLst>
          </p:cNvPr>
          <p:cNvSpPr txBox="1"/>
          <p:nvPr/>
        </p:nvSpPr>
        <p:spPr>
          <a:xfrm flipH="1">
            <a:off x="5384021" y="2584225"/>
            <a:ext cx="1465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123</a:t>
            </a:r>
            <a:endParaRPr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1D8DF4-9A0F-0E95-2831-40B4DB9BBE03}"/>
              </a:ext>
            </a:extLst>
          </p:cNvPr>
          <p:cNvSpPr txBox="1"/>
          <p:nvPr/>
        </p:nvSpPr>
        <p:spPr>
          <a:xfrm>
            <a:off x="6376292" y="4947911"/>
            <a:ext cx="90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94848DE-229A-0666-0044-309D0B6831E0}"/>
              </a:ext>
            </a:extLst>
          </p:cNvPr>
          <p:cNvSpPr txBox="1"/>
          <p:nvPr/>
        </p:nvSpPr>
        <p:spPr>
          <a:xfrm>
            <a:off x="6009530" y="5702645"/>
            <a:ext cx="1331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920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90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6" grpId="0"/>
      <p:bldP spid="2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212464-1161-426F-9E5B-FAEE81AEFA2F}"/>
              </a:ext>
            </a:extLst>
          </p:cNvPr>
          <p:cNvSpPr txBox="1"/>
          <p:nvPr/>
        </p:nvSpPr>
        <p:spPr>
          <a:xfrm>
            <a:off x="3427399" y="1690382"/>
            <a:ext cx="59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69E7B62-0D7B-4D34-AF5F-BB638D8770E5}"/>
              </a:ext>
            </a:extLst>
          </p:cNvPr>
          <p:cNvSpPr txBox="1"/>
          <p:nvPr/>
        </p:nvSpPr>
        <p:spPr>
          <a:xfrm>
            <a:off x="589359" y="3495006"/>
            <a:ext cx="2935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5BFC15-E964-4EA4-87F5-6477907010B7}"/>
              </a:ext>
            </a:extLst>
          </p:cNvPr>
          <p:cNvSpPr txBox="1"/>
          <p:nvPr/>
        </p:nvSpPr>
        <p:spPr>
          <a:xfrm>
            <a:off x="589359" y="4484428"/>
            <a:ext cx="2606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8602D6-841D-4386-B743-0C9BF5BE85DD}"/>
              </a:ext>
            </a:extLst>
          </p:cNvPr>
          <p:cNvSpPr txBox="1"/>
          <p:nvPr/>
        </p:nvSpPr>
        <p:spPr>
          <a:xfrm>
            <a:off x="589358" y="5473850"/>
            <a:ext cx="2950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8EB412D-4574-F41E-9F80-5EEAD8CA4127}"/>
              </a:ext>
            </a:extLst>
          </p:cNvPr>
          <p:cNvSpPr txBox="1"/>
          <p:nvPr/>
        </p:nvSpPr>
        <p:spPr>
          <a:xfrm>
            <a:off x="1025514" y="414488"/>
            <a:ext cx="10546726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倍，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倍，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でわる，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A1DEA74-95CF-48C0-1932-F194EFDBBE5C}"/>
              </a:ext>
            </a:extLst>
          </p:cNvPr>
          <p:cNvSpPr txBox="1"/>
          <p:nvPr/>
        </p:nvSpPr>
        <p:spPr>
          <a:xfrm>
            <a:off x="589358" y="2505584"/>
            <a:ext cx="248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5A6CF3-2D9A-2B1F-BCD6-FBE99C5D7BD5}"/>
              </a:ext>
            </a:extLst>
          </p:cNvPr>
          <p:cNvSpPr txBox="1"/>
          <p:nvPr/>
        </p:nvSpPr>
        <p:spPr>
          <a:xfrm>
            <a:off x="5155750" y="1639582"/>
            <a:ext cx="1103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A07AF8D-26AC-C164-9806-9E802332D17D}"/>
              </a:ext>
            </a:extLst>
          </p:cNvPr>
          <p:cNvSpPr txBox="1"/>
          <p:nvPr/>
        </p:nvSpPr>
        <p:spPr>
          <a:xfrm>
            <a:off x="7186153" y="1639582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619B800-8904-E3B0-A903-449D9BC454A2}"/>
              </a:ext>
            </a:extLst>
          </p:cNvPr>
          <p:cNvSpPr txBox="1"/>
          <p:nvPr/>
        </p:nvSpPr>
        <p:spPr>
          <a:xfrm>
            <a:off x="9535608" y="1639582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6.28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2966567-B302-64CE-01CD-41881C4C5FB2}"/>
              </a:ext>
            </a:extLst>
          </p:cNvPr>
          <p:cNvSpPr txBox="1"/>
          <p:nvPr/>
        </p:nvSpPr>
        <p:spPr>
          <a:xfrm>
            <a:off x="3525289" y="2502292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202CBFE-B818-B9C5-C22F-9DB80ACB8B0B}"/>
              </a:ext>
            </a:extLst>
          </p:cNvPr>
          <p:cNvSpPr txBox="1"/>
          <p:nvPr/>
        </p:nvSpPr>
        <p:spPr>
          <a:xfrm>
            <a:off x="3525289" y="3534025"/>
            <a:ext cx="1276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9B201CD-A510-3D19-39EB-EB5168509CB9}"/>
              </a:ext>
            </a:extLst>
          </p:cNvPr>
          <p:cNvSpPr txBox="1"/>
          <p:nvPr/>
        </p:nvSpPr>
        <p:spPr>
          <a:xfrm>
            <a:off x="3525289" y="4495142"/>
            <a:ext cx="1103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52BF987-AE96-9EC7-6A5B-98F3EC756189}"/>
              </a:ext>
            </a:extLst>
          </p:cNvPr>
          <p:cNvSpPr txBox="1"/>
          <p:nvPr/>
        </p:nvSpPr>
        <p:spPr>
          <a:xfrm>
            <a:off x="3525289" y="5473850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0.05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CDACE83-3477-74EF-1693-3C039BD09307}"/>
              </a:ext>
            </a:extLst>
          </p:cNvPr>
          <p:cNvSpPr txBox="1"/>
          <p:nvPr/>
        </p:nvSpPr>
        <p:spPr>
          <a:xfrm>
            <a:off x="5155750" y="2497592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4E962BD-14D4-5AA2-DF16-BF43F221B32D}"/>
              </a:ext>
            </a:extLst>
          </p:cNvPr>
          <p:cNvSpPr txBox="1"/>
          <p:nvPr/>
        </p:nvSpPr>
        <p:spPr>
          <a:xfrm>
            <a:off x="5155750" y="3532298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B85466A-10A8-6988-5C37-FEDEE3F8321A}"/>
              </a:ext>
            </a:extLst>
          </p:cNvPr>
          <p:cNvSpPr txBox="1"/>
          <p:nvPr/>
        </p:nvSpPr>
        <p:spPr>
          <a:xfrm>
            <a:off x="5155750" y="4495142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74273D9-125B-5103-FC1A-4E6968E0D038}"/>
              </a:ext>
            </a:extLst>
          </p:cNvPr>
          <p:cNvSpPr txBox="1"/>
          <p:nvPr/>
        </p:nvSpPr>
        <p:spPr>
          <a:xfrm>
            <a:off x="5155750" y="5473850"/>
            <a:ext cx="1830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0.004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8C2E8A2-BE9B-11D6-E59B-C410C0ECCF8A}"/>
              </a:ext>
            </a:extLst>
          </p:cNvPr>
          <p:cNvSpPr txBox="1"/>
          <p:nvPr/>
        </p:nvSpPr>
        <p:spPr>
          <a:xfrm>
            <a:off x="7186153" y="2497592"/>
            <a:ext cx="1103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FB3BCA-B7A0-7609-A9A1-CD5515268CDC}"/>
              </a:ext>
            </a:extLst>
          </p:cNvPr>
          <p:cNvSpPr txBox="1"/>
          <p:nvPr/>
        </p:nvSpPr>
        <p:spPr>
          <a:xfrm>
            <a:off x="7186153" y="3429000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FE7735D-8D36-D1E4-8A08-3C44F14812D0}"/>
              </a:ext>
            </a:extLst>
          </p:cNvPr>
          <p:cNvSpPr txBox="1"/>
          <p:nvPr/>
        </p:nvSpPr>
        <p:spPr>
          <a:xfrm>
            <a:off x="7186153" y="4495142"/>
            <a:ext cx="1830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0.003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EE8DA17-8C1D-D3F3-98E8-891C8868E106}"/>
              </a:ext>
            </a:extLst>
          </p:cNvPr>
          <p:cNvSpPr txBox="1"/>
          <p:nvPr/>
        </p:nvSpPr>
        <p:spPr>
          <a:xfrm>
            <a:off x="7186153" y="5476801"/>
            <a:ext cx="2194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0.0003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2231071-CD64-3D6F-9E45-9173C6950EE7}"/>
              </a:ext>
            </a:extLst>
          </p:cNvPr>
          <p:cNvSpPr txBox="1"/>
          <p:nvPr/>
        </p:nvSpPr>
        <p:spPr>
          <a:xfrm>
            <a:off x="9535608" y="2505584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62.8</a:t>
            </a:r>
            <a:endParaRPr kumimoji="1" lang="ja-JP" altLang="en-US" sz="4000" dirty="0">
              <a:solidFill>
                <a:srgbClr val="7030A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DBDC681-E30A-94F2-C801-AE848E35B4C6}"/>
              </a:ext>
            </a:extLst>
          </p:cNvPr>
          <p:cNvSpPr txBox="1"/>
          <p:nvPr/>
        </p:nvSpPr>
        <p:spPr>
          <a:xfrm>
            <a:off x="9535608" y="3495006"/>
            <a:ext cx="1276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628</a:t>
            </a:r>
            <a:endParaRPr kumimoji="1" lang="ja-JP" altLang="en-US" sz="4000" dirty="0">
              <a:solidFill>
                <a:srgbClr val="7030A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6538DBE-DAD5-67D0-2B8C-D39B5FF0BBF6}"/>
              </a:ext>
            </a:extLst>
          </p:cNvPr>
          <p:cNvSpPr txBox="1"/>
          <p:nvPr/>
        </p:nvSpPr>
        <p:spPr>
          <a:xfrm>
            <a:off x="9535608" y="4484428"/>
            <a:ext cx="1830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0.628</a:t>
            </a:r>
            <a:endParaRPr kumimoji="1" lang="ja-JP" altLang="en-US" sz="4000" dirty="0">
              <a:solidFill>
                <a:srgbClr val="7030A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3878176-3B86-8962-C266-368F1B75BF46}"/>
              </a:ext>
            </a:extLst>
          </p:cNvPr>
          <p:cNvSpPr txBox="1"/>
          <p:nvPr/>
        </p:nvSpPr>
        <p:spPr>
          <a:xfrm>
            <a:off x="9535608" y="5418238"/>
            <a:ext cx="2194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0.0628</a:t>
            </a:r>
            <a:endParaRPr kumimoji="1" lang="ja-JP" altLang="en-US" sz="4000" dirty="0">
              <a:solidFill>
                <a:srgbClr val="7030A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46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01D361-7EE3-C5D3-AD47-05F48ABB19C8}"/>
              </a:ext>
            </a:extLst>
          </p:cNvPr>
          <p:cNvSpPr txBox="1"/>
          <p:nvPr/>
        </p:nvSpPr>
        <p:spPr>
          <a:xfrm>
            <a:off x="1710266" y="405000"/>
            <a:ext cx="882565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小数を使って単位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変更する１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07597F-7769-D954-A883-4A6EF13ACE3A}"/>
              </a:ext>
            </a:extLst>
          </p:cNvPr>
          <p:cNvSpPr txBox="1"/>
          <p:nvPr/>
        </p:nvSpPr>
        <p:spPr>
          <a:xfrm>
            <a:off x="2065943" y="1361323"/>
            <a:ext cx="6180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 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97296D-2BD7-95CB-E6BC-EE46217FB456}"/>
              </a:ext>
            </a:extLst>
          </p:cNvPr>
          <p:cNvSpPr txBox="1"/>
          <p:nvPr/>
        </p:nvSpPr>
        <p:spPr>
          <a:xfrm>
            <a:off x="2065943" y="2215431"/>
            <a:ext cx="6180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3000 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7E99EFD-F340-D9D9-3441-B5267B3C91CA}"/>
              </a:ext>
            </a:extLst>
          </p:cNvPr>
          <p:cNvSpPr txBox="1"/>
          <p:nvPr/>
        </p:nvSpPr>
        <p:spPr>
          <a:xfrm>
            <a:off x="2065943" y="3069539"/>
            <a:ext cx="6180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3200 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F3D43BC-35CA-D54A-CBBA-0AD309108D64}"/>
              </a:ext>
            </a:extLst>
          </p:cNvPr>
          <p:cNvSpPr txBox="1"/>
          <p:nvPr/>
        </p:nvSpPr>
        <p:spPr>
          <a:xfrm>
            <a:off x="2065943" y="3917361"/>
            <a:ext cx="6180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3050 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B512BE-E0D1-A100-170B-175DE4E4CA18}"/>
              </a:ext>
            </a:extLst>
          </p:cNvPr>
          <p:cNvSpPr txBox="1"/>
          <p:nvPr/>
        </p:nvSpPr>
        <p:spPr>
          <a:xfrm>
            <a:off x="2065943" y="4765183"/>
            <a:ext cx="6180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3476 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22F3715-714C-F5C8-F891-267900482B63}"/>
              </a:ext>
            </a:extLst>
          </p:cNvPr>
          <p:cNvSpPr txBox="1"/>
          <p:nvPr/>
        </p:nvSpPr>
        <p:spPr>
          <a:xfrm>
            <a:off x="2065943" y="5613005"/>
            <a:ext cx="6180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389 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387633F-0271-FDFF-E4E0-A169AFD2B3CA}"/>
              </a:ext>
            </a:extLst>
          </p:cNvPr>
          <p:cNvSpPr txBox="1"/>
          <p:nvPr/>
        </p:nvSpPr>
        <p:spPr>
          <a:xfrm>
            <a:off x="4978438" y="5613005"/>
            <a:ext cx="2133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0.389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FD927F2-130A-6469-E449-88765C3DFCB4}"/>
              </a:ext>
            </a:extLst>
          </p:cNvPr>
          <p:cNvSpPr txBox="1"/>
          <p:nvPr/>
        </p:nvSpPr>
        <p:spPr>
          <a:xfrm>
            <a:off x="4978438" y="4727236"/>
            <a:ext cx="2133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3.476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1DA83BF-524E-E070-2CD2-05A256FF04AF}"/>
              </a:ext>
            </a:extLst>
          </p:cNvPr>
          <p:cNvSpPr txBox="1"/>
          <p:nvPr/>
        </p:nvSpPr>
        <p:spPr>
          <a:xfrm>
            <a:off x="4978438" y="3955308"/>
            <a:ext cx="1659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3.05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6FDA7AD-6985-B62C-C50B-551E0734D8B0}"/>
              </a:ext>
            </a:extLst>
          </p:cNvPr>
          <p:cNvSpPr txBox="1"/>
          <p:nvPr/>
        </p:nvSpPr>
        <p:spPr>
          <a:xfrm>
            <a:off x="4978438" y="3108729"/>
            <a:ext cx="1303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430E31-D2DB-7FDC-1822-3B4D59D69F66}"/>
              </a:ext>
            </a:extLst>
          </p:cNvPr>
          <p:cNvSpPr txBox="1"/>
          <p:nvPr/>
        </p:nvSpPr>
        <p:spPr>
          <a:xfrm>
            <a:off x="4978438" y="2253378"/>
            <a:ext cx="694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6138BCD-ABF3-39AB-D09C-0D533ED18228}"/>
              </a:ext>
            </a:extLst>
          </p:cNvPr>
          <p:cNvSpPr txBox="1"/>
          <p:nvPr/>
        </p:nvSpPr>
        <p:spPr>
          <a:xfrm>
            <a:off x="4978438" y="1406799"/>
            <a:ext cx="694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962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01D361-7EE3-C5D3-AD47-05F48ABB19C8}"/>
              </a:ext>
            </a:extLst>
          </p:cNvPr>
          <p:cNvSpPr txBox="1"/>
          <p:nvPr/>
        </p:nvSpPr>
        <p:spPr>
          <a:xfrm>
            <a:off x="1710266" y="405000"/>
            <a:ext cx="872405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小数を使って単位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変更する２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07597F-7769-D954-A883-4A6EF13ACE3A}"/>
              </a:ext>
            </a:extLst>
          </p:cNvPr>
          <p:cNvSpPr txBox="1"/>
          <p:nvPr/>
        </p:nvSpPr>
        <p:spPr>
          <a:xfrm>
            <a:off x="2065943" y="1361323"/>
            <a:ext cx="6434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97296D-2BD7-95CB-E6BC-EE46217FB456}"/>
              </a:ext>
            </a:extLst>
          </p:cNvPr>
          <p:cNvSpPr txBox="1"/>
          <p:nvPr/>
        </p:nvSpPr>
        <p:spPr>
          <a:xfrm>
            <a:off x="2065943" y="2215431"/>
            <a:ext cx="6299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7E99EFD-F340-D9D9-3441-B5267B3C91CA}"/>
              </a:ext>
            </a:extLst>
          </p:cNvPr>
          <p:cNvSpPr txBox="1"/>
          <p:nvPr/>
        </p:nvSpPr>
        <p:spPr>
          <a:xfrm>
            <a:off x="2065944" y="3069539"/>
            <a:ext cx="6434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F3D43BC-35CA-D54A-CBBA-0AD309108D64}"/>
              </a:ext>
            </a:extLst>
          </p:cNvPr>
          <p:cNvSpPr txBox="1"/>
          <p:nvPr/>
        </p:nvSpPr>
        <p:spPr>
          <a:xfrm>
            <a:off x="2065943" y="3917361"/>
            <a:ext cx="6434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4.27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B512BE-E0D1-A100-170B-175DE4E4CA18}"/>
              </a:ext>
            </a:extLst>
          </p:cNvPr>
          <p:cNvSpPr txBox="1"/>
          <p:nvPr/>
        </p:nvSpPr>
        <p:spPr>
          <a:xfrm>
            <a:off x="2065943" y="4765183"/>
            <a:ext cx="6434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4.086 km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22F3715-714C-F5C8-F891-267900482B63}"/>
              </a:ext>
            </a:extLst>
          </p:cNvPr>
          <p:cNvSpPr txBox="1"/>
          <p:nvPr/>
        </p:nvSpPr>
        <p:spPr>
          <a:xfrm>
            <a:off x="2065943" y="5613005"/>
            <a:ext cx="6434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0.592 km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387633F-0271-FDFF-E4E0-A169AFD2B3CA}"/>
              </a:ext>
            </a:extLst>
          </p:cNvPr>
          <p:cNvSpPr txBox="1"/>
          <p:nvPr/>
        </p:nvSpPr>
        <p:spPr>
          <a:xfrm>
            <a:off x="6096000" y="5613005"/>
            <a:ext cx="1490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592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FD927F2-130A-6469-E449-88765C3DFCB4}"/>
              </a:ext>
            </a:extLst>
          </p:cNvPr>
          <p:cNvSpPr txBox="1"/>
          <p:nvPr/>
        </p:nvSpPr>
        <p:spPr>
          <a:xfrm>
            <a:off x="5723504" y="4727236"/>
            <a:ext cx="1862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4086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1DA83BF-524E-E070-2CD2-05A256FF04AF}"/>
              </a:ext>
            </a:extLst>
          </p:cNvPr>
          <p:cNvSpPr txBox="1"/>
          <p:nvPr/>
        </p:nvSpPr>
        <p:spPr>
          <a:xfrm>
            <a:off x="5723504" y="3955308"/>
            <a:ext cx="1862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4270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6FDA7AD-6985-B62C-C50B-551E0734D8B0}"/>
              </a:ext>
            </a:extLst>
          </p:cNvPr>
          <p:cNvSpPr txBox="1"/>
          <p:nvPr/>
        </p:nvSpPr>
        <p:spPr>
          <a:xfrm>
            <a:off x="5723504" y="3108729"/>
            <a:ext cx="1862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4200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430E31-D2DB-7FDC-1822-3B4D59D69F66}"/>
              </a:ext>
            </a:extLst>
          </p:cNvPr>
          <p:cNvSpPr txBox="1"/>
          <p:nvPr/>
        </p:nvSpPr>
        <p:spPr>
          <a:xfrm>
            <a:off x="5723504" y="2253378"/>
            <a:ext cx="1862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6138BCD-ABF3-39AB-D09C-0D533ED18228}"/>
              </a:ext>
            </a:extLst>
          </p:cNvPr>
          <p:cNvSpPr txBox="1"/>
          <p:nvPr/>
        </p:nvSpPr>
        <p:spPr>
          <a:xfrm>
            <a:off x="5723504" y="1406799"/>
            <a:ext cx="1862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965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01D361-7EE3-C5D3-AD47-05F48ABB19C8}"/>
              </a:ext>
            </a:extLst>
          </p:cNvPr>
          <p:cNvSpPr txBox="1"/>
          <p:nvPr/>
        </p:nvSpPr>
        <p:spPr>
          <a:xfrm>
            <a:off x="1710266" y="405000"/>
            <a:ext cx="874437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小数を使って単位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変更する３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07597F-7769-D954-A883-4A6EF13ACE3A}"/>
              </a:ext>
            </a:extLst>
          </p:cNvPr>
          <p:cNvSpPr txBox="1"/>
          <p:nvPr/>
        </p:nvSpPr>
        <p:spPr>
          <a:xfrm>
            <a:off x="2065943" y="1361323"/>
            <a:ext cx="6146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 g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　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97296D-2BD7-95CB-E6BC-EE46217FB456}"/>
              </a:ext>
            </a:extLst>
          </p:cNvPr>
          <p:cNvSpPr txBox="1"/>
          <p:nvPr/>
        </p:nvSpPr>
        <p:spPr>
          <a:xfrm>
            <a:off x="2065943" y="2215431"/>
            <a:ext cx="6146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5000 g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7E99EFD-F340-D9D9-3441-B5267B3C91CA}"/>
              </a:ext>
            </a:extLst>
          </p:cNvPr>
          <p:cNvSpPr txBox="1"/>
          <p:nvPr/>
        </p:nvSpPr>
        <p:spPr>
          <a:xfrm>
            <a:off x="2065943" y="3069539"/>
            <a:ext cx="6146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5200 g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F3D43BC-35CA-D54A-CBBA-0AD309108D64}"/>
              </a:ext>
            </a:extLst>
          </p:cNvPr>
          <p:cNvSpPr txBox="1"/>
          <p:nvPr/>
        </p:nvSpPr>
        <p:spPr>
          <a:xfrm>
            <a:off x="2065943" y="3917361"/>
            <a:ext cx="6146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5210 g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B512BE-E0D1-A100-170B-175DE4E4CA18}"/>
              </a:ext>
            </a:extLst>
          </p:cNvPr>
          <p:cNvSpPr txBox="1"/>
          <p:nvPr/>
        </p:nvSpPr>
        <p:spPr>
          <a:xfrm>
            <a:off x="2065943" y="4765183"/>
            <a:ext cx="628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3408 g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　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22F3715-714C-F5C8-F891-267900482B63}"/>
              </a:ext>
            </a:extLst>
          </p:cNvPr>
          <p:cNvSpPr txBox="1"/>
          <p:nvPr/>
        </p:nvSpPr>
        <p:spPr>
          <a:xfrm>
            <a:off x="2065943" y="5613005"/>
            <a:ext cx="601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589 g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　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 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387633F-0271-FDFF-E4E0-A169AFD2B3CA}"/>
              </a:ext>
            </a:extLst>
          </p:cNvPr>
          <p:cNvSpPr txBox="1"/>
          <p:nvPr/>
        </p:nvSpPr>
        <p:spPr>
          <a:xfrm>
            <a:off x="4978438" y="5613005"/>
            <a:ext cx="2133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.589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FD927F2-130A-6469-E449-88765C3DFCB4}"/>
              </a:ext>
            </a:extLst>
          </p:cNvPr>
          <p:cNvSpPr txBox="1"/>
          <p:nvPr/>
        </p:nvSpPr>
        <p:spPr>
          <a:xfrm>
            <a:off x="4978438" y="4727236"/>
            <a:ext cx="2133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3.408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1DA83BF-524E-E070-2CD2-05A256FF04AF}"/>
              </a:ext>
            </a:extLst>
          </p:cNvPr>
          <p:cNvSpPr txBox="1"/>
          <p:nvPr/>
        </p:nvSpPr>
        <p:spPr>
          <a:xfrm>
            <a:off x="4978438" y="3955308"/>
            <a:ext cx="1659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5.21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6FDA7AD-6985-B62C-C50B-551E0734D8B0}"/>
              </a:ext>
            </a:extLst>
          </p:cNvPr>
          <p:cNvSpPr txBox="1"/>
          <p:nvPr/>
        </p:nvSpPr>
        <p:spPr>
          <a:xfrm>
            <a:off x="4978438" y="3108729"/>
            <a:ext cx="1303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430E31-D2DB-7FDC-1822-3B4D59D69F66}"/>
              </a:ext>
            </a:extLst>
          </p:cNvPr>
          <p:cNvSpPr txBox="1"/>
          <p:nvPr/>
        </p:nvSpPr>
        <p:spPr>
          <a:xfrm>
            <a:off x="4978438" y="2253378"/>
            <a:ext cx="694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6138BCD-ABF3-39AB-D09C-0D533ED18228}"/>
              </a:ext>
            </a:extLst>
          </p:cNvPr>
          <p:cNvSpPr txBox="1"/>
          <p:nvPr/>
        </p:nvSpPr>
        <p:spPr>
          <a:xfrm>
            <a:off x="4978438" y="1406799"/>
            <a:ext cx="694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700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01D361-7EE3-C5D3-AD47-05F48ABB19C8}"/>
              </a:ext>
            </a:extLst>
          </p:cNvPr>
          <p:cNvSpPr txBox="1"/>
          <p:nvPr/>
        </p:nvSpPr>
        <p:spPr>
          <a:xfrm>
            <a:off x="1710266" y="405000"/>
            <a:ext cx="87850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小数を使って単位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変更する４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07597F-7769-D954-A883-4A6EF13ACE3A}"/>
              </a:ext>
            </a:extLst>
          </p:cNvPr>
          <p:cNvSpPr txBox="1"/>
          <p:nvPr/>
        </p:nvSpPr>
        <p:spPr>
          <a:xfrm>
            <a:off x="2065943" y="1361323"/>
            <a:ext cx="6299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97296D-2BD7-95CB-E6BC-EE46217FB456}"/>
              </a:ext>
            </a:extLst>
          </p:cNvPr>
          <p:cNvSpPr txBox="1"/>
          <p:nvPr/>
        </p:nvSpPr>
        <p:spPr>
          <a:xfrm>
            <a:off x="2065943" y="2215431"/>
            <a:ext cx="6299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7E99EFD-F340-D9D9-3441-B5267B3C91CA}"/>
              </a:ext>
            </a:extLst>
          </p:cNvPr>
          <p:cNvSpPr txBox="1"/>
          <p:nvPr/>
        </p:nvSpPr>
        <p:spPr>
          <a:xfrm>
            <a:off x="2065944" y="3069539"/>
            <a:ext cx="6299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F3D43BC-35CA-D54A-CBBA-0AD309108D64}"/>
              </a:ext>
            </a:extLst>
          </p:cNvPr>
          <p:cNvSpPr txBox="1"/>
          <p:nvPr/>
        </p:nvSpPr>
        <p:spPr>
          <a:xfrm>
            <a:off x="2065943" y="3917361"/>
            <a:ext cx="6299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7.36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B512BE-E0D1-A100-170B-175DE4E4CA18}"/>
              </a:ext>
            </a:extLst>
          </p:cNvPr>
          <p:cNvSpPr txBox="1"/>
          <p:nvPr/>
        </p:nvSpPr>
        <p:spPr>
          <a:xfrm>
            <a:off x="2065943" y="4765183"/>
            <a:ext cx="6299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7.086 kg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22F3715-714C-F5C8-F891-267900482B63}"/>
              </a:ext>
            </a:extLst>
          </p:cNvPr>
          <p:cNvSpPr txBox="1"/>
          <p:nvPr/>
        </p:nvSpPr>
        <p:spPr>
          <a:xfrm>
            <a:off x="2065943" y="5613005"/>
            <a:ext cx="6180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0.792 kg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387633F-0271-FDFF-E4E0-A169AFD2B3CA}"/>
              </a:ext>
            </a:extLst>
          </p:cNvPr>
          <p:cNvSpPr txBox="1"/>
          <p:nvPr/>
        </p:nvSpPr>
        <p:spPr>
          <a:xfrm>
            <a:off x="5875867" y="5613005"/>
            <a:ext cx="1761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FD927F2-130A-6469-E449-88765C3DFCB4}"/>
              </a:ext>
            </a:extLst>
          </p:cNvPr>
          <p:cNvSpPr txBox="1"/>
          <p:nvPr/>
        </p:nvSpPr>
        <p:spPr>
          <a:xfrm>
            <a:off x="5503371" y="4727236"/>
            <a:ext cx="1862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7086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1DA83BF-524E-E070-2CD2-05A256FF04AF}"/>
              </a:ext>
            </a:extLst>
          </p:cNvPr>
          <p:cNvSpPr txBox="1"/>
          <p:nvPr/>
        </p:nvSpPr>
        <p:spPr>
          <a:xfrm>
            <a:off x="5503371" y="3955308"/>
            <a:ext cx="1862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7360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6FDA7AD-6985-B62C-C50B-551E0734D8B0}"/>
              </a:ext>
            </a:extLst>
          </p:cNvPr>
          <p:cNvSpPr txBox="1"/>
          <p:nvPr/>
        </p:nvSpPr>
        <p:spPr>
          <a:xfrm>
            <a:off x="5503371" y="3108729"/>
            <a:ext cx="1862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7300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430E31-D2DB-7FDC-1822-3B4D59D69F66}"/>
              </a:ext>
            </a:extLst>
          </p:cNvPr>
          <p:cNvSpPr txBox="1"/>
          <p:nvPr/>
        </p:nvSpPr>
        <p:spPr>
          <a:xfrm>
            <a:off x="5503371" y="2253378"/>
            <a:ext cx="1862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6138BCD-ABF3-39AB-D09C-0D533ED18228}"/>
              </a:ext>
            </a:extLst>
          </p:cNvPr>
          <p:cNvSpPr txBox="1"/>
          <p:nvPr/>
        </p:nvSpPr>
        <p:spPr>
          <a:xfrm>
            <a:off x="5503371" y="1405556"/>
            <a:ext cx="1767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62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09E9816-1CDF-4A33-AF8F-15668F06702D}"/>
              </a:ext>
            </a:extLst>
          </p:cNvPr>
          <p:cNvCxnSpPr/>
          <p:nvPr/>
        </p:nvCxnSpPr>
        <p:spPr>
          <a:xfrm>
            <a:off x="675249" y="2133000"/>
            <a:ext cx="107899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63918D3-8BDD-4D1A-906E-4E74A1BB5748}"/>
              </a:ext>
            </a:extLst>
          </p:cNvPr>
          <p:cNvCxnSpPr/>
          <p:nvPr/>
        </p:nvCxnSpPr>
        <p:spPr>
          <a:xfrm>
            <a:off x="675249" y="1851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BE7BC8E-7B3B-4616-8B08-DCB7CCFAB36D}"/>
              </a:ext>
            </a:extLst>
          </p:cNvPr>
          <p:cNvCxnSpPr/>
          <p:nvPr/>
        </p:nvCxnSpPr>
        <p:spPr>
          <a:xfrm>
            <a:off x="1758461" y="1851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06B7FD9A-DAC8-4DB5-8BD6-B46CF22FCC42}"/>
              </a:ext>
            </a:extLst>
          </p:cNvPr>
          <p:cNvCxnSpPr/>
          <p:nvPr/>
        </p:nvCxnSpPr>
        <p:spPr>
          <a:xfrm>
            <a:off x="2841673" y="1851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22427E3-A6AC-4DAD-859D-8C2B67190E6C}"/>
              </a:ext>
            </a:extLst>
          </p:cNvPr>
          <p:cNvCxnSpPr/>
          <p:nvPr/>
        </p:nvCxnSpPr>
        <p:spPr>
          <a:xfrm>
            <a:off x="3938953" y="1851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E226CE64-3660-4C10-A490-ED58E228C0EC}"/>
              </a:ext>
            </a:extLst>
          </p:cNvPr>
          <p:cNvCxnSpPr/>
          <p:nvPr/>
        </p:nvCxnSpPr>
        <p:spPr>
          <a:xfrm>
            <a:off x="5022166" y="1851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B49ACB3-A002-4DE3-8E07-519BF4BA1396}"/>
              </a:ext>
            </a:extLst>
          </p:cNvPr>
          <p:cNvCxnSpPr/>
          <p:nvPr/>
        </p:nvCxnSpPr>
        <p:spPr>
          <a:xfrm>
            <a:off x="6096000" y="1851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C0F5BA41-466F-4C8B-8284-DDEACC2BC5A1}"/>
              </a:ext>
            </a:extLst>
          </p:cNvPr>
          <p:cNvCxnSpPr/>
          <p:nvPr/>
        </p:nvCxnSpPr>
        <p:spPr>
          <a:xfrm>
            <a:off x="7193280" y="1851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0E89365-8BA5-4EFF-B0B3-081AECB9BAD6}"/>
              </a:ext>
            </a:extLst>
          </p:cNvPr>
          <p:cNvCxnSpPr/>
          <p:nvPr/>
        </p:nvCxnSpPr>
        <p:spPr>
          <a:xfrm>
            <a:off x="8248357" y="1851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B881D91-4C16-41FF-9777-6E5A08908C42}"/>
              </a:ext>
            </a:extLst>
          </p:cNvPr>
          <p:cNvCxnSpPr/>
          <p:nvPr/>
        </p:nvCxnSpPr>
        <p:spPr>
          <a:xfrm>
            <a:off x="9359705" y="1851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9FF05987-12C4-4CBC-966E-805D74C9DB70}"/>
              </a:ext>
            </a:extLst>
          </p:cNvPr>
          <p:cNvCxnSpPr/>
          <p:nvPr/>
        </p:nvCxnSpPr>
        <p:spPr>
          <a:xfrm>
            <a:off x="10414782" y="1851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362FA094-BA5F-461C-BE2D-53C201DF1F48}"/>
              </a:ext>
            </a:extLst>
          </p:cNvPr>
          <p:cNvCxnSpPr/>
          <p:nvPr/>
        </p:nvCxnSpPr>
        <p:spPr>
          <a:xfrm>
            <a:off x="11465169" y="1851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A715F8E-F278-4001-B262-83D0CF2608F7}"/>
              </a:ext>
            </a:extLst>
          </p:cNvPr>
          <p:cNvSpPr txBox="1"/>
          <p:nvPr/>
        </p:nvSpPr>
        <p:spPr>
          <a:xfrm>
            <a:off x="335869" y="2644607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3F1378B-6B81-4B78-A6BB-8174D349CC18}"/>
              </a:ext>
            </a:extLst>
          </p:cNvPr>
          <p:cNvSpPr txBox="1"/>
          <p:nvPr/>
        </p:nvSpPr>
        <p:spPr>
          <a:xfrm>
            <a:off x="11147128" y="2627166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62CF3C05-D551-46E3-8BD3-8AD9B58A9787}"/>
              </a:ext>
            </a:extLst>
          </p:cNvPr>
          <p:cNvSpPr txBox="1"/>
          <p:nvPr/>
        </p:nvSpPr>
        <p:spPr>
          <a:xfrm>
            <a:off x="1117367" y="2657945"/>
            <a:ext cx="1175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.1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EA18B77-58A6-4600-9B5E-9F9EB6A04341}"/>
              </a:ext>
            </a:extLst>
          </p:cNvPr>
          <p:cNvSpPr txBox="1"/>
          <p:nvPr/>
        </p:nvSpPr>
        <p:spPr>
          <a:xfrm>
            <a:off x="3377882" y="2657945"/>
            <a:ext cx="131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92917F97-9DC5-4B33-8ED4-E36F6250EA57}"/>
              </a:ext>
            </a:extLst>
          </p:cNvPr>
          <p:cNvSpPr txBox="1"/>
          <p:nvPr/>
        </p:nvSpPr>
        <p:spPr>
          <a:xfrm>
            <a:off x="5574826" y="2657945"/>
            <a:ext cx="131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7366CA55-BB40-4D99-8230-B3C12A30F566}"/>
              </a:ext>
            </a:extLst>
          </p:cNvPr>
          <p:cNvSpPr txBox="1"/>
          <p:nvPr/>
        </p:nvSpPr>
        <p:spPr>
          <a:xfrm>
            <a:off x="7713523" y="2657945"/>
            <a:ext cx="129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B7B2CD9-39D7-498A-910E-B70EF6D1A605}"/>
              </a:ext>
            </a:extLst>
          </p:cNvPr>
          <p:cNvSpPr txBox="1"/>
          <p:nvPr/>
        </p:nvSpPr>
        <p:spPr>
          <a:xfrm>
            <a:off x="8874842" y="2657945"/>
            <a:ext cx="129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40B11DB3-E643-4B53-9F69-B7712E2B3437}"/>
              </a:ext>
            </a:extLst>
          </p:cNvPr>
          <p:cNvSpPr txBox="1"/>
          <p:nvPr/>
        </p:nvSpPr>
        <p:spPr>
          <a:xfrm>
            <a:off x="9996360" y="2657945"/>
            <a:ext cx="129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675249" y="3838304"/>
            <a:ext cx="10789920" cy="562707"/>
            <a:chOff x="675249" y="4846436"/>
            <a:chExt cx="10789920" cy="562707"/>
          </a:xfrm>
        </p:grpSpPr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AECE46A7-7700-4DE3-A0FC-313EE0983CD4}"/>
                </a:ext>
              </a:extLst>
            </p:cNvPr>
            <p:cNvCxnSpPr/>
            <p:nvPr/>
          </p:nvCxnSpPr>
          <p:spPr>
            <a:xfrm>
              <a:off x="675249" y="5140013"/>
              <a:ext cx="107899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E894F179-C496-47A0-8F29-1525894B1329}"/>
                </a:ext>
              </a:extLst>
            </p:cNvPr>
            <p:cNvCxnSpPr/>
            <p:nvPr/>
          </p:nvCxnSpPr>
          <p:spPr>
            <a:xfrm>
              <a:off x="675249" y="4846436"/>
              <a:ext cx="0" cy="5627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B328634D-7B54-4FB0-939F-A557630D4A29}"/>
                </a:ext>
              </a:extLst>
            </p:cNvPr>
            <p:cNvCxnSpPr/>
            <p:nvPr/>
          </p:nvCxnSpPr>
          <p:spPr>
            <a:xfrm>
              <a:off x="1758461" y="4846436"/>
              <a:ext cx="0" cy="5627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02937173-BC42-420C-930E-9DB948A0FA36}"/>
                </a:ext>
              </a:extLst>
            </p:cNvPr>
            <p:cNvCxnSpPr/>
            <p:nvPr/>
          </p:nvCxnSpPr>
          <p:spPr>
            <a:xfrm>
              <a:off x="2841673" y="4846436"/>
              <a:ext cx="0" cy="5627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A348D832-B74A-4B82-B395-519B7FE7ADDA}"/>
                </a:ext>
              </a:extLst>
            </p:cNvPr>
            <p:cNvCxnSpPr/>
            <p:nvPr/>
          </p:nvCxnSpPr>
          <p:spPr>
            <a:xfrm>
              <a:off x="3938953" y="4846436"/>
              <a:ext cx="0" cy="5627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B4A11005-D28D-4069-8CCF-CE5752EC944D}"/>
                </a:ext>
              </a:extLst>
            </p:cNvPr>
            <p:cNvCxnSpPr/>
            <p:nvPr/>
          </p:nvCxnSpPr>
          <p:spPr>
            <a:xfrm>
              <a:off x="5022166" y="4846436"/>
              <a:ext cx="0" cy="5627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AD3AA0E1-60C0-4850-AE7A-B5E5A4A6CFC2}"/>
                </a:ext>
              </a:extLst>
            </p:cNvPr>
            <p:cNvCxnSpPr/>
            <p:nvPr/>
          </p:nvCxnSpPr>
          <p:spPr>
            <a:xfrm>
              <a:off x="6096000" y="4846436"/>
              <a:ext cx="0" cy="5627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51EC5A21-AC29-4237-8B3F-A812A04D0427}"/>
                </a:ext>
              </a:extLst>
            </p:cNvPr>
            <p:cNvCxnSpPr/>
            <p:nvPr/>
          </p:nvCxnSpPr>
          <p:spPr>
            <a:xfrm>
              <a:off x="7193280" y="4846436"/>
              <a:ext cx="0" cy="5627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AF570ADF-4FF7-42F1-8948-F7E7FC050F72}"/>
                </a:ext>
              </a:extLst>
            </p:cNvPr>
            <p:cNvCxnSpPr/>
            <p:nvPr/>
          </p:nvCxnSpPr>
          <p:spPr>
            <a:xfrm>
              <a:off x="8248357" y="4846436"/>
              <a:ext cx="0" cy="5627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DFFB4B50-11BC-4C83-B4F4-39DE58028205}"/>
                </a:ext>
              </a:extLst>
            </p:cNvPr>
            <p:cNvCxnSpPr/>
            <p:nvPr/>
          </p:nvCxnSpPr>
          <p:spPr>
            <a:xfrm>
              <a:off x="9359705" y="4846436"/>
              <a:ext cx="0" cy="5627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415DAFA2-DCDC-45A1-893C-6AD10BA3EFE4}"/>
                </a:ext>
              </a:extLst>
            </p:cNvPr>
            <p:cNvCxnSpPr/>
            <p:nvPr/>
          </p:nvCxnSpPr>
          <p:spPr>
            <a:xfrm>
              <a:off x="10414782" y="4846436"/>
              <a:ext cx="0" cy="5627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04C6C6BC-0799-46C6-BA26-402ACF6B3F7E}"/>
                </a:ext>
              </a:extLst>
            </p:cNvPr>
            <p:cNvCxnSpPr/>
            <p:nvPr/>
          </p:nvCxnSpPr>
          <p:spPr>
            <a:xfrm>
              <a:off x="11465169" y="4846436"/>
              <a:ext cx="0" cy="5627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C90D5CFA-D4A0-4947-A22E-FC3784CF300B}"/>
              </a:ext>
            </a:extLst>
          </p:cNvPr>
          <p:cNvSpPr txBox="1"/>
          <p:nvPr/>
        </p:nvSpPr>
        <p:spPr>
          <a:xfrm>
            <a:off x="411775" y="4427383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01C246C1-C089-4AA9-9199-45AB01FA66C4}"/>
              </a:ext>
            </a:extLst>
          </p:cNvPr>
          <p:cNvSpPr txBox="1"/>
          <p:nvPr/>
        </p:nvSpPr>
        <p:spPr>
          <a:xfrm>
            <a:off x="758067" y="5613931"/>
            <a:ext cx="10855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等分したうちの１つ分を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0.01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と表します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E11CE46-A97C-4EF2-BB56-001E9F40D638}"/>
              </a:ext>
            </a:extLst>
          </p:cNvPr>
          <p:cNvSpPr txBox="1"/>
          <p:nvPr/>
        </p:nvSpPr>
        <p:spPr>
          <a:xfrm>
            <a:off x="2280925" y="2657945"/>
            <a:ext cx="117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.2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BF749A8-D043-4488-AB28-D12795BCED21}"/>
              </a:ext>
            </a:extLst>
          </p:cNvPr>
          <p:cNvSpPr txBox="1"/>
          <p:nvPr/>
        </p:nvSpPr>
        <p:spPr>
          <a:xfrm>
            <a:off x="4513782" y="2657945"/>
            <a:ext cx="131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.4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45633B6-1FC2-495B-977B-A673CB4FA3CE}"/>
              </a:ext>
            </a:extLst>
          </p:cNvPr>
          <p:cNvSpPr txBox="1"/>
          <p:nvPr/>
        </p:nvSpPr>
        <p:spPr>
          <a:xfrm>
            <a:off x="6720742" y="2657945"/>
            <a:ext cx="1121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.6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A172408-6A9F-D62B-4E86-6F21AAA24306}"/>
              </a:ext>
            </a:extLst>
          </p:cNvPr>
          <p:cNvSpPr txBox="1"/>
          <p:nvPr/>
        </p:nvSpPr>
        <p:spPr>
          <a:xfrm>
            <a:off x="1347895" y="605493"/>
            <a:ext cx="8819589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０から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lang="ja-JP" altLang="en-US" sz="44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までを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等分しました</a:t>
            </a: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41367E0C-4582-4F3B-BCF3-F0F396B6F1AC}"/>
              </a:ext>
            </a:extLst>
          </p:cNvPr>
          <p:cNvCxnSpPr/>
          <p:nvPr/>
        </p:nvCxnSpPr>
        <p:spPr>
          <a:xfrm>
            <a:off x="644769" y="2097240"/>
            <a:ext cx="1083212" cy="0"/>
          </a:xfrm>
          <a:prstGeom prst="line">
            <a:avLst/>
          </a:prstGeom>
          <a:ln w="114300">
            <a:solidFill>
              <a:srgbClr val="FF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D298A90A-FC3E-4F0B-B7C5-51658CD12591}"/>
              </a:ext>
            </a:extLst>
          </p:cNvPr>
          <p:cNvCxnSpPr>
            <a:cxnSpLocks/>
          </p:cNvCxnSpPr>
          <p:nvPr/>
        </p:nvCxnSpPr>
        <p:spPr>
          <a:xfrm>
            <a:off x="675249" y="2178215"/>
            <a:ext cx="0" cy="1953666"/>
          </a:xfrm>
          <a:prstGeom prst="straightConnector1">
            <a:avLst/>
          </a:prstGeom>
          <a:ln w="76200">
            <a:solidFill>
              <a:srgbClr val="FF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3B5964A8-806C-4132-BF6E-ABE7505024B8}"/>
              </a:ext>
            </a:extLst>
          </p:cNvPr>
          <p:cNvCxnSpPr>
            <a:cxnSpLocks/>
          </p:cNvCxnSpPr>
          <p:nvPr/>
        </p:nvCxnSpPr>
        <p:spPr>
          <a:xfrm>
            <a:off x="1758461" y="2178215"/>
            <a:ext cx="9758290" cy="1868468"/>
          </a:xfrm>
          <a:prstGeom prst="straightConnector1">
            <a:avLst/>
          </a:prstGeom>
          <a:ln w="76200">
            <a:solidFill>
              <a:srgbClr val="FF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C205A817-5D88-4D87-B717-A59AF9AF298B}"/>
              </a:ext>
            </a:extLst>
          </p:cNvPr>
          <p:cNvCxnSpPr/>
          <p:nvPr/>
        </p:nvCxnSpPr>
        <p:spPr>
          <a:xfrm>
            <a:off x="645153" y="4131881"/>
            <a:ext cx="10789920" cy="0"/>
          </a:xfrm>
          <a:prstGeom prst="line">
            <a:avLst/>
          </a:prstGeom>
          <a:ln w="1143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2CF3C05-D551-46E3-8BD3-8AD9B58A9787}"/>
              </a:ext>
            </a:extLst>
          </p:cNvPr>
          <p:cNvSpPr txBox="1"/>
          <p:nvPr/>
        </p:nvSpPr>
        <p:spPr>
          <a:xfrm>
            <a:off x="10933891" y="4437899"/>
            <a:ext cx="117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.1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1" name="直線矢印コネクタ 10"/>
          <p:cNvCxnSpPr>
            <a:cxnSpLocks/>
          </p:cNvCxnSpPr>
          <p:nvPr/>
        </p:nvCxnSpPr>
        <p:spPr>
          <a:xfrm flipV="1">
            <a:off x="1758461" y="4427384"/>
            <a:ext cx="0" cy="11377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7AE298E-9ABC-65BD-6155-00C21AA200A4}"/>
              </a:ext>
            </a:extLst>
          </p:cNvPr>
          <p:cNvSpPr txBox="1"/>
          <p:nvPr/>
        </p:nvSpPr>
        <p:spPr>
          <a:xfrm>
            <a:off x="3377881" y="4918788"/>
            <a:ext cx="143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0.03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60D1E28-332D-6F3D-9678-3C2C4F4D6A9B}"/>
              </a:ext>
            </a:extLst>
          </p:cNvPr>
          <p:cNvSpPr txBox="1"/>
          <p:nvPr/>
        </p:nvSpPr>
        <p:spPr>
          <a:xfrm>
            <a:off x="5454180" y="4918788"/>
            <a:ext cx="143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0.05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12EBC9-4BB7-1066-55F1-B5447A5AC29D}"/>
              </a:ext>
            </a:extLst>
          </p:cNvPr>
          <p:cNvSpPr txBox="1"/>
          <p:nvPr/>
        </p:nvSpPr>
        <p:spPr>
          <a:xfrm>
            <a:off x="5754077" y="436652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407071-4E1E-EB70-0CE0-FF4CE4709AE4}"/>
              </a:ext>
            </a:extLst>
          </p:cNvPr>
          <p:cNvSpPr txBox="1"/>
          <p:nvPr/>
        </p:nvSpPr>
        <p:spPr>
          <a:xfrm>
            <a:off x="3632957" y="442884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2AD50F-7FC6-54F5-A81B-6C7847F59624}"/>
              </a:ext>
            </a:extLst>
          </p:cNvPr>
          <p:cNvSpPr txBox="1"/>
          <p:nvPr/>
        </p:nvSpPr>
        <p:spPr>
          <a:xfrm>
            <a:off x="9067333" y="441323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71FB5EF-3E84-2DA2-D6E9-68160FF4182E}"/>
              </a:ext>
            </a:extLst>
          </p:cNvPr>
          <p:cNvSpPr txBox="1"/>
          <p:nvPr/>
        </p:nvSpPr>
        <p:spPr>
          <a:xfrm>
            <a:off x="8805572" y="4918788"/>
            <a:ext cx="143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0.08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449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5" grpId="0"/>
      <p:bldP spid="63" grpId="0"/>
      <p:bldP spid="47" grpId="0"/>
      <p:bldP spid="48" grpId="0"/>
      <p:bldP spid="2" grpId="0"/>
      <p:bldP spid="3" grpId="0"/>
      <p:bldP spid="4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01D361-7EE3-C5D3-AD47-05F48ABB19C8}"/>
              </a:ext>
            </a:extLst>
          </p:cNvPr>
          <p:cNvSpPr txBox="1"/>
          <p:nvPr/>
        </p:nvSpPr>
        <p:spPr>
          <a:xfrm>
            <a:off x="1710266" y="405000"/>
            <a:ext cx="879517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小数を使って単位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変更する５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07597F-7769-D954-A883-4A6EF13ACE3A}"/>
              </a:ext>
            </a:extLst>
          </p:cNvPr>
          <p:cNvSpPr txBox="1"/>
          <p:nvPr/>
        </p:nvSpPr>
        <p:spPr>
          <a:xfrm>
            <a:off x="2065943" y="1361323"/>
            <a:ext cx="6146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10 mm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97296D-2BD7-95CB-E6BC-EE46217FB456}"/>
              </a:ext>
            </a:extLst>
          </p:cNvPr>
          <p:cNvSpPr txBox="1"/>
          <p:nvPr/>
        </p:nvSpPr>
        <p:spPr>
          <a:xfrm>
            <a:off x="2065943" y="2215431"/>
            <a:ext cx="6146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20 mm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 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7E99EFD-F340-D9D9-3441-B5267B3C91CA}"/>
              </a:ext>
            </a:extLst>
          </p:cNvPr>
          <p:cNvSpPr txBox="1"/>
          <p:nvPr/>
        </p:nvSpPr>
        <p:spPr>
          <a:xfrm>
            <a:off x="2065943" y="3069539"/>
            <a:ext cx="6146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23 mm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 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F3D43BC-35CA-D54A-CBBA-0AD309108D64}"/>
              </a:ext>
            </a:extLst>
          </p:cNvPr>
          <p:cNvSpPr txBox="1"/>
          <p:nvPr/>
        </p:nvSpPr>
        <p:spPr>
          <a:xfrm>
            <a:off x="2065943" y="3917361"/>
            <a:ext cx="6146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 mm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 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B512BE-E0D1-A100-170B-175DE4E4CA18}"/>
              </a:ext>
            </a:extLst>
          </p:cNvPr>
          <p:cNvSpPr txBox="1"/>
          <p:nvPr/>
        </p:nvSpPr>
        <p:spPr>
          <a:xfrm>
            <a:off x="2065943" y="4765183"/>
            <a:ext cx="628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237 mm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　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22F3715-714C-F5C8-F891-267900482B63}"/>
              </a:ext>
            </a:extLst>
          </p:cNvPr>
          <p:cNvSpPr txBox="1"/>
          <p:nvPr/>
        </p:nvSpPr>
        <p:spPr>
          <a:xfrm>
            <a:off x="2136134" y="5596584"/>
            <a:ext cx="621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5 mm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 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 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387633F-0271-FDFF-E4E0-A169AFD2B3CA}"/>
              </a:ext>
            </a:extLst>
          </p:cNvPr>
          <p:cNvSpPr txBox="1"/>
          <p:nvPr/>
        </p:nvSpPr>
        <p:spPr>
          <a:xfrm>
            <a:off x="5623095" y="5613005"/>
            <a:ext cx="1303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FD927F2-130A-6469-E449-88765C3DFCB4}"/>
              </a:ext>
            </a:extLst>
          </p:cNvPr>
          <p:cNvSpPr txBox="1"/>
          <p:nvPr/>
        </p:nvSpPr>
        <p:spPr>
          <a:xfrm>
            <a:off x="5225181" y="4727236"/>
            <a:ext cx="1659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23.7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1DA83BF-524E-E070-2CD2-05A256FF04AF}"/>
              </a:ext>
            </a:extLst>
          </p:cNvPr>
          <p:cNvSpPr txBox="1"/>
          <p:nvPr/>
        </p:nvSpPr>
        <p:spPr>
          <a:xfrm>
            <a:off x="5225181" y="3955308"/>
            <a:ext cx="1303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6FDA7AD-6985-B62C-C50B-551E0734D8B0}"/>
              </a:ext>
            </a:extLst>
          </p:cNvPr>
          <p:cNvSpPr txBox="1"/>
          <p:nvPr/>
        </p:nvSpPr>
        <p:spPr>
          <a:xfrm>
            <a:off x="5580781" y="3108729"/>
            <a:ext cx="1303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430E31-D2DB-7FDC-1822-3B4D59D69F66}"/>
              </a:ext>
            </a:extLst>
          </p:cNvPr>
          <p:cNvSpPr txBox="1"/>
          <p:nvPr/>
        </p:nvSpPr>
        <p:spPr>
          <a:xfrm>
            <a:off x="5580781" y="2253378"/>
            <a:ext cx="694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6138BCD-ABF3-39AB-D09C-0D533ED18228}"/>
              </a:ext>
            </a:extLst>
          </p:cNvPr>
          <p:cNvSpPr txBox="1"/>
          <p:nvPr/>
        </p:nvSpPr>
        <p:spPr>
          <a:xfrm>
            <a:off x="5580781" y="1406799"/>
            <a:ext cx="694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23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01D361-7EE3-C5D3-AD47-05F48ABB19C8}"/>
              </a:ext>
            </a:extLst>
          </p:cNvPr>
          <p:cNvSpPr txBox="1"/>
          <p:nvPr/>
        </p:nvSpPr>
        <p:spPr>
          <a:xfrm>
            <a:off x="1710266" y="405000"/>
            <a:ext cx="879517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小数を使って単位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変更する６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07597F-7769-D954-A883-4A6EF13ACE3A}"/>
              </a:ext>
            </a:extLst>
          </p:cNvPr>
          <p:cNvSpPr txBox="1"/>
          <p:nvPr/>
        </p:nvSpPr>
        <p:spPr>
          <a:xfrm>
            <a:off x="2439686" y="1361323"/>
            <a:ext cx="5627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 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97296D-2BD7-95CB-E6BC-EE46217FB456}"/>
              </a:ext>
            </a:extLst>
          </p:cNvPr>
          <p:cNvSpPr txBox="1"/>
          <p:nvPr/>
        </p:nvSpPr>
        <p:spPr>
          <a:xfrm>
            <a:off x="2439686" y="2215431"/>
            <a:ext cx="5627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720 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 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7E99EFD-F340-D9D9-3441-B5267B3C91CA}"/>
              </a:ext>
            </a:extLst>
          </p:cNvPr>
          <p:cNvSpPr txBox="1"/>
          <p:nvPr/>
        </p:nvSpPr>
        <p:spPr>
          <a:xfrm>
            <a:off x="2439686" y="3069539"/>
            <a:ext cx="5627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845 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 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F3D43BC-35CA-D54A-CBBA-0AD309108D64}"/>
              </a:ext>
            </a:extLst>
          </p:cNvPr>
          <p:cNvSpPr txBox="1"/>
          <p:nvPr/>
        </p:nvSpPr>
        <p:spPr>
          <a:xfrm>
            <a:off x="2439686" y="3917361"/>
            <a:ext cx="5627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503 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 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B512BE-E0D1-A100-170B-175DE4E4CA18}"/>
              </a:ext>
            </a:extLst>
          </p:cNvPr>
          <p:cNvSpPr txBox="1"/>
          <p:nvPr/>
        </p:nvSpPr>
        <p:spPr>
          <a:xfrm>
            <a:off x="2785126" y="4765183"/>
            <a:ext cx="5235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　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22F3715-714C-F5C8-F891-267900482B63}"/>
              </a:ext>
            </a:extLst>
          </p:cNvPr>
          <p:cNvSpPr txBox="1"/>
          <p:nvPr/>
        </p:nvSpPr>
        <p:spPr>
          <a:xfrm>
            <a:off x="3126696" y="5596584"/>
            <a:ext cx="4922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 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 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 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387633F-0271-FDFF-E4E0-A169AFD2B3CA}"/>
              </a:ext>
            </a:extLst>
          </p:cNvPr>
          <p:cNvSpPr txBox="1"/>
          <p:nvPr/>
        </p:nvSpPr>
        <p:spPr>
          <a:xfrm>
            <a:off x="5510851" y="5613005"/>
            <a:ext cx="1661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.02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FD927F2-130A-6469-E449-88765C3DFCB4}"/>
              </a:ext>
            </a:extLst>
          </p:cNvPr>
          <p:cNvSpPr txBox="1"/>
          <p:nvPr/>
        </p:nvSpPr>
        <p:spPr>
          <a:xfrm>
            <a:off x="5513047" y="4727236"/>
            <a:ext cx="1659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1DA83BF-524E-E070-2CD2-05A256FF04AF}"/>
              </a:ext>
            </a:extLst>
          </p:cNvPr>
          <p:cNvSpPr txBox="1"/>
          <p:nvPr/>
        </p:nvSpPr>
        <p:spPr>
          <a:xfrm>
            <a:off x="5513048" y="3955308"/>
            <a:ext cx="1659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5.03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6FDA7AD-6985-B62C-C50B-551E0734D8B0}"/>
              </a:ext>
            </a:extLst>
          </p:cNvPr>
          <p:cNvSpPr txBox="1"/>
          <p:nvPr/>
        </p:nvSpPr>
        <p:spPr>
          <a:xfrm>
            <a:off x="5580781" y="3108729"/>
            <a:ext cx="1592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8.45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430E31-D2DB-7FDC-1822-3B4D59D69F66}"/>
              </a:ext>
            </a:extLst>
          </p:cNvPr>
          <p:cNvSpPr txBox="1"/>
          <p:nvPr/>
        </p:nvSpPr>
        <p:spPr>
          <a:xfrm>
            <a:off x="5580781" y="2253378"/>
            <a:ext cx="1303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6138BCD-ABF3-39AB-D09C-0D533ED18228}"/>
              </a:ext>
            </a:extLst>
          </p:cNvPr>
          <p:cNvSpPr txBox="1"/>
          <p:nvPr/>
        </p:nvSpPr>
        <p:spPr>
          <a:xfrm>
            <a:off x="5580781" y="1406799"/>
            <a:ext cx="694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519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93E3EE-56A2-29BD-054A-5BB6DC0A5AF0}"/>
              </a:ext>
            </a:extLst>
          </p:cNvPr>
          <p:cNvSpPr txBox="1"/>
          <p:nvPr/>
        </p:nvSpPr>
        <p:spPr>
          <a:xfrm>
            <a:off x="2177627" y="1034920"/>
            <a:ext cx="4619413" cy="923330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小数のたし算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C47D45-3CDB-6535-04A5-FC5B8EE2BC41}"/>
              </a:ext>
            </a:extLst>
          </p:cNvPr>
          <p:cNvSpPr txBox="1"/>
          <p:nvPr/>
        </p:nvSpPr>
        <p:spPr>
          <a:xfrm>
            <a:off x="1292821" y="2287351"/>
            <a:ext cx="9879628" cy="3341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前の単元で位取り記数法を学びました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小数点以下も同じ仕組みでできています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なので、計算の仕方も</a:t>
            </a:r>
            <a:r>
              <a:rPr kumimoji="1"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整数の場合と同じです</a:t>
            </a:r>
            <a:endParaRPr kumimoji="1" lang="en-US" altLang="ja-JP" sz="36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単位をそろえれば、何けたになっても同じです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29196C-7BCC-AC46-AB64-DD7E1C3B4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9" y="986560"/>
            <a:ext cx="1320600" cy="130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250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4BE638-EDD3-4189-9B52-CB4794A5A599}"/>
              </a:ext>
            </a:extLst>
          </p:cNvPr>
          <p:cNvSpPr txBox="1"/>
          <p:nvPr/>
        </p:nvSpPr>
        <p:spPr>
          <a:xfrm>
            <a:off x="1635760" y="452227"/>
            <a:ext cx="8961120" cy="206210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小数のたし算１　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小数点をそろえて整数の場合と同じに計算できます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212464-1161-426F-9E5B-FAEE81AEFA2F}"/>
              </a:ext>
            </a:extLst>
          </p:cNvPr>
          <p:cNvSpPr txBox="1"/>
          <p:nvPr/>
        </p:nvSpPr>
        <p:spPr>
          <a:xfrm>
            <a:off x="699624" y="2981392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74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A65BE8-E3C2-6AB5-8EE2-9A73CFDDD79F}"/>
              </a:ext>
            </a:extLst>
          </p:cNvPr>
          <p:cNvSpPr txBox="1"/>
          <p:nvPr/>
        </p:nvSpPr>
        <p:spPr>
          <a:xfrm>
            <a:off x="4108314" y="4551052"/>
            <a:ext cx="17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77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647BE5B-AEEC-D9D1-3F0B-1805BA3F920F}"/>
              </a:ext>
            </a:extLst>
          </p:cNvPr>
          <p:cNvSpPr txBox="1"/>
          <p:nvPr/>
        </p:nvSpPr>
        <p:spPr>
          <a:xfrm>
            <a:off x="3519589" y="2981392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0EE1615-5499-96A4-4895-4721DC567F60}"/>
              </a:ext>
            </a:extLst>
          </p:cNvPr>
          <p:cNvSpPr txBox="1"/>
          <p:nvPr/>
        </p:nvSpPr>
        <p:spPr>
          <a:xfrm>
            <a:off x="6339554" y="2981392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09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36F6BB4-787B-3BB3-F235-FF42D8295223}"/>
              </a:ext>
            </a:extLst>
          </p:cNvPr>
          <p:cNvSpPr txBox="1"/>
          <p:nvPr/>
        </p:nvSpPr>
        <p:spPr>
          <a:xfrm>
            <a:off x="9159519" y="2981392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DC2D422-8605-D7E2-6902-99699600A0DB}"/>
              </a:ext>
            </a:extLst>
          </p:cNvPr>
          <p:cNvCxnSpPr/>
          <p:nvPr/>
        </p:nvCxnSpPr>
        <p:spPr>
          <a:xfrm>
            <a:off x="3515992" y="4431125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3DED8944-0319-6B52-3A5A-6486C3DF93C0}"/>
              </a:ext>
            </a:extLst>
          </p:cNvPr>
          <p:cNvCxnSpPr/>
          <p:nvPr/>
        </p:nvCxnSpPr>
        <p:spPr>
          <a:xfrm>
            <a:off x="699624" y="4431125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64B3B618-7F2C-39D0-22F0-577C2AD80880}"/>
              </a:ext>
            </a:extLst>
          </p:cNvPr>
          <p:cNvCxnSpPr/>
          <p:nvPr/>
        </p:nvCxnSpPr>
        <p:spPr>
          <a:xfrm>
            <a:off x="6339554" y="4431125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9FF0BDA-AFD9-B919-D8BD-0273AB39EA4D}"/>
              </a:ext>
            </a:extLst>
          </p:cNvPr>
          <p:cNvCxnSpPr/>
          <p:nvPr/>
        </p:nvCxnSpPr>
        <p:spPr>
          <a:xfrm>
            <a:off x="9155922" y="4431125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1695521-BA4B-6C71-59D8-310E104E9BE1}"/>
              </a:ext>
            </a:extLst>
          </p:cNvPr>
          <p:cNvSpPr txBox="1"/>
          <p:nvPr/>
        </p:nvSpPr>
        <p:spPr>
          <a:xfrm>
            <a:off x="1337732" y="4551052"/>
            <a:ext cx="1876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95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CD9400B-34DE-B09C-D0A7-C6707EBB61DD}"/>
              </a:ext>
            </a:extLst>
          </p:cNvPr>
          <p:cNvSpPr txBox="1"/>
          <p:nvPr/>
        </p:nvSpPr>
        <p:spPr>
          <a:xfrm>
            <a:off x="6992759" y="4551052"/>
            <a:ext cx="17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F629190-8145-8B04-6424-667A40446C55}"/>
              </a:ext>
            </a:extLst>
          </p:cNvPr>
          <p:cNvSpPr txBox="1"/>
          <p:nvPr/>
        </p:nvSpPr>
        <p:spPr>
          <a:xfrm>
            <a:off x="9337034" y="4551052"/>
            <a:ext cx="2245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88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  <p:bldP spid="41" grpId="0"/>
      <p:bldP spid="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4BE638-EDD3-4189-9B52-CB4794A5A599}"/>
              </a:ext>
            </a:extLst>
          </p:cNvPr>
          <p:cNvSpPr txBox="1"/>
          <p:nvPr/>
        </p:nvSpPr>
        <p:spPr>
          <a:xfrm>
            <a:off x="1439417" y="405552"/>
            <a:ext cx="9313166" cy="144655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小数のたし算２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小数点以下で最後尾の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は、省略します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7BFE92A-3E77-D0B5-8420-CAC2FBB01440}"/>
              </a:ext>
            </a:extLst>
          </p:cNvPr>
          <p:cNvSpPr txBox="1"/>
          <p:nvPr/>
        </p:nvSpPr>
        <p:spPr>
          <a:xfrm>
            <a:off x="699624" y="2504759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</a:t>
            </a:r>
            <a:r>
              <a:rPr kumimoji="1"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07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FD81817-3FE0-907E-B7F2-CE3D92442827}"/>
              </a:ext>
            </a:extLst>
          </p:cNvPr>
          <p:cNvSpPr txBox="1"/>
          <p:nvPr/>
        </p:nvSpPr>
        <p:spPr>
          <a:xfrm>
            <a:off x="3519589" y="2504759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9.</a:t>
            </a:r>
            <a:r>
              <a:rPr kumimoji="1"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B2D4206-81F0-5BCA-05C0-92991572D016}"/>
              </a:ext>
            </a:extLst>
          </p:cNvPr>
          <p:cNvSpPr txBox="1"/>
          <p:nvPr/>
        </p:nvSpPr>
        <p:spPr>
          <a:xfrm>
            <a:off x="6339554" y="2504759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</a:t>
            </a:r>
            <a:r>
              <a:rPr kumimoji="1"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</a:t>
            </a: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29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655FC4E-915F-852E-A804-484C00D2E3E7}"/>
              </a:ext>
            </a:extLst>
          </p:cNvPr>
          <p:cNvSpPr txBox="1"/>
          <p:nvPr/>
        </p:nvSpPr>
        <p:spPr>
          <a:xfrm>
            <a:off x="9159519" y="2504759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</a:t>
            </a:r>
            <a:r>
              <a:rPr kumimoji="1"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</a:t>
            </a: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ADBCE8C6-6CE2-DD08-DB98-66081C40ED04}"/>
              </a:ext>
            </a:extLst>
          </p:cNvPr>
          <p:cNvCxnSpPr/>
          <p:nvPr/>
        </p:nvCxnSpPr>
        <p:spPr>
          <a:xfrm>
            <a:off x="3515992" y="3938952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7D23C5BB-0239-3596-704A-2533C7998A02}"/>
              </a:ext>
            </a:extLst>
          </p:cNvPr>
          <p:cNvCxnSpPr/>
          <p:nvPr/>
        </p:nvCxnSpPr>
        <p:spPr>
          <a:xfrm>
            <a:off x="699624" y="3938952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E4DE99B-D825-E2ED-88DD-2F6FDA610479}"/>
              </a:ext>
            </a:extLst>
          </p:cNvPr>
          <p:cNvCxnSpPr/>
          <p:nvPr/>
        </p:nvCxnSpPr>
        <p:spPr>
          <a:xfrm>
            <a:off x="6339554" y="3938952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770C9478-3C6F-EF85-5A03-8F9AEC2CD81D}"/>
              </a:ext>
            </a:extLst>
          </p:cNvPr>
          <p:cNvCxnSpPr/>
          <p:nvPr/>
        </p:nvCxnSpPr>
        <p:spPr>
          <a:xfrm>
            <a:off x="9155922" y="3938952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53035AC-9C9D-E15D-520B-395D5A9C1247}"/>
              </a:ext>
            </a:extLst>
          </p:cNvPr>
          <p:cNvSpPr txBox="1"/>
          <p:nvPr/>
        </p:nvSpPr>
        <p:spPr>
          <a:xfrm>
            <a:off x="9779990" y="3938952"/>
            <a:ext cx="1769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39B094A-9EE2-0112-E3F5-6A2489E7AE3D}"/>
              </a:ext>
            </a:extLst>
          </p:cNvPr>
          <p:cNvSpPr txBox="1"/>
          <p:nvPr/>
        </p:nvSpPr>
        <p:spPr>
          <a:xfrm>
            <a:off x="4143483" y="3938951"/>
            <a:ext cx="17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9.4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2087693-3536-CAD1-C42F-AF56DE0BF00F}"/>
              </a:ext>
            </a:extLst>
          </p:cNvPr>
          <p:cNvSpPr txBox="1"/>
          <p:nvPr/>
        </p:nvSpPr>
        <p:spPr>
          <a:xfrm>
            <a:off x="1326498" y="3938951"/>
            <a:ext cx="1876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6.03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DD2FEC3-BA1C-F7CB-772A-92AEB471A3C5}"/>
              </a:ext>
            </a:extLst>
          </p:cNvPr>
          <p:cNvSpPr txBox="1"/>
          <p:nvPr/>
        </p:nvSpPr>
        <p:spPr>
          <a:xfrm>
            <a:off x="6960025" y="3938951"/>
            <a:ext cx="17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8.13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387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4BE638-EDD3-4189-9B52-CB4794A5A599}"/>
              </a:ext>
            </a:extLst>
          </p:cNvPr>
          <p:cNvSpPr txBox="1"/>
          <p:nvPr/>
        </p:nvSpPr>
        <p:spPr>
          <a:xfrm>
            <a:off x="1452881" y="405000"/>
            <a:ext cx="9906000" cy="144655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小数のたし算３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小数点の位置をそろえてから筆算しよう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212464-1161-426F-9E5B-FAEE81AEFA2F}"/>
              </a:ext>
            </a:extLst>
          </p:cNvPr>
          <p:cNvSpPr txBox="1"/>
          <p:nvPr/>
        </p:nvSpPr>
        <p:spPr>
          <a:xfrm>
            <a:off x="699624" y="3739536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3.21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A65BE8-E3C2-6AB5-8EE2-9A73CFDDD79F}"/>
              </a:ext>
            </a:extLst>
          </p:cNvPr>
          <p:cNvSpPr txBox="1"/>
          <p:nvPr/>
        </p:nvSpPr>
        <p:spPr>
          <a:xfrm>
            <a:off x="4108314" y="5345408"/>
            <a:ext cx="17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9.32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647BE5B-AEEC-D9D1-3F0B-1805BA3F920F}"/>
              </a:ext>
            </a:extLst>
          </p:cNvPr>
          <p:cNvSpPr txBox="1"/>
          <p:nvPr/>
        </p:nvSpPr>
        <p:spPr>
          <a:xfrm>
            <a:off x="3519589" y="3739536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6.82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0EE1615-5499-96A4-4895-4721DC567F60}"/>
              </a:ext>
            </a:extLst>
          </p:cNvPr>
          <p:cNvSpPr txBox="1"/>
          <p:nvPr/>
        </p:nvSpPr>
        <p:spPr>
          <a:xfrm>
            <a:off x="6339554" y="3739536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5.47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36F6BB4-787B-3BB3-F235-FF42D8295223}"/>
              </a:ext>
            </a:extLst>
          </p:cNvPr>
          <p:cNvSpPr txBox="1"/>
          <p:nvPr/>
        </p:nvSpPr>
        <p:spPr>
          <a:xfrm>
            <a:off x="9159519" y="3739536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9.45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DC2D422-8605-D7E2-6902-99699600A0DB}"/>
              </a:ext>
            </a:extLst>
          </p:cNvPr>
          <p:cNvCxnSpPr/>
          <p:nvPr/>
        </p:nvCxnSpPr>
        <p:spPr>
          <a:xfrm>
            <a:off x="3515992" y="5238340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3DED8944-0319-6B52-3A5A-6486C3DF93C0}"/>
              </a:ext>
            </a:extLst>
          </p:cNvPr>
          <p:cNvCxnSpPr/>
          <p:nvPr/>
        </p:nvCxnSpPr>
        <p:spPr>
          <a:xfrm>
            <a:off x="699624" y="5238340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64B3B618-7F2C-39D0-22F0-577C2AD80880}"/>
              </a:ext>
            </a:extLst>
          </p:cNvPr>
          <p:cNvCxnSpPr/>
          <p:nvPr/>
        </p:nvCxnSpPr>
        <p:spPr>
          <a:xfrm>
            <a:off x="6339554" y="5238340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9FF0BDA-AFD9-B919-D8BD-0273AB39EA4D}"/>
              </a:ext>
            </a:extLst>
          </p:cNvPr>
          <p:cNvCxnSpPr/>
          <p:nvPr/>
        </p:nvCxnSpPr>
        <p:spPr>
          <a:xfrm>
            <a:off x="9155922" y="5238340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1695521-BA4B-6C71-59D8-310E104E9BE1}"/>
              </a:ext>
            </a:extLst>
          </p:cNvPr>
          <p:cNvSpPr txBox="1"/>
          <p:nvPr/>
        </p:nvSpPr>
        <p:spPr>
          <a:xfrm>
            <a:off x="846482" y="5345408"/>
            <a:ext cx="2279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11.21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CD9400B-34DE-B09C-D0A7-C6707EBB61DD}"/>
              </a:ext>
            </a:extLst>
          </p:cNvPr>
          <p:cNvSpPr txBox="1"/>
          <p:nvPr/>
        </p:nvSpPr>
        <p:spPr>
          <a:xfrm>
            <a:off x="6992759" y="5345408"/>
            <a:ext cx="17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9.07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F629190-8145-8B04-6424-667A40446C55}"/>
              </a:ext>
            </a:extLst>
          </p:cNvPr>
          <p:cNvSpPr txBox="1"/>
          <p:nvPr/>
        </p:nvSpPr>
        <p:spPr>
          <a:xfrm>
            <a:off x="9390098" y="5345408"/>
            <a:ext cx="1142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907B77-3921-ACB8-6BFB-9EC604C26738}"/>
              </a:ext>
            </a:extLst>
          </p:cNvPr>
          <p:cNvSpPr txBox="1"/>
          <p:nvPr/>
        </p:nvSpPr>
        <p:spPr>
          <a:xfrm>
            <a:off x="1602602" y="2047400"/>
            <a:ext cx="932955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3.21		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6.82</a:t>
            </a: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5.47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3.6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④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9.45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879D17-B2DD-03A1-2681-312669626ED5}"/>
              </a:ext>
            </a:extLst>
          </p:cNvPr>
          <p:cNvSpPr txBox="1"/>
          <p:nvPr/>
        </p:nvSpPr>
        <p:spPr>
          <a:xfrm>
            <a:off x="1726199" y="3775748"/>
            <a:ext cx="1285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.00</a:t>
            </a:r>
            <a:endParaRPr kumimoji="1" lang="ja-JP" alt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4ED5F3-A8F9-4CB2-1923-CBCFC4E4DA2F}"/>
              </a:ext>
            </a:extLst>
          </p:cNvPr>
          <p:cNvSpPr txBox="1"/>
          <p:nvPr/>
        </p:nvSpPr>
        <p:spPr>
          <a:xfrm>
            <a:off x="5226222" y="3735195"/>
            <a:ext cx="620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D77146-CD33-AF7F-F63B-4BC264C74B16}"/>
              </a:ext>
            </a:extLst>
          </p:cNvPr>
          <p:cNvSpPr txBox="1"/>
          <p:nvPr/>
        </p:nvSpPr>
        <p:spPr>
          <a:xfrm>
            <a:off x="8099839" y="4478199"/>
            <a:ext cx="620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221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0" grpId="0"/>
      <p:bldP spid="21" grpId="0"/>
      <p:bldP spid="22" grpId="0"/>
      <p:bldP spid="40" grpId="0"/>
      <p:bldP spid="41" grpId="0"/>
      <p:bldP spid="42" grpId="0"/>
      <p:bldP spid="3" grpId="0"/>
      <p:bldP spid="4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4BE638-EDD3-4189-9B52-CB4794A5A599}"/>
              </a:ext>
            </a:extLst>
          </p:cNvPr>
          <p:cNvSpPr txBox="1"/>
          <p:nvPr/>
        </p:nvSpPr>
        <p:spPr>
          <a:xfrm>
            <a:off x="2516293" y="405000"/>
            <a:ext cx="6424507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小数のたし算の練習１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7BFE92A-3E77-D0B5-8420-CAC2FBB01440}"/>
              </a:ext>
            </a:extLst>
          </p:cNvPr>
          <p:cNvSpPr txBox="1"/>
          <p:nvPr/>
        </p:nvSpPr>
        <p:spPr>
          <a:xfrm>
            <a:off x="699624" y="2122852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6.35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4.8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FD81817-3FE0-907E-B7F2-CE3D92442827}"/>
              </a:ext>
            </a:extLst>
          </p:cNvPr>
          <p:cNvSpPr txBox="1"/>
          <p:nvPr/>
        </p:nvSpPr>
        <p:spPr>
          <a:xfrm>
            <a:off x="3519589" y="2122852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4.83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2.19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B2D4206-81F0-5BCA-05C0-92991572D016}"/>
              </a:ext>
            </a:extLst>
          </p:cNvPr>
          <p:cNvSpPr txBox="1"/>
          <p:nvPr/>
        </p:nvSpPr>
        <p:spPr>
          <a:xfrm>
            <a:off x="6339554" y="2122852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3.33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7.77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655FC4E-915F-852E-A804-484C00D2E3E7}"/>
              </a:ext>
            </a:extLst>
          </p:cNvPr>
          <p:cNvSpPr txBox="1"/>
          <p:nvPr/>
        </p:nvSpPr>
        <p:spPr>
          <a:xfrm>
            <a:off x="9159519" y="2122852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5.63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DC2D422-8605-D7E2-6902-99699600A0DB}"/>
              </a:ext>
            </a:extLst>
          </p:cNvPr>
          <p:cNvCxnSpPr/>
          <p:nvPr/>
        </p:nvCxnSpPr>
        <p:spPr>
          <a:xfrm>
            <a:off x="3515992" y="3795278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3DED8944-0319-6B52-3A5A-6486C3DF93C0}"/>
              </a:ext>
            </a:extLst>
          </p:cNvPr>
          <p:cNvCxnSpPr/>
          <p:nvPr/>
        </p:nvCxnSpPr>
        <p:spPr>
          <a:xfrm>
            <a:off x="699624" y="3795278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64B3B618-7F2C-39D0-22F0-577C2AD80880}"/>
              </a:ext>
            </a:extLst>
          </p:cNvPr>
          <p:cNvCxnSpPr/>
          <p:nvPr/>
        </p:nvCxnSpPr>
        <p:spPr>
          <a:xfrm>
            <a:off x="6339554" y="3795278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9FF0BDA-AFD9-B919-D8BD-0273AB39EA4D}"/>
              </a:ext>
            </a:extLst>
          </p:cNvPr>
          <p:cNvCxnSpPr/>
          <p:nvPr/>
        </p:nvCxnSpPr>
        <p:spPr>
          <a:xfrm>
            <a:off x="9155922" y="3795278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53035AC-9C9D-E15D-520B-395D5A9C1247}"/>
              </a:ext>
            </a:extLst>
          </p:cNvPr>
          <p:cNvSpPr txBox="1"/>
          <p:nvPr/>
        </p:nvSpPr>
        <p:spPr>
          <a:xfrm>
            <a:off x="9357890" y="3927382"/>
            <a:ext cx="2191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11.63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39B094A-9EE2-0112-E3F5-6A2489E7AE3D}"/>
              </a:ext>
            </a:extLst>
          </p:cNvPr>
          <p:cNvSpPr txBox="1"/>
          <p:nvPr/>
        </p:nvSpPr>
        <p:spPr>
          <a:xfrm>
            <a:off x="4108314" y="3927381"/>
            <a:ext cx="17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7.02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2087693-3536-CAD1-C42F-AF56DE0BF00F}"/>
              </a:ext>
            </a:extLst>
          </p:cNvPr>
          <p:cNvSpPr txBox="1"/>
          <p:nvPr/>
        </p:nvSpPr>
        <p:spPr>
          <a:xfrm>
            <a:off x="838635" y="3927381"/>
            <a:ext cx="2279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11.15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DD2FEC3-BA1C-F7CB-772A-92AEB471A3C5}"/>
              </a:ext>
            </a:extLst>
          </p:cNvPr>
          <p:cNvSpPr txBox="1"/>
          <p:nvPr/>
        </p:nvSpPr>
        <p:spPr>
          <a:xfrm>
            <a:off x="6537924" y="3927381"/>
            <a:ext cx="17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11.1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A2C744B-9AD1-DF08-EA54-F707BEBE89D1}"/>
              </a:ext>
            </a:extLst>
          </p:cNvPr>
          <p:cNvSpPr txBox="1"/>
          <p:nvPr/>
        </p:nvSpPr>
        <p:spPr>
          <a:xfrm>
            <a:off x="2414294" y="2841195"/>
            <a:ext cx="620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0BA06C3-22EB-DD0E-31BB-C6444AD62438}"/>
              </a:ext>
            </a:extLst>
          </p:cNvPr>
          <p:cNvSpPr txBox="1"/>
          <p:nvPr/>
        </p:nvSpPr>
        <p:spPr>
          <a:xfrm>
            <a:off x="10219959" y="2861514"/>
            <a:ext cx="1285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.00</a:t>
            </a:r>
            <a:endParaRPr kumimoji="1" lang="ja-JP" alt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816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31" grpId="0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4BE638-EDD3-4189-9B52-CB4794A5A599}"/>
              </a:ext>
            </a:extLst>
          </p:cNvPr>
          <p:cNvSpPr txBox="1"/>
          <p:nvPr/>
        </p:nvSpPr>
        <p:spPr>
          <a:xfrm>
            <a:off x="2912533" y="405000"/>
            <a:ext cx="6515947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小数のたし算の練習２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2AAC9AF-F8F2-B9BC-9DD8-B8091BE17EC5}"/>
              </a:ext>
            </a:extLst>
          </p:cNvPr>
          <p:cNvGrpSpPr/>
          <p:nvPr/>
        </p:nvGrpSpPr>
        <p:grpSpPr>
          <a:xfrm>
            <a:off x="3515992" y="3694185"/>
            <a:ext cx="2393741" cy="1569660"/>
            <a:chOff x="3515992" y="3694185"/>
            <a:chExt cx="2393741" cy="1569660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4FD81817-3FE0-907E-B7F2-CE3D92442827}"/>
                </a:ext>
              </a:extLst>
            </p:cNvPr>
            <p:cNvSpPr txBox="1"/>
            <p:nvPr/>
          </p:nvSpPr>
          <p:spPr>
            <a:xfrm>
              <a:off x="3519589" y="3694185"/>
              <a:ext cx="23901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kumimoji="1"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4.56</a:t>
              </a:r>
            </a:p>
            <a:p>
              <a:r>
                <a: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＋</a:t>
              </a:r>
              <a:r>
                <a:rPr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9</a:t>
              </a:r>
              <a:endPara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EDC2D422-8605-D7E2-6902-99699600A0DB}"/>
                </a:ext>
              </a:extLst>
            </p:cNvPr>
            <p:cNvCxnSpPr/>
            <p:nvPr/>
          </p:nvCxnSpPr>
          <p:spPr>
            <a:xfrm>
              <a:off x="3515992" y="5183811"/>
              <a:ext cx="239374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4E139E7-D986-9F9C-2D78-0FD52385BB89}"/>
              </a:ext>
            </a:extLst>
          </p:cNvPr>
          <p:cNvGrpSpPr/>
          <p:nvPr/>
        </p:nvGrpSpPr>
        <p:grpSpPr>
          <a:xfrm>
            <a:off x="699624" y="3694185"/>
            <a:ext cx="2393741" cy="1569660"/>
            <a:chOff x="699624" y="3694185"/>
            <a:chExt cx="2393741" cy="1569660"/>
          </a:xfrm>
        </p:grpSpPr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C7BFE92A-3E77-D0B5-8420-CAC2FBB01440}"/>
                </a:ext>
              </a:extLst>
            </p:cNvPr>
            <p:cNvSpPr txBox="1"/>
            <p:nvPr/>
          </p:nvSpPr>
          <p:spPr>
            <a:xfrm>
              <a:off x="699624" y="3694185"/>
              <a:ext cx="23901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kumimoji="1"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7</a:t>
              </a:r>
            </a:p>
            <a:p>
              <a:r>
                <a: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＋</a:t>
              </a:r>
              <a:r>
                <a:rPr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3.51</a:t>
              </a:r>
              <a:endPara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3DED8944-0319-6B52-3A5A-6486C3DF93C0}"/>
                </a:ext>
              </a:extLst>
            </p:cNvPr>
            <p:cNvCxnSpPr/>
            <p:nvPr/>
          </p:nvCxnSpPr>
          <p:spPr>
            <a:xfrm>
              <a:off x="699624" y="5183811"/>
              <a:ext cx="239374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9C8CA07-8542-5D62-6ACF-1BA8441E5479}"/>
              </a:ext>
            </a:extLst>
          </p:cNvPr>
          <p:cNvGrpSpPr/>
          <p:nvPr/>
        </p:nvGrpSpPr>
        <p:grpSpPr>
          <a:xfrm>
            <a:off x="6339554" y="3694185"/>
            <a:ext cx="2393741" cy="1569660"/>
            <a:chOff x="6339554" y="3694185"/>
            <a:chExt cx="2393741" cy="1569660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CB2D4206-81F0-5BCA-05C0-92991572D016}"/>
                </a:ext>
              </a:extLst>
            </p:cNvPr>
            <p:cNvSpPr txBox="1"/>
            <p:nvPr/>
          </p:nvSpPr>
          <p:spPr>
            <a:xfrm>
              <a:off x="6339554" y="3694185"/>
              <a:ext cx="23901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kumimoji="1"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3.7</a:t>
              </a:r>
            </a:p>
            <a:p>
              <a:r>
                <a: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＋</a:t>
              </a:r>
              <a:r>
                <a:rPr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8.47</a:t>
              </a:r>
              <a:endPara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64B3B618-7F2C-39D0-22F0-577C2AD80880}"/>
                </a:ext>
              </a:extLst>
            </p:cNvPr>
            <p:cNvCxnSpPr/>
            <p:nvPr/>
          </p:nvCxnSpPr>
          <p:spPr>
            <a:xfrm>
              <a:off x="6339554" y="5183811"/>
              <a:ext cx="239374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77A2135-A3AF-90F1-FDD3-20A232A1BCF6}"/>
              </a:ext>
            </a:extLst>
          </p:cNvPr>
          <p:cNvGrpSpPr/>
          <p:nvPr/>
        </p:nvGrpSpPr>
        <p:grpSpPr>
          <a:xfrm>
            <a:off x="9155922" y="3694185"/>
            <a:ext cx="2393741" cy="1569660"/>
            <a:chOff x="9155922" y="3694185"/>
            <a:chExt cx="2393741" cy="1569660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A655FC4E-915F-852E-A804-484C00D2E3E7}"/>
                </a:ext>
              </a:extLst>
            </p:cNvPr>
            <p:cNvSpPr txBox="1"/>
            <p:nvPr/>
          </p:nvSpPr>
          <p:spPr>
            <a:xfrm>
              <a:off x="9159519" y="3694185"/>
              <a:ext cx="23901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kumimoji="1"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5.07</a:t>
              </a:r>
            </a:p>
            <a:p>
              <a:r>
                <a: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＋</a:t>
              </a:r>
              <a:r>
                <a:rPr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0.96</a:t>
              </a:r>
              <a:endPara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59FF0BDA-AFD9-B919-D8BD-0273AB39EA4D}"/>
                </a:ext>
              </a:extLst>
            </p:cNvPr>
            <p:cNvCxnSpPr/>
            <p:nvPr/>
          </p:nvCxnSpPr>
          <p:spPr>
            <a:xfrm>
              <a:off x="9155922" y="5183811"/>
              <a:ext cx="239374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53035AC-9C9D-E15D-520B-395D5A9C1247}"/>
              </a:ext>
            </a:extLst>
          </p:cNvPr>
          <p:cNvSpPr txBox="1"/>
          <p:nvPr/>
        </p:nvSpPr>
        <p:spPr>
          <a:xfrm>
            <a:off x="9753600" y="5214854"/>
            <a:ext cx="179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6.03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39B094A-9EE2-0112-E3F5-6A2489E7AE3D}"/>
              </a:ext>
            </a:extLst>
          </p:cNvPr>
          <p:cNvSpPr txBox="1"/>
          <p:nvPr/>
        </p:nvSpPr>
        <p:spPr>
          <a:xfrm>
            <a:off x="3700140" y="5214853"/>
            <a:ext cx="2191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13.56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2087693-3536-CAD1-C42F-AF56DE0BF00F}"/>
              </a:ext>
            </a:extLst>
          </p:cNvPr>
          <p:cNvSpPr txBox="1"/>
          <p:nvPr/>
        </p:nvSpPr>
        <p:spPr>
          <a:xfrm>
            <a:off x="838635" y="5214853"/>
            <a:ext cx="2279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10.51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DD2FEC3-BA1C-F7CB-772A-92AEB471A3C5}"/>
              </a:ext>
            </a:extLst>
          </p:cNvPr>
          <p:cNvSpPr txBox="1"/>
          <p:nvPr/>
        </p:nvSpPr>
        <p:spPr>
          <a:xfrm>
            <a:off x="6537924" y="5214853"/>
            <a:ext cx="2191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12.17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0CBA81E-C93B-3A28-F051-43AF7C34E373}"/>
              </a:ext>
            </a:extLst>
          </p:cNvPr>
          <p:cNvSpPr txBox="1"/>
          <p:nvPr/>
        </p:nvSpPr>
        <p:spPr>
          <a:xfrm>
            <a:off x="1894696" y="1699809"/>
            <a:ext cx="8475199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7+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3.51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4.56+9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3.7+8.47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④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5.07+0.96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8BF090-E605-1DAE-9B53-D5DD3C133F2A}"/>
              </a:ext>
            </a:extLst>
          </p:cNvPr>
          <p:cNvSpPr txBox="1"/>
          <p:nvPr/>
        </p:nvSpPr>
        <p:spPr>
          <a:xfrm>
            <a:off x="1726199" y="3720610"/>
            <a:ext cx="1285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.00</a:t>
            </a:r>
            <a:endParaRPr kumimoji="1" lang="ja-JP" alt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1CC18E7-A692-0CED-01DD-7123D8307F22}"/>
              </a:ext>
            </a:extLst>
          </p:cNvPr>
          <p:cNvSpPr txBox="1"/>
          <p:nvPr/>
        </p:nvSpPr>
        <p:spPr>
          <a:xfrm>
            <a:off x="4605984" y="4408352"/>
            <a:ext cx="1285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.00</a:t>
            </a:r>
            <a:endParaRPr kumimoji="1" lang="ja-JP" alt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965B45-1FAB-2E6E-0938-87EB1CDAECF9}"/>
              </a:ext>
            </a:extLst>
          </p:cNvPr>
          <p:cNvSpPr txBox="1"/>
          <p:nvPr/>
        </p:nvSpPr>
        <p:spPr>
          <a:xfrm>
            <a:off x="8042934" y="3684475"/>
            <a:ext cx="620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582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93E3EE-56A2-29BD-054A-5BB6DC0A5AF0}"/>
              </a:ext>
            </a:extLst>
          </p:cNvPr>
          <p:cNvSpPr txBox="1"/>
          <p:nvPr/>
        </p:nvSpPr>
        <p:spPr>
          <a:xfrm>
            <a:off x="3963568" y="1034920"/>
            <a:ext cx="4538133" cy="923330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小数のひき算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C47D45-3CDB-6535-04A5-FC5B8EE2BC41}"/>
              </a:ext>
            </a:extLst>
          </p:cNvPr>
          <p:cNvSpPr txBox="1"/>
          <p:nvPr/>
        </p:nvSpPr>
        <p:spPr>
          <a:xfrm>
            <a:off x="1267172" y="2529440"/>
            <a:ext cx="9930924" cy="2778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たし算と同じで　ひき算も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計算の仕方は</a:t>
            </a: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整数の場合と同じです</a:t>
            </a:r>
            <a:endParaRPr kumimoji="1"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ひき算の方がいろいろと工夫ができますよ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E7E7B85-EDC9-E93C-A711-29F147BA7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635217"/>
            <a:ext cx="1277012" cy="148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197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212464-1161-426F-9E5B-FAEE81AEFA2F}"/>
              </a:ext>
            </a:extLst>
          </p:cNvPr>
          <p:cNvSpPr txBox="1"/>
          <p:nvPr/>
        </p:nvSpPr>
        <p:spPr>
          <a:xfrm>
            <a:off x="699624" y="2521340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74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A65BE8-E3C2-6AB5-8EE2-9A73CFDDD79F}"/>
              </a:ext>
            </a:extLst>
          </p:cNvPr>
          <p:cNvSpPr txBox="1"/>
          <p:nvPr/>
        </p:nvSpPr>
        <p:spPr>
          <a:xfrm>
            <a:off x="4108314" y="3971073"/>
            <a:ext cx="17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647BE5B-AEEC-D9D1-3F0B-1805BA3F920F}"/>
              </a:ext>
            </a:extLst>
          </p:cNvPr>
          <p:cNvSpPr txBox="1"/>
          <p:nvPr/>
        </p:nvSpPr>
        <p:spPr>
          <a:xfrm>
            <a:off x="3519589" y="2521340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0EE1615-5499-96A4-4895-4721DC567F60}"/>
              </a:ext>
            </a:extLst>
          </p:cNvPr>
          <p:cNvSpPr txBox="1"/>
          <p:nvPr/>
        </p:nvSpPr>
        <p:spPr>
          <a:xfrm>
            <a:off x="6339554" y="2521340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09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36F6BB4-787B-3BB3-F235-FF42D8295223}"/>
              </a:ext>
            </a:extLst>
          </p:cNvPr>
          <p:cNvSpPr txBox="1"/>
          <p:nvPr/>
        </p:nvSpPr>
        <p:spPr>
          <a:xfrm>
            <a:off x="9159519" y="2521340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DC2D422-8605-D7E2-6902-99699600A0DB}"/>
              </a:ext>
            </a:extLst>
          </p:cNvPr>
          <p:cNvCxnSpPr/>
          <p:nvPr/>
        </p:nvCxnSpPr>
        <p:spPr>
          <a:xfrm>
            <a:off x="3515992" y="3971073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3DED8944-0319-6B52-3A5A-6486C3DF93C0}"/>
              </a:ext>
            </a:extLst>
          </p:cNvPr>
          <p:cNvCxnSpPr/>
          <p:nvPr/>
        </p:nvCxnSpPr>
        <p:spPr>
          <a:xfrm>
            <a:off x="699624" y="3971073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64B3B618-7F2C-39D0-22F0-577C2AD80880}"/>
              </a:ext>
            </a:extLst>
          </p:cNvPr>
          <p:cNvCxnSpPr/>
          <p:nvPr/>
        </p:nvCxnSpPr>
        <p:spPr>
          <a:xfrm>
            <a:off x="6339554" y="3971073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9FF0BDA-AFD9-B919-D8BD-0273AB39EA4D}"/>
              </a:ext>
            </a:extLst>
          </p:cNvPr>
          <p:cNvCxnSpPr/>
          <p:nvPr/>
        </p:nvCxnSpPr>
        <p:spPr>
          <a:xfrm>
            <a:off x="9155922" y="3971073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1695521-BA4B-6C71-59D8-310E104E9BE1}"/>
              </a:ext>
            </a:extLst>
          </p:cNvPr>
          <p:cNvSpPr txBox="1"/>
          <p:nvPr/>
        </p:nvSpPr>
        <p:spPr>
          <a:xfrm>
            <a:off x="1337732" y="3971073"/>
            <a:ext cx="1876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53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CD9400B-34DE-B09C-D0A7-C6707EBB61DD}"/>
              </a:ext>
            </a:extLst>
          </p:cNvPr>
          <p:cNvSpPr txBox="1"/>
          <p:nvPr/>
        </p:nvSpPr>
        <p:spPr>
          <a:xfrm>
            <a:off x="6972795" y="3971073"/>
            <a:ext cx="17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F629190-8145-8B04-6424-667A40446C55}"/>
              </a:ext>
            </a:extLst>
          </p:cNvPr>
          <p:cNvSpPr txBox="1"/>
          <p:nvPr/>
        </p:nvSpPr>
        <p:spPr>
          <a:xfrm>
            <a:off x="9779990" y="3971073"/>
            <a:ext cx="1802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06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25799EF-272B-2455-E69E-6E8523C4CA23}"/>
              </a:ext>
            </a:extLst>
          </p:cNvPr>
          <p:cNvSpPr txBox="1"/>
          <p:nvPr/>
        </p:nvSpPr>
        <p:spPr>
          <a:xfrm>
            <a:off x="1676400" y="567560"/>
            <a:ext cx="8869680" cy="144655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小数のひき算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小数点をさかいに分けて引いてみよう</a:t>
            </a:r>
          </a:p>
        </p:txBody>
      </p:sp>
    </p:spTree>
    <p:extLst>
      <p:ext uri="{BB962C8B-B14F-4D97-AF65-F5344CB8AC3E}">
        <p14:creationId xmlns:p14="http://schemas.microsoft.com/office/powerpoint/2010/main" val="109070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593606-9223-4AD8-8591-F9DFAF4158E3}"/>
              </a:ext>
            </a:extLst>
          </p:cNvPr>
          <p:cNvSpPr txBox="1"/>
          <p:nvPr/>
        </p:nvSpPr>
        <p:spPr>
          <a:xfrm>
            <a:off x="1227828" y="605493"/>
            <a:ext cx="4542718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４年生の内容です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91D86FC-4290-4814-A687-8A608813760F}"/>
              </a:ext>
            </a:extLst>
          </p:cNvPr>
          <p:cNvCxnSpPr>
            <a:cxnSpLocks/>
          </p:cNvCxnSpPr>
          <p:nvPr/>
        </p:nvCxnSpPr>
        <p:spPr>
          <a:xfrm>
            <a:off x="912000" y="3429000"/>
            <a:ext cx="10800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832A400-0E0A-42F3-9FB7-9DAAC78B30DF}"/>
              </a:ext>
            </a:extLst>
          </p:cNvPr>
          <p:cNvCxnSpPr>
            <a:cxnSpLocks/>
          </p:cNvCxnSpPr>
          <p:nvPr/>
        </p:nvCxnSpPr>
        <p:spPr>
          <a:xfrm flipH="1">
            <a:off x="11277711" y="2997000"/>
            <a:ext cx="2289" cy="4275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0275088-F4D6-4C2E-B095-8B1FCA814143}"/>
              </a:ext>
            </a:extLst>
          </p:cNvPr>
          <p:cNvCxnSpPr>
            <a:cxnSpLocks/>
          </p:cNvCxnSpPr>
          <p:nvPr/>
        </p:nvCxnSpPr>
        <p:spPr>
          <a:xfrm>
            <a:off x="912000" y="2565000"/>
            <a:ext cx="0" cy="85959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DE7DFF4-6D35-4567-B5E4-922B2C399A1C}"/>
              </a:ext>
            </a:extLst>
          </p:cNvPr>
          <p:cNvCxnSpPr>
            <a:cxnSpLocks/>
          </p:cNvCxnSpPr>
          <p:nvPr/>
        </p:nvCxnSpPr>
        <p:spPr>
          <a:xfrm>
            <a:off x="5232000" y="2565000"/>
            <a:ext cx="0" cy="85959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E618692-832F-4D45-B31E-55B9A0308375}"/>
              </a:ext>
            </a:extLst>
          </p:cNvPr>
          <p:cNvCxnSpPr>
            <a:cxnSpLocks/>
          </p:cNvCxnSpPr>
          <p:nvPr/>
        </p:nvCxnSpPr>
        <p:spPr>
          <a:xfrm>
            <a:off x="9552000" y="2565000"/>
            <a:ext cx="0" cy="85959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F84B10C-D6C4-4EE6-A76A-0CE21805B60C}"/>
              </a:ext>
            </a:extLst>
          </p:cNvPr>
          <p:cNvCxnSpPr>
            <a:cxnSpLocks/>
          </p:cNvCxnSpPr>
          <p:nvPr/>
        </p:nvCxnSpPr>
        <p:spPr>
          <a:xfrm>
            <a:off x="868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9D10093-5AF8-4DBA-826D-A498C197ABAC}"/>
              </a:ext>
            </a:extLst>
          </p:cNvPr>
          <p:cNvCxnSpPr>
            <a:cxnSpLocks/>
          </p:cNvCxnSpPr>
          <p:nvPr/>
        </p:nvCxnSpPr>
        <p:spPr>
          <a:xfrm>
            <a:off x="7836506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DB71FAD-F671-4F86-83A5-358626396FA5}"/>
              </a:ext>
            </a:extLst>
          </p:cNvPr>
          <p:cNvCxnSpPr>
            <a:cxnSpLocks/>
          </p:cNvCxnSpPr>
          <p:nvPr/>
        </p:nvCxnSpPr>
        <p:spPr>
          <a:xfrm>
            <a:off x="696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993E440-1845-439B-87CC-4E7B7BB7FAC1}"/>
              </a:ext>
            </a:extLst>
          </p:cNvPr>
          <p:cNvCxnSpPr>
            <a:cxnSpLocks/>
          </p:cNvCxnSpPr>
          <p:nvPr/>
        </p:nvCxnSpPr>
        <p:spPr>
          <a:xfrm>
            <a:off x="609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12FCF945-9AD4-45AA-93E5-C11E61A2C23E}"/>
              </a:ext>
            </a:extLst>
          </p:cNvPr>
          <p:cNvCxnSpPr>
            <a:cxnSpLocks/>
          </p:cNvCxnSpPr>
          <p:nvPr/>
        </p:nvCxnSpPr>
        <p:spPr>
          <a:xfrm>
            <a:off x="436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8BF86E3-FD47-422C-A980-6FF58C9E5C92}"/>
              </a:ext>
            </a:extLst>
          </p:cNvPr>
          <p:cNvCxnSpPr>
            <a:cxnSpLocks/>
          </p:cNvCxnSpPr>
          <p:nvPr/>
        </p:nvCxnSpPr>
        <p:spPr>
          <a:xfrm>
            <a:off x="3516506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B4690C58-EDCC-4051-A4ED-E9B8CEB2118D}"/>
              </a:ext>
            </a:extLst>
          </p:cNvPr>
          <p:cNvCxnSpPr>
            <a:cxnSpLocks/>
          </p:cNvCxnSpPr>
          <p:nvPr/>
        </p:nvCxnSpPr>
        <p:spPr>
          <a:xfrm>
            <a:off x="264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9B2C4CE4-716B-4DC5-AA56-A70BBB6DA9B3}"/>
              </a:ext>
            </a:extLst>
          </p:cNvPr>
          <p:cNvCxnSpPr>
            <a:cxnSpLocks/>
          </p:cNvCxnSpPr>
          <p:nvPr/>
        </p:nvCxnSpPr>
        <p:spPr>
          <a:xfrm>
            <a:off x="177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824BC92C-0953-44FF-AC40-694990D13330}"/>
              </a:ext>
            </a:extLst>
          </p:cNvPr>
          <p:cNvCxnSpPr>
            <a:cxnSpLocks/>
          </p:cNvCxnSpPr>
          <p:nvPr/>
        </p:nvCxnSpPr>
        <p:spPr>
          <a:xfrm>
            <a:off x="1041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3EE033EC-B65D-44D5-8290-A133C54717BD}"/>
              </a:ext>
            </a:extLst>
          </p:cNvPr>
          <p:cNvCxnSpPr>
            <a:cxnSpLocks/>
          </p:cNvCxnSpPr>
          <p:nvPr/>
        </p:nvCxnSpPr>
        <p:spPr>
          <a:xfrm>
            <a:off x="393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95DD03AC-6353-4FE9-8AFE-6EB8F84B8672}"/>
              </a:ext>
            </a:extLst>
          </p:cNvPr>
          <p:cNvCxnSpPr>
            <a:cxnSpLocks/>
          </p:cNvCxnSpPr>
          <p:nvPr/>
        </p:nvCxnSpPr>
        <p:spPr>
          <a:xfrm>
            <a:off x="3084506" y="2992597"/>
            <a:ext cx="0" cy="432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0064EDAF-1025-47AF-AD9B-3B6447244319}"/>
              </a:ext>
            </a:extLst>
          </p:cNvPr>
          <p:cNvCxnSpPr>
            <a:cxnSpLocks/>
          </p:cNvCxnSpPr>
          <p:nvPr/>
        </p:nvCxnSpPr>
        <p:spPr>
          <a:xfrm>
            <a:off x="220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D67A7C9-E63A-4473-A29D-30D513730598}"/>
              </a:ext>
            </a:extLst>
          </p:cNvPr>
          <p:cNvCxnSpPr>
            <a:cxnSpLocks/>
          </p:cNvCxnSpPr>
          <p:nvPr/>
        </p:nvCxnSpPr>
        <p:spPr>
          <a:xfrm>
            <a:off x="1344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4EB289B2-C47B-4CED-8951-464BDB609D4E}"/>
              </a:ext>
            </a:extLst>
          </p:cNvPr>
          <p:cNvCxnSpPr>
            <a:cxnSpLocks/>
          </p:cNvCxnSpPr>
          <p:nvPr/>
        </p:nvCxnSpPr>
        <p:spPr>
          <a:xfrm>
            <a:off x="825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9996CB12-505F-4A56-87FF-9D12F02CB1E7}"/>
              </a:ext>
            </a:extLst>
          </p:cNvPr>
          <p:cNvCxnSpPr>
            <a:cxnSpLocks/>
          </p:cNvCxnSpPr>
          <p:nvPr/>
        </p:nvCxnSpPr>
        <p:spPr>
          <a:xfrm>
            <a:off x="7404506" y="2992597"/>
            <a:ext cx="0" cy="432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5F141BE8-3310-4000-B579-346B0C5C8B0A}"/>
              </a:ext>
            </a:extLst>
          </p:cNvPr>
          <p:cNvCxnSpPr>
            <a:cxnSpLocks/>
          </p:cNvCxnSpPr>
          <p:nvPr/>
        </p:nvCxnSpPr>
        <p:spPr>
          <a:xfrm>
            <a:off x="652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7E91A189-87AF-46D7-A222-41C736B45F90}"/>
              </a:ext>
            </a:extLst>
          </p:cNvPr>
          <p:cNvCxnSpPr>
            <a:cxnSpLocks/>
          </p:cNvCxnSpPr>
          <p:nvPr/>
        </p:nvCxnSpPr>
        <p:spPr>
          <a:xfrm>
            <a:off x="5664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2D682883-3C1F-4A93-A2D9-10A27EDA749F}"/>
              </a:ext>
            </a:extLst>
          </p:cNvPr>
          <p:cNvCxnSpPr>
            <a:cxnSpLocks/>
          </p:cNvCxnSpPr>
          <p:nvPr/>
        </p:nvCxnSpPr>
        <p:spPr>
          <a:xfrm>
            <a:off x="480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9C044EE9-1F51-4E85-A772-F0DC412EAFE5}"/>
              </a:ext>
            </a:extLst>
          </p:cNvPr>
          <p:cNvCxnSpPr>
            <a:cxnSpLocks/>
          </p:cNvCxnSpPr>
          <p:nvPr/>
        </p:nvCxnSpPr>
        <p:spPr>
          <a:xfrm>
            <a:off x="912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F5D5BA6D-F1FF-484B-84C9-41FAF7465F39}"/>
              </a:ext>
            </a:extLst>
          </p:cNvPr>
          <p:cNvCxnSpPr>
            <a:cxnSpLocks/>
          </p:cNvCxnSpPr>
          <p:nvPr/>
        </p:nvCxnSpPr>
        <p:spPr>
          <a:xfrm>
            <a:off x="1084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EEA15360-8D44-435A-A8A0-F38A32C030E8}"/>
              </a:ext>
            </a:extLst>
          </p:cNvPr>
          <p:cNvCxnSpPr>
            <a:cxnSpLocks/>
          </p:cNvCxnSpPr>
          <p:nvPr/>
        </p:nvCxnSpPr>
        <p:spPr>
          <a:xfrm>
            <a:off x="9984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FBA13BA-3925-42A9-924D-B0087605C2CB}"/>
              </a:ext>
            </a:extLst>
          </p:cNvPr>
          <p:cNvSpPr txBox="1"/>
          <p:nvPr/>
        </p:nvSpPr>
        <p:spPr>
          <a:xfrm>
            <a:off x="477674" y="1784853"/>
            <a:ext cx="87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8BF36CA-E798-4A57-A634-382EB7664C89}"/>
              </a:ext>
            </a:extLst>
          </p:cNvPr>
          <p:cNvSpPr txBox="1"/>
          <p:nvPr/>
        </p:nvSpPr>
        <p:spPr>
          <a:xfrm>
            <a:off x="4551309" y="1784853"/>
            <a:ext cx="1865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76DDF7E-4B39-4C96-92FE-171F5FB8B3F2}"/>
              </a:ext>
            </a:extLst>
          </p:cNvPr>
          <p:cNvSpPr txBox="1"/>
          <p:nvPr/>
        </p:nvSpPr>
        <p:spPr>
          <a:xfrm>
            <a:off x="8870288" y="1802506"/>
            <a:ext cx="1486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29A6DEEE-1A28-4BCE-A7F2-5D5872679BCA}"/>
              </a:ext>
            </a:extLst>
          </p:cNvPr>
          <p:cNvSpPr/>
          <p:nvPr/>
        </p:nvSpPr>
        <p:spPr>
          <a:xfrm>
            <a:off x="1227827" y="3319990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B810E437-A9FC-46B6-9903-BF99B4EE5419}"/>
              </a:ext>
            </a:extLst>
          </p:cNvPr>
          <p:cNvSpPr/>
          <p:nvPr/>
        </p:nvSpPr>
        <p:spPr>
          <a:xfrm>
            <a:off x="2523827" y="3311183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DE28C32E-63B2-4AB7-8A79-0BE2A29941A2}"/>
              </a:ext>
            </a:extLst>
          </p:cNvPr>
          <p:cNvSpPr/>
          <p:nvPr/>
        </p:nvSpPr>
        <p:spPr>
          <a:xfrm>
            <a:off x="4239454" y="3304178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045200E7-5647-4C53-9481-F4AE0D9BED0B}"/>
              </a:ext>
            </a:extLst>
          </p:cNvPr>
          <p:cNvSpPr/>
          <p:nvPr/>
        </p:nvSpPr>
        <p:spPr>
          <a:xfrm>
            <a:off x="5990044" y="3304178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4B66CA76-5C2D-4B33-AC95-7A696FE732DD}"/>
              </a:ext>
            </a:extLst>
          </p:cNvPr>
          <p:cNvSpPr/>
          <p:nvPr/>
        </p:nvSpPr>
        <p:spPr>
          <a:xfrm>
            <a:off x="9013124" y="3297581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21151B4B-2B52-407C-8A14-1DF040F90E8F}"/>
              </a:ext>
            </a:extLst>
          </p:cNvPr>
          <p:cNvSpPr/>
          <p:nvPr/>
        </p:nvSpPr>
        <p:spPr>
          <a:xfrm>
            <a:off x="7288333" y="3319990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8BE98B56-CA7C-4D4C-A06A-FE8902911294}"/>
              </a:ext>
            </a:extLst>
          </p:cNvPr>
          <p:cNvSpPr/>
          <p:nvPr/>
        </p:nvSpPr>
        <p:spPr>
          <a:xfrm>
            <a:off x="3417172" y="3297581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A0B55D62-56C7-455A-A9E1-4360CA549916}"/>
              </a:ext>
            </a:extLst>
          </p:cNvPr>
          <p:cNvSpPr/>
          <p:nvPr/>
        </p:nvSpPr>
        <p:spPr>
          <a:xfrm>
            <a:off x="8173505" y="3304178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3D499075-340D-4491-8D10-B06428C16CE9}"/>
              </a:ext>
            </a:extLst>
          </p:cNvPr>
          <p:cNvSpPr/>
          <p:nvPr/>
        </p:nvSpPr>
        <p:spPr>
          <a:xfrm>
            <a:off x="10731827" y="3318246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915257CB-7FE6-40E8-B4C2-75CCC5090DA8}"/>
              </a:ext>
            </a:extLst>
          </p:cNvPr>
          <p:cNvSpPr txBox="1"/>
          <p:nvPr/>
        </p:nvSpPr>
        <p:spPr>
          <a:xfrm>
            <a:off x="2304328" y="364702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1B16E318-BC3F-4357-8FF2-A6925326DD24}"/>
              </a:ext>
            </a:extLst>
          </p:cNvPr>
          <p:cNvSpPr txBox="1"/>
          <p:nvPr/>
        </p:nvSpPr>
        <p:spPr>
          <a:xfrm>
            <a:off x="1008328" y="367823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46AE2A21-DB2E-4CD1-96E0-EA5E29C2B631}"/>
              </a:ext>
            </a:extLst>
          </p:cNvPr>
          <p:cNvSpPr txBox="1"/>
          <p:nvPr/>
        </p:nvSpPr>
        <p:spPr>
          <a:xfrm>
            <a:off x="3184933" y="364439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A25A7BDF-F470-4AF8-876F-6A94C94AFCC4}"/>
              </a:ext>
            </a:extLst>
          </p:cNvPr>
          <p:cNvSpPr txBox="1"/>
          <p:nvPr/>
        </p:nvSpPr>
        <p:spPr>
          <a:xfrm>
            <a:off x="4044834" y="36443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A0FB901-0AB9-46C4-8021-CCD5074E48B1}"/>
              </a:ext>
            </a:extLst>
          </p:cNvPr>
          <p:cNvSpPr txBox="1"/>
          <p:nvPr/>
        </p:nvSpPr>
        <p:spPr>
          <a:xfrm>
            <a:off x="5770545" y="364439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31B9B44F-5874-4E37-A3F3-487DB589BAC9}"/>
              </a:ext>
            </a:extLst>
          </p:cNvPr>
          <p:cNvSpPr txBox="1"/>
          <p:nvPr/>
        </p:nvSpPr>
        <p:spPr>
          <a:xfrm>
            <a:off x="7068834" y="364439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831622EF-F577-4E20-A702-345A3834BBD8}"/>
              </a:ext>
            </a:extLst>
          </p:cNvPr>
          <p:cNvSpPr txBox="1"/>
          <p:nvPr/>
        </p:nvSpPr>
        <p:spPr>
          <a:xfrm>
            <a:off x="7978900" y="364001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2732ADDB-0D8A-496F-A73E-69CF1AC70293}"/>
              </a:ext>
            </a:extLst>
          </p:cNvPr>
          <p:cNvSpPr txBox="1"/>
          <p:nvPr/>
        </p:nvSpPr>
        <p:spPr>
          <a:xfrm>
            <a:off x="8791667" y="3647020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7ADDBB84-F446-4F91-8693-78A937592FFD}"/>
              </a:ext>
            </a:extLst>
          </p:cNvPr>
          <p:cNvSpPr txBox="1"/>
          <p:nvPr/>
        </p:nvSpPr>
        <p:spPr>
          <a:xfrm>
            <a:off x="10564512" y="363181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1423D599-238C-41D4-B678-EFBCC496EA33}"/>
              </a:ext>
            </a:extLst>
          </p:cNvPr>
          <p:cNvSpPr txBox="1"/>
          <p:nvPr/>
        </p:nvSpPr>
        <p:spPr>
          <a:xfrm>
            <a:off x="835729" y="459301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5B88BB6-D988-47F1-8D2B-3606EE9DA236}"/>
              </a:ext>
            </a:extLst>
          </p:cNvPr>
          <p:cNvSpPr txBox="1"/>
          <p:nvPr/>
        </p:nvSpPr>
        <p:spPr>
          <a:xfrm>
            <a:off x="3007589" y="457380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E806CDF8-3216-412C-BA0E-63284FD34B84}"/>
              </a:ext>
            </a:extLst>
          </p:cNvPr>
          <p:cNvSpPr txBox="1"/>
          <p:nvPr/>
        </p:nvSpPr>
        <p:spPr>
          <a:xfrm>
            <a:off x="5176005" y="457925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94564DF4-78B5-49A7-B00D-8EB746D9415A}"/>
              </a:ext>
            </a:extLst>
          </p:cNvPr>
          <p:cNvSpPr txBox="1"/>
          <p:nvPr/>
        </p:nvSpPr>
        <p:spPr>
          <a:xfrm>
            <a:off x="7350397" y="457380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9B4EFC49-EA78-4DCE-B6AC-C9CF359DD4EA}"/>
              </a:ext>
            </a:extLst>
          </p:cNvPr>
          <p:cNvSpPr txBox="1"/>
          <p:nvPr/>
        </p:nvSpPr>
        <p:spPr>
          <a:xfrm>
            <a:off x="1432526" y="4593010"/>
            <a:ext cx="134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0.01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04B6A718-CA32-4995-9F2F-FBD3D4978469}"/>
              </a:ext>
            </a:extLst>
          </p:cNvPr>
          <p:cNvSpPr txBox="1"/>
          <p:nvPr/>
        </p:nvSpPr>
        <p:spPr>
          <a:xfrm>
            <a:off x="3603635" y="4593010"/>
            <a:ext cx="136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0.04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E420F545-F84E-41C8-8F7F-3E23817B5782}"/>
              </a:ext>
            </a:extLst>
          </p:cNvPr>
          <p:cNvSpPr txBox="1"/>
          <p:nvPr/>
        </p:nvSpPr>
        <p:spPr>
          <a:xfrm>
            <a:off x="5770903" y="4593010"/>
            <a:ext cx="133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0.06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6E9B6F79-EB8D-4E03-A7D4-C51C87813230}"/>
              </a:ext>
            </a:extLst>
          </p:cNvPr>
          <p:cNvSpPr txBox="1"/>
          <p:nvPr/>
        </p:nvSpPr>
        <p:spPr>
          <a:xfrm>
            <a:off x="8010357" y="4593010"/>
            <a:ext cx="1366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0.08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4" name="Picture 2" descr="ソース画像を表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3" t="-514" r="48233" b="21352"/>
          <a:stretch/>
        </p:blipFill>
        <p:spPr bwMode="auto">
          <a:xfrm>
            <a:off x="7495666" y="367832"/>
            <a:ext cx="1619165" cy="131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ED1EEDB9-3C15-4336-B918-9B9FFB6E5592}"/>
              </a:ext>
            </a:extLst>
          </p:cNvPr>
          <p:cNvSpPr txBox="1"/>
          <p:nvPr/>
        </p:nvSpPr>
        <p:spPr>
          <a:xfrm>
            <a:off x="9261570" y="570915"/>
            <a:ext cx="2130547" cy="10772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めもりは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です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9B4EFC49-EA78-4DCE-B6AC-C9CF359DD4EA}"/>
              </a:ext>
            </a:extLst>
          </p:cNvPr>
          <p:cNvSpPr txBox="1"/>
          <p:nvPr/>
        </p:nvSpPr>
        <p:spPr>
          <a:xfrm>
            <a:off x="9253076" y="1019095"/>
            <a:ext cx="134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0.01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143B65-2046-1033-0339-5CD8E16561EB}"/>
              </a:ext>
            </a:extLst>
          </p:cNvPr>
          <p:cNvSpPr txBox="1"/>
          <p:nvPr/>
        </p:nvSpPr>
        <p:spPr>
          <a:xfrm>
            <a:off x="9608693" y="457380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929733-DAF4-4F52-D8AE-380F3DC840AA}"/>
              </a:ext>
            </a:extLst>
          </p:cNvPr>
          <p:cNvSpPr txBox="1"/>
          <p:nvPr/>
        </p:nvSpPr>
        <p:spPr>
          <a:xfrm>
            <a:off x="10279806" y="4573804"/>
            <a:ext cx="1348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0.12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E83CD1-4196-2C2D-9936-F3B287534D91}"/>
              </a:ext>
            </a:extLst>
          </p:cNvPr>
          <p:cNvSpPr txBox="1"/>
          <p:nvPr/>
        </p:nvSpPr>
        <p:spPr>
          <a:xfrm>
            <a:off x="830643" y="5345340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BEB6626-0716-3E29-A76A-06083B5E9AF8}"/>
              </a:ext>
            </a:extLst>
          </p:cNvPr>
          <p:cNvSpPr txBox="1"/>
          <p:nvPr/>
        </p:nvSpPr>
        <p:spPr>
          <a:xfrm>
            <a:off x="1432526" y="5339273"/>
            <a:ext cx="1327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0.15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FCB40C-4BDF-3D8C-563F-E5AFFF5895BF}"/>
              </a:ext>
            </a:extLst>
          </p:cNvPr>
          <p:cNvSpPr txBox="1"/>
          <p:nvPr/>
        </p:nvSpPr>
        <p:spPr>
          <a:xfrm>
            <a:off x="2933612" y="532853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5E9EAF-1496-3C40-C595-7A73B8C7EFDB}"/>
              </a:ext>
            </a:extLst>
          </p:cNvPr>
          <p:cNvSpPr txBox="1"/>
          <p:nvPr/>
        </p:nvSpPr>
        <p:spPr>
          <a:xfrm>
            <a:off x="5172376" y="5294580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F2A89B-6145-39AD-9C24-2C1421329EC8}"/>
              </a:ext>
            </a:extLst>
          </p:cNvPr>
          <p:cNvSpPr txBox="1"/>
          <p:nvPr/>
        </p:nvSpPr>
        <p:spPr>
          <a:xfrm>
            <a:off x="7407840" y="526951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CB6D9BF-4C6A-09DC-9884-B6F59FAF99A9}"/>
              </a:ext>
            </a:extLst>
          </p:cNvPr>
          <p:cNvSpPr txBox="1"/>
          <p:nvPr/>
        </p:nvSpPr>
        <p:spPr>
          <a:xfrm>
            <a:off x="3516506" y="5343363"/>
            <a:ext cx="1355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0.17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65B15D3-EDEC-F45F-807F-6FA6465E4374}"/>
              </a:ext>
            </a:extLst>
          </p:cNvPr>
          <p:cNvSpPr txBox="1"/>
          <p:nvPr/>
        </p:nvSpPr>
        <p:spPr>
          <a:xfrm>
            <a:off x="5741704" y="5294580"/>
            <a:ext cx="132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0.19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8283047-6475-C301-274C-ADD21AA48879}"/>
              </a:ext>
            </a:extLst>
          </p:cNvPr>
          <p:cNvSpPr txBox="1"/>
          <p:nvPr/>
        </p:nvSpPr>
        <p:spPr>
          <a:xfrm>
            <a:off x="8090121" y="5284349"/>
            <a:ext cx="136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0.23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44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99" grpId="0"/>
      <p:bldP spid="105" grpId="0"/>
      <p:bldP spid="6" grpId="0"/>
      <p:bldP spid="8" grpId="0"/>
      <p:bldP spid="16" grpId="0"/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212464-1161-426F-9E5B-FAEE81AEFA2F}"/>
              </a:ext>
            </a:extLst>
          </p:cNvPr>
          <p:cNvSpPr txBox="1"/>
          <p:nvPr/>
        </p:nvSpPr>
        <p:spPr>
          <a:xfrm>
            <a:off x="699624" y="3069980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6.05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5.73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A65BE8-E3C2-6AB5-8EE2-9A73CFDDD79F}"/>
              </a:ext>
            </a:extLst>
          </p:cNvPr>
          <p:cNvSpPr txBox="1"/>
          <p:nvPr/>
        </p:nvSpPr>
        <p:spPr>
          <a:xfrm>
            <a:off x="4108314" y="4519713"/>
            <a:ext cx="17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0.38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647BE5B-AEEC-D9D1-3F0B-1805BA3F920F}"/>
              </a:ext>
            </a:extLst>
          </p:cNvPr>
          <p:cNvSpPr txBox="1"/>
          <p:nvPr/>
        </p:nvSpPr>
        <p:spPr>
          <a:xfrm>
            <a:off x="3519589" y="3069980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5.23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4.85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0EE1615-5499-96A4-4895-4721DC567F60}"/>
              </a:ext>
            </a:extLst>
          </p:cNvPr>
          <p:cNvSpPr txBox="1"/>
          <p:nvPr/>
        </p:nvSpPr>
        <p:spPr>
          <a:xfrm>
            <a:off x="6339554" y="3069980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7.63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36F6BB4-787B-3BB3-F235-FF42D8295223}"/>
              </a:ext>
            </a:extLst>
          </p:cNvPr>
          <p:cNvSpPr txBox="1"/>
          <p:nvPr/>
        </p:nvSpPr>
        <p:spPr>
          <a:xfrm>
            <a:off x="9159519" y="3069980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8.25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5.29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DC2D422-8605-D7E2-6902-99699600A0DB}"/>
              </a:ext>
            </a:extLst>
          </p:cNvPr>
          <p:cNvCxnSpPr/>
          <p:nvPr/>
        </p:nvCxnSpPr>
        <p:spPr>
          <a:xfrm>
            <a:off x="3515992" y="4519713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3DED8944-0319-6B52-3A5A-6486C3DF93C0}"/>
              </a:ext>
            </a:extLst>
          </p:cNvPr>
          <p:cNvCxnSpPr/>
          <p:nvPr/>
        </p:nvCxnSpPr>
        <p:spPr>
          <a:xfrm>
            <a:off x="699624" y="4519713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64B3B618-7F2C-39D0-22F0-577C2AD80880}"/>
              </a:ext>
            </a:extLst>
          </p:cNvPr>
          <p:cNvCxnSpPr/>
          <p:nvPr/>
        </p:nvCxnSpPr>
        <p:spPr>
          <a:xfrm>
            <a:off x="6339554" y="4519713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9FF0BDA-AFD9-B919-D8BD-0273AB39EA4D}"/>
              </a:ext>
            </a:extLst>
          </p:cNvPr>
          <p:cNvCxnSpPr/>
          <p:nvPr/>
        </p:nvCxnSpPr>
        <p:spPr>
          <a:xfrm>
            <a:off x="9155922" y="4519713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1695521-BA4B-6C71-59D8-310E104E9BE1}"/>
              </a:ext>
            </a:extLst>
          </p:cNvPr>
          <p:cNvSpPr txBox="1"/>
          <p:nvPr/>
        </p:nvSpPr>
        <p:spPr>
          <a:xfrm>
            <a:off x="1337732" y="4519713"/>
            <a:ext cx="1876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0.32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CD9400B-34DE-B09C-D0A7-C6707EBB61DD}"/>
              </a:ext>
            </a:extLst>
          </p:cNvPr>
          <p:cNvSpPr txBox="1"/>
          <p:nvPr/>
        </p:nvSpPr>
        <p:spPr>
          <a:xfrm>
            <a:off x="6972795" y="4519713"/>
            <a:ext cx="17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6.89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F629190-8145-8B04-6424-667A40446C55}"/>
              </a:ext>
            </a:extLst>
          </p:cNvPr>
          <p:cNvSpPr txBox="1"/>
          <p:nvPr/>
        </p:nvSpPr>
        <p:spPr>
          <a:xfrm>
            <a:off x="9779990" y="4519713"/>
            <a:ext cx="1802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2.96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25799EF-272B-2455-E69E-6E8523C4CA23}"/>
              </a:ext>
            </a:extLst>
          </p:cNvPr>
          <p:cNvSpPr txBox="1"/>
          <p:nvPr/>
        </p:nvSpPr>
        <p:spPr>
          <a:xfrm>
            <a:off x="1676400" y="567560"/>
            <a:ext cx="8869680" cy="206210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小数のひき算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小数点をそろえて整数の場合と同じに計算できます</a:t>
            </a:r>
          </a:p>
        </p:txBody>
      </p:sp>
    </p:spTree>
    <p:extLst>
      <p:ext uri="{BB962C8B-B14F-4D97-AF65-F5344CB8AC3E}">
        <p14:creationId xmlns:p14="http://schemas.microsoft.com/office/powerpoint/2010/main" val="277277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  <p:bldP spid="41" grpId="0"/>
      <p:bldP spid="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5DC0BC-44AA-4E60-B794-8B8D177E0052}"/>
              </a:ext>
            </a:extLst>
          </p:cNvPr>
          <p:cNvSpPr txBox="1"/>
          <p:nvPr/>
        </p:nvSpPr>
        <p:spPr>
          <a:xfrm>
            <a:off x="1452881" y="405000"/>
            <a:ext cx="9906000" cy="144655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小数のひき算３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小数点の位置をそろえてから筆算しよう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4B0AE0-3E88-38F0-1841-F881EAA5E040}"/>
              </a:ext>
            </a:extLst>
          </p:cNvPr>
          <p:cNvSpPr txBox="1"/>
          <p:nvPr/>
        </p:nvSpPr>
        <p:spPr>
          <a:xfrm>
            <a:off x="1582282" y="2123154"/>
            <a:ext cx="790715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3.21	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3.24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</a:t>
            </a: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2.89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④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4.32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653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212464-1161-426F-9E5B-FAEE81AEFA2F}"/>
              </a:ext>
            </a:extLst>
          </p:cNvPr>
          <p:cNvSpPr txBox="1"/>
          <p:nvPr/>
        </p:nvSpPr>
        <p:spPr>
          <a:xfrm>
            <a:off x="699624" y="3562552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5.4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3.21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A65BE8-E3C2-6AB5-8EE2-9A73CFDDD79F}"/>
              </a:ext>
            </a:extLst>
          </p:cNvPr>
          <p:cNvSpPr txBox="1"/>
          <p:nvPr/>
        </p:nvSpPr>
        <p:spPr>
          <a:xfrm>
            <a:off x="4108314" y="5072377"/>
            <a:ext cx="17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2.04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647BE5B-AEEC-D9D1-3F0B-1805BA3F920F}"/>
              </a:ext>
            </a:extLst>
          </p:cNvPr>
          <p:cNvSpPr txBox="1"/>
          <p:nvPr/>
        </p:nvSpPr>
        <p:spPr>
          <a:xfrm>
            <a:off x="3519589" y="3562552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3.24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0EE1615-5499-96A4-4895-4721DC567F60}"/>
              </a:ext>
            </a:extLst>
          </p:cNvPr>
          <p:cNvSpPr txBox="1"/>
          <p:nvPr/>
        </p:nvSpPr>
        <p:spPr>
          <a:xfrm>
            <a:off x="6339554" y="3562552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7.8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2.89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36F6BB4-787B-3BB3-F235-FF42D8295223}"/>
              </a:ext>
            </a:extLst>
          </p:cNvPr>
          <p:cNvSpPr txBox="1"/>
          <p:nvPr/>
        </p:nvSpPr>
        <p:spPr>
          <a:xfrm>
            <a:off x="9159519" y="3562552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4.32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DC2D422-8605-D7E2-6902-99699600A0DB}"/>
              </a:ext>
            </a:extLst>
          </p:cNvPr>
          <p:cNvCxnSpPr/>
          <p:nvPr/>
        </p:nvCxnSpPr>
        <p:spPr>
          <a:xfrm>
            <a:off x="3515992" y="5072377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3DED8944-0319-6B52-3A5A-6486C3DF93C0}"/>
              </a:ext>
            </a:extLst>
          </p:cNvPr>
          <p:cNvCxnSpPr/>
          <p:nvPr/>
        </p:nvCxnSpPr>
        <p:spPr>
          <a:xfrm>
            <a:off x="699624" y="5072377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64B3B618-7F2C-39D0-22F0-577C2AD80880}"/>
              </a:ext>
            </a:extLst>
          </p:cNvPr>
          <p:cNvCxnSpPr/>
          <p:nvPr/>
        </p:nvCxnSpPr>
        <p:spPr>
          <a:xfrm>
            <a:off x="6339554" y="5072377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9FF0BDA-AFD9-B919-D8BD-0273AB39EA4D}"/>
              </a:ext>
            </a:extLst>
          </p:cNvPr>
          <p:cNvCxnSpPr/>
          <p:nvPr/>
        </p:nvCxnSpPr>
        <p:spPr>
          <a:xfrm>
            <a:off x="9155922" y="5072377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1695521-BA4B-6C71-59D8-310E104E9BE1}"/>
              </a:ext>
            </a:extLst>
          </p:cNvPr>
          <p:cNvSpPr txBox="1"/>
          <p:nvPr/>
        </p:nvSpPr>
        <p:spPr>
          <a:xfrm>
            <a:off x="1337732" y="5072377"/>
            <a:ext cx="1876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2.19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CD9400B-34DE-B09C-D0A7-C6707EBB61DD}"/>
              </a:ext>
            </a:extLst>
          </p:cNvPr>
          <p:cNvSpPr txBox="1"/>
          <p:nvPr/>
        </p:nvSpPr>
        <p:spPr>
          <a:xfrm>
            <a:off x="6992759" y="5072377"/>
            <a:ext cx="17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4.91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F629190-8145-8B04-6424-667A40446C55}"/>
              </a:ext>
            </a:extLst>
          </p:cNvPr>
          <p:cNvSpPr txBox="1"/>
          <p:nvPr/>
        </p:nvSpPr>
        <p:spPr>
          <a:xfrm>
            <a:off x="9779990" y="5072377"/>
            <a:ext cx="1802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3.42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2514EF7-C21F-65CF-7610-28446EAD48C7}"/>
              </a:ext>
            </a:extLst>
          </p:cNvPr>
          <p:cNvSpPr txBox="1"/>
          <p:nvPr/>
        </p:nvSpPr>
        <p:spPr>
          <a:xfrm>
            <a:off x="2439945" y="3589888"/>
            <a:ext cx="620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8A7056F-FC84-A214-BDC2-C64A2FE390AB}"/>
              </a:ext>
            </a:extLst>
          </p:cNvPr>
          <p:cNvSpPr txBox="1"/>
          <p:nvPr/>
        </p:nvSpPr>
        <p:spPr>
          <a:xfrm>
            <a:off x="8046720" y="3589888"/>
            <a:ext cx="585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5DC0BC-44AA-4E60-B794-8B8D177E0052}"/>
              </a:ext>
            </a:extLst>
          </p:cNvPr>
          <p:cNvSpPr txBox="1"/>
          <p:nvPr/>
        </p:nvSpPr>
        <p:spPr>
          <a:xfrm>
            <a:off x="1452881" y="405000"/>
            <a:ext cx="9906000" cy="144655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小数のひき算３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小数点の位置をそろえてから筆算しよう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4B0AE0-3E88-38F0-1841-F881EAA5E040}"/>
              </a:ext>
            </a:extLst>
          </p:cNvPr>
          <p:cNvSpPr txBox="1"/>
          <p:nvPr/>
        </p:nvSpPr>
        <p:spPr>
          <a:xfrm>
            <a:off x="1582282" y="2123154"/>
            <a:ext cx="790715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3.21	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3.24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</a:t>
            </a: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2.89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④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4.32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FF51B32-45A5-AAC4-8268-3E2A2635CF43}"/>
              </a:ext>
            </a:extLst>
          </p:cNvPr>
          <p:cNvSpPr txBox="1"/>
          <p:nvPr/>
        </p:nvSpPr>
        <p:spPr>
          <a:xfrm>
            <a:off x="5191760" y="4301215"/>
            <a:ext cx="51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8331CC-F1CD-B816-CE24-740606F5B4BB}"/>
              </a:ext>
            </a:extLst>
          </p:cNvPr>
          <p:cNvSpPr txBox="1"/>
          <p:nvPr/>
        </p:nvSpPr>
        <p:spPr>
          <a:xfrm>
            <a:off x="10848689" y="4301215"/>
            <a:ext cx="620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530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  <p:bldP spid="41" grpId="0"/>
      <p:bldP spid="42" grpId="0"/>
      <p:bldP spid="53" grpId="0"/>
      <p:bldP spid="55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4BE638-EDD3-4189-9B52-CB4794A5A599}"/>
              </a:ext>
            </a:extLst>
          </p:cNvPr>
          <p:cNvSpPr txBox="1"/>
          <p:nvPr/>
        </p:nvSpPr>
        <p:spPr>
          <a:xfrm>
            <a:off x="1590118" y="493764"/>
            <a:ext cx="4626187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小数のひき算４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2AAC9AF-F8F2-B9BC-9DD8-B8091BE17EC5}"/>
              </a:ext>
            </a:extLst>
          </p:cNvPr>
          <p:cNvGrpSpPr/>
          <p:nvPr/>
        </p:nvGrpSpPr>
        <p:grpSpPr>
          <a:xfrm>
            <a:off x="3515992" y="3020141"/>
            <a:ext cx="2393741" cy="1569660"/>
            <a:chOff x="3515992" y="3694185"/>
            <a:chExt cx="2393741" cy="1569660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4FD81817-3FE0-907E-B7F2-CE3D92442827}"/>
                </a:ext>
              </a:extLst>
            </p:cNvPr>
            <p:cNvSpPr txBox="1"/>
            <p:nvPr/>
          </p:nvSpPr>
          <p:spPr>
            <a:xfrm>
              <a:off x="3519589" y="3694185"/>
              <a:ext cx="23901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kumimoji="1"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4.32</a:t>
              </a:r>
            </a:p>
            <a:p>
              <a:r>
                <a: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－</a:t>
              </a:r>
              <a:r>
                <a:rPr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3.92</a:t>
              </a:r>
              <a:endPara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EDC2D422-8605-D7E2-6902-99699600A0DB}"/>
                </a:ext>
              </a:extLst>
            </p:cNvPr>
            <p:cNvCxnSpPr/>
            <p:nvPr/>
          </p:nvCxnSpPr>
          <p:spPr>
            <a:xfrm>
              <a:off x="3515992" y="5183811"/>
              <a:ext cx="239374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4E139E7-D986-9F9C-2D78-0FD52385BB89}"/>
              </a:ext>
            </a:extLst>
          </p:cNvPr>
          <p:cNvGrpSpPr/>
          <p:nvPr/>
        </p:nvGrpSpPr>
        <p:grpSpPr>
          <a:xfrm>
            <a:off x="699624" y="3020141"/>
            <a:ext cx="2393741" cy="1569660"/>
            <a:chOff x="699624" y="3694185"/>
            <a:chExt cx="2393741" cy="1569660"/>
          </a:xfrm>
        </p:grpSpPr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C7BFE92A-3E77-D0B5-8420-CAC2FBB01440}"/>
                </a:ext>
              </a:extLst>
            </p:cNvPr>
            <p:cNvSpPr txBox="1"/>
            <p:nvPr/>
          </p:nvSpPr>
          <p:spPr>
            <a:xfrm>
              <a:off x="699624" y="3694185"/>
              <a:ext cx="23901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kumimoji="1"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6.22</a:t>
              </a:r>
            </a:p>
            <a:p>
              <a:r>
                <a: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－</a:t>
              </a:r>
              <a:r>
                <a:rPr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3.12</a:t>
              </a:r>
              <a:endPara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3DED8944-0319-6B52-3A5A-6486C3DF93C0}"/>
                </a:ext>
              </a:extLst>
            </p:cNvPr>
            <p:cNvCxnSpPr/>
            <p:nvPr/>
          </p:nvCxnSpPr>
          <p:spPr>
            <a:xfrm>
              <a:off x="699624" y="5183811"/>
              <a:ext cx="239374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9C8CA07-8542-5D62-6ACF-1BA8441E5479}"/>
              </a:ext>
            </a:extLst>
          </p:cNvPr>
          <p:cNvGrpSpPr/>
          <p:nvPr/>
        </p:nvGrpSpPr>
        <p:grpSpPr>
          <a:xfrm>
            <a:off x="6339554" y="3020141"/>
            <a:ext cx="2393741" cy="1569660"/>
            <a:chOff x="6339554" y="3694185"/>
            <a:chExt cx="2393741" cy="1569660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CB2D4206-81F0-5BCA-05C0-92991572D016}"/>
                </a:ext>
              </a:extLst>
            </p:cNvPr>
            <p:cNvSpPr txBox="1"/>
            <p:nvPr/>
          </p:nvSpPr>
          <p:spPr>
            <a:xfrm>
              <a:off x="6339554" y="3694185"/>
              <a:ext cx="23901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kumimoji="1"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5.23</a:t>
              </a:r>
            </a:p>
            <a:p>
              <a:r>
                <a: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－</a:t>
              </a:r>
              <a:r>
                <a:rPr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4.63</a:t>
              </a:r>
              <a:endPara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64B3B618-7F2C-39D0-22F0-577C2AD80880}"/>
                </a:ext>
              </a:extLst>
            </p:cNvPr>
            <p:cNvCxnSpPr/>
            <p:nvPr/>
          </p:nvCxnSpPr>
          <p:spPr>
            <a:xfrm>
              <a:off x="6339554" y="5183811"/>
              <a:ext cx="239374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77A2135-A3AF-90F1-FDD3-20A232A1BCF6}"/>
              </a:ext>
            </a:extLst>
          </p:cNvPr>
          <p:cNvGrpSpPr/>
          <p:nvPr/>
        </p:nvGrpSpPr>
        <p:grpSpPr>
          <a:xfrm>
            <a:off x="9155922" y="3020141"/>
            <a:ext cx="2393741" cy="1569660"/>
            <a:chOff x="9155922" y="3694185"/>
            <a:chExt cx="2393741" cy="1569660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A655FC4E-915F-852E-A804-484C00D2E3E7}"/>
                </a:ext>
              </a:extLst>
            </p:cNvPr>
            <p:cNvSpPr txBox="1"/>
            <p:nvPr/>
          </p:nvSpPr>
          <p:spPr>
            <a:xfrm>
              <a:off x="9159519" y="3694185"/>
              <a:ext cx="23901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kumimoji="1"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9.37</a:t>
              </a:r>
            </a:p>
            <a:p>
              <a:r>
                <a: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－</a:t>
              </a:r>
              <a:r>
                <a:rPr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4.37</a:t>
              </a:r>
              <a:endPara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59FF0BDA-AFD9-B919-D8BD-0273AB39EA4D}"/>
                </a:ext>
              </a:extLst>
            </p:cNvPr>
            <p:cNvCxnSpPr/>
            <p:nvPr/>
          </p:nvCxnSpPr>
          <p:spPr>
            <a:xfrm>
              <a:off x="9155922" y="5183811"/>
              <a:ext cx="239374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53035AC-9C9D-E15D-520B-395D5A9C1247}"/>
              </a:ext>
            </a:extLst>
          </p:cNvPr>
          <p:cNvSpPr txBox="1"/>
          <p:nvPr/>
        </p:nvSpPr>
        <p:spPr>
          <a:xfrm>
            <a:off x="9753600" y="4509768"/>
            <a:ext cx="62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39B094A-9EE2-0112-E3F5-6A2489E7AE3D}"/>
              </a:ext>
            </a:extLst>
          </p:cNvPr>
          <p:cNvSpPr txBox="1"/>
          <p:nvPr/>
        </p:nvSpPr>
        <p:spPr>
          <a:xfrm>
            <a:off x="4112121" y="4509767"/>
            <a:ext cx="1306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2087693-3536-CAD1-C42F-AF56DE0BF00F}"/>
              </a:ext>
            </a:extLst>
          </p:cNvPr>
          <p:cNvSpPr txBox="1"/>
          <p:nvPr/>
        </p:nvSpPr>
        <p:spPr>
          <a:xfrm>
            <a:off x="1320799" y="4509767"/>
            <a:ext cx="1306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3.1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DD2FEC3-BA1C-F7CB-772A-92AEB471A3C5}"/>
              </a:ext>
            </a:extLst>
          </p:cNvPr>
          <p:cNvSpPr txBox="1"/>
          <p:nvPr/>
        </p:nvSpPr>
        <p:spPr>
          <a:xfrm>
            <a:off x="6932087" y="4509767"/>
            <a:ext cx="1307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0CBA81E-C93B-3A28-F051-43AF7C34E373}"/>
              </a:ext>
            </a:extLst>
          </p:cNvPr>
          <p:cNvSpPr txBox="1"/>
          <p:nvPr/>
        </p:nvSpPr>
        <p:spPr>
          <a:xfrm>
            <a:off x="1590118" y="1404794"/>
            <a:ext cx="8976282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6.22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3.12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②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4.32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3.92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5.23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.63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④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9.37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4.37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EDF71F0-48AB-9EEF-F568-D3B21D38D328}"/>
              </a:ext>
            </a:extLst>
          </p:cNvPr>
          <p:cNvSpPr txBox="1"/>
          <p:nvPr/>
        </p:nvSpPr>
        <p:spPr>
          <a:xfrm>
            <a:off x="3346205" y="5601893"/>
            <a:ext cx="86003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小数点以下で最後尾の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は、省略します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95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7BFE92A-3E77-D0B5-8420-CAC2FBB01440}"/>
              </a:ext>
            </a:extLst>
          </p:cNvPr>
          <p:cNvSpPr txBox="1"/>
          <p:nvPr/>
        </p:nvSpPr>
        <p:spPr>
          <a:xfrm>
            <a:off x="719944" y="2174393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7D23C5BB-0239-3596-704A-2533C7998A02}"/>
              </a:ext>
            </a:extLst>
          </p:cNvPr>
          <p:cNvCxnSpPr/>
          <p:nvPr/>
        </p:nvCxnSpPr>
        <p:spPr>
          <a:xfrm>
            <a:off x="719944" y="3608586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CCD573-45A3-C32A-31E6-A3D6E5D55A19}"/>
              </a:ext>
            </a:extLst>
          </p:cNvPr>
          <p:cNvSpPr txBox="1"/>
          <p:nvPr/>
        </p:nvSpPr>
        <p:spPr>
          <a:xfrm>
            <a:off x="1676400" y="567560"/>
            <a:ext cx="9032240" cy="144655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小数のひき算５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－●▲を計算できるようにしよう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011E86-C95A-1A37-4D37-C745F01B9E54}"/>
              </a:ext>
            </a:extLst>
          </p:cNvPr>
          <p:cNvSpPr txBox="1"/>
          <p:nvPr/>
        </p:nvSpPr>
        <p:spPr>
          <a:xfrm>
            <a:off x="3473304" y="2174393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BB4F031-A3FB-214B-D79C-4ECAAD76AF4B}"/>
              </a:ext>
            </a:extLst>
          </p:cNvPr>
          <p:cNvCxnSpPr/>
          <p:nvPr/>
        </p:nvCxnSpPr>
        <p:spPr>
          <a:xfrm>
            <a:off x="3473304" y="3608586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1D47C44-7610-0C50-FD37-4736BFFF4286}"/>
              </a:ext>
            </a:extLst>
          </p:cNvPr>
          <p:cNvSpPr txBox="1"/>
          <p:nvPr/>
        </p:nvSpPr>
        <p:spPr>
          <a:xfrm>
            <a:off x="6223067" y="2174393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C608C29-A4BB-2DED-DEB2-7E4E774B19C2}"/>
              </a:ext>
            </a:extLst>
          </p:cNvPr>
          <p:cNvCxnSpPr/>
          <p:nvPr/>
        </p:nvCxnSpPr>
        <p:spPr>
          <a:xfrm>
            <a:off x="6223067" y="3608586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7E4AD78-1AEC-66D4-F7DD-33639DAE88C6}"/>
              </a:ext>
            </a:extLst>
          </p:cNvPr>
          <p:cNvSpPr txBox="1"/>
          <p:nvPr/>
        </p:nvSpPr>
        <p:spPr>
          <a:xfrm>
            <a:off x="8969233" y="2174393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ED726C0-EA58-B6FB-BB8D-54826CD4152D}"/>
              </a:ext>
            </a:extLst>
          </p:cNvPr>
          <p:cNvCxnSpPr/>
          <p:nvPr/>
        </p:nvCxnSpPr>
        <p:spPr>
          <a:xfrm>
            <a:off x="8969233" y="3608586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49CC56F-AD7F-E967-0E32-D814C2C71199}"/>
              </a:ext>
            </a:extLst>
          </p:cNvPr>
          <p:cNvSpPr txBox="1"/>
          <p:nvPr/>
        </p:nvSpPr>
        <p:spPr>
          <a:xfrm>
            <a:off x="719944" y="4389273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819DD2B-1230-2284-4C13-10042C34A4D9}"/>
              </a:ext>
            </a:extLst>
          </p:cNvPr>
          <p:cNvCxnSpPr/>
          <p:nvPr/>
        </p:nvCxnSpPr>
        <p:spPr>
          <a:xfrm>
            <a:off x="719944" y="5823466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04ED862-7140-2EBF-4F7C-89D84DE6FD49}"/>
              </a:ext>
            </a:extLst>
          </p:cNvPr>
          <p:cNvSpPr txBox="1"/>
          <p:nvPr/>
        </p:nvSpPr>
        <p:spPr>
          <a:xfrm>
            <a:off x="3473304" y="4389273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0.68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BFDF4CF-35C5-5DC6-4241-D0F7E8E542A8}"/>
              </a:ext>
            </a:extLst>
          </p:cNvPr>
          <p:cNvCxnSpPr/>
          <p:nvPr/>
        </p:nvCxnSpPr>
        <p:spPr>
          <a:xfrm>
            <a:off x="3473304" y="5823466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1645F5E-0C44-6BE1-2306-650FFC61A84F}"/>
              </a:ext>
            </a:extLst>
          </p:cNvPr>
          <p:cNvSpPr txBox="1"/>
          <p:nvPr/>
        </p:nvSpPr>
        <p:spPr>
          <a:xfrm>
            <a:off x="6223067" y="4389273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6C17835-A5A1-E4E1-53A5-6EE881BC8D51}"/>
              </a:ext>
            </a:extLst>
          </p:cNvPr>
          <p:cNvCxnSpPr/>
          <p:nvPr/>
        </p:nvCxnSpPr>
        <p:spPr>
          <a:xfrm>
            <a:off x="6223067" y="5823466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6709AF9-A7B4-BF2F-9893-804BF4105ABB}"/>
              </a:ext>
            </a:extLst>
          </p:cNvPr>
          <p:cNvSpPr txBox="1"/>
          <p:nvPr/>
        </p:nvSpPr>
        <p:spPr>
          <a:xfrm>
            <a:off x="8969233" y="4389273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8.00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0.82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E1A7CD5-1588-FEF2-A527-E0E798BFC652}"/>
              </a:ext>
            </a:extLst>
          </p:cNvPr>
          <p:cNvCxnSpPr/>
          <p:nvPr/>
        </p:nvCxnSpPr>
        <p:spPr>
          <a:xfrm>
            <a:off x="8969233" y="5823466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0888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212464-1161-426F-9E5B-FAEE81AEFA2F}"/>
              </a:ext>
            </a:extLst>
          </p:cNvPr>
          <p:cNvSpPr txBox="1"/>
          <p:nvPr/>
        </p:nvSpPr>
        <p:spPr>
          <a:xfrm>
            <a:off x="699624" y="3562552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0.38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A65BE8-E3C2-6AB5-8EE2-9A73CFDDD79F}"/>
              </a:ext>
            </a:extLst>
          </p:cNvPr>
          <p:cNvSpPr txBox="1"/>
          <p:nvPr/>
        </p:nvSpPr>
        <p:spPr>
          <a:xfrm>
            <a:off x="4108314" y="5072377"/>
            <a:ext cx="17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2.27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647BE5B-AEEC-D9D1-3F0B-1805BA3F920F}"/>
              </a:ext>
            </a:extLst>
          </p:cNvPr>
          <p:cNvSpPr txBox="1"/>
          <p:nvPr/>
        </p:nvSpPr>
        <p:spPr>
          <a:xfrm>
            <a:off x="3519589" y="3562552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2.73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0EE1615-5499-96A4-4895-4721DC567F60}"/>
              </a:ext>
            </a:extLst>
          </p:cNvPr>
          <p:cNvSpPr txBox="1"/>
          <p:nvPr/>
        </p:nvSpPr>
        <p:spPr>
          <a:xfrm>
            <a:off x="6339554" y="3562552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en-US" altLang="ja-JP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2.89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36F6BB4-787B-3BB3-F235-FF42D8295223}"/>
              </a:ext>
            </a:extLst>
          </p:cNvPr>
          <p:cNvSpPr txBox="1"/>
          <p:nvPr/>
        </p:nvSpPr>
        <p:spPr>
          <a:xfrm>
            <a:off x="9159519" y="3562552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4.26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DC2D422-8605-D7E2-6902-99699600A0DB}"/>
              </a:ext>
            </a:extLst>
          </p:cNvPr>
          <p:cNvCxnSpPr/>
          <p:nvPr/>
        </p:nvCxnSpPr>
        <p:spPr>
          <a:xfrm>
            <a:off x="3515992" y="5072377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3DED8944-0319-6B52-3A5A-6486C3DF93C0}"/>
              </a:ext>
            </a:extLst>
          </p:cNvPr>
          <p:cNvCxnSpPr/>
          <p:nvPr/>
        </p:nvCxnSpPr>
        <p:spPr>
          <a:xfrm>
            <a:off x="699624" y="5072377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64B3B618-7F2C-39D0-22F0-577C2AD80880}"/>
              </a:ext>
            </a:extLst>
          </p:cNvPr>
          <p:cNvCxnSpPr/>
          <p:nvPr/>
        </p:nvCxnSpPr>
        <p:spPr>
          <a:xfrm>
            <a:off x="6339554" y="5072377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9FF0BDA-AFD9-B919-D8BD-0273AB39EA4D}"/>
              </a:ext>
            </a:extLst>
          </p:cNvPr>
          <p:cNvCxnSpPr/>
          <p:nvPr/>
        </p:nvCxnSpPr>
        <p:spPr>
          <a:xfrm>
            <a:off x="9155922" y="5072377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1695521-BA4B-6C71-59D8-310E104E9BE1}"/>
              </a:ext>
            </a:extLst>
          </p:cNvPr>
          <p:cNvSpPr txBox="1"/>
          <p:nvPr/>
        </p:nvSpPr>
        <p:spPr>
          <a:xfrm>
            <a:off x="1337732" y="5072377"/>
            <a:ext cx="1876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6.62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CD9400B-34DE-B09C-D0A7-C6707EBB61DD}"/>
              </a:ext>
            </a:extLst>
          </p:cNvPr>
          <p:cNvSpPr txBox="1"/>
          <p:nvPr/>
        </p:nvSpPr>
        <p:spPr>
          <a:xfrm>
            <a:off x="6992759" y="5072377"/>
            <a:ext cx="17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0.11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F629190-8145-8B04-6424-667A40446C55}"/>
              </a:ext>
            </a:extLst>
          </p:cNvPr>
          <p:cNvSpPr txBox="1"/>
          <p:nvPr/>
        </p:nvSpPr>
        <p:spPr>
          <a:xfrm>
            <a:off x="9779990" y="5072377"/>
            <a:ext cx="1802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1.74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100D548-040C-90DE-4C06-B4EAE4ECC580}"/>
              </a:ext>
            </a:extLst>
          </p:cNvPr>
          <p:cNvSpPr txBox="1"/>
          <p:nvPr/>
        </p:nvSpPr>
        <p:spPr>
          <a:xfrm>
            <a:off x="10194030" y="3562552"/>
            <a:ext cx="1285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.00</a:t>
            </a:r>
            <a:endParaRPr kumimoji="1" lang="ja-JP" alt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5DC0BC-44AA-4E60-B794-8B8D177E0052}"/>
              </a:ext>
            </a:extLst>
          </p:cNvPr>
          <p:cNvSpPr txBox="1"/>
          <p:nvPr/>
        </p:nvSpPr>
        <p:spPr>
          <a:xfrm>
            <a:off x="1452881" y="405000"/>
            <a:ext cx="9906000" cy="144655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小数のひき算６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小数点の位置をそろえてから筆算しよう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4B0AE0-3E88-38F0-1841-F881EAA5E040}"/>
              </a:ext>
            </a:extLst>
          </p:cNvPr>
          <p:cNvSpPr txBox="1"/>
          <p:nvPr/>
        </p:nvSpPr>
        <p:spPr>
          <a:xfrm>
            <a:off x="1582282" y="2123154"/>
            <a:ext cx="7059981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0.38	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2.73</a:t>
            </a: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2.89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④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4.26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4288B7-662C-D31C-B853-FBA322039EEF}"/>
              </a:ext>
            </a:extLst>
          </p:cNvPr>
          <p:cNvSpPr txBox="1"/>
          <p:nvPr/>
        </p:nvSpPr>
        <p:spPr>
          <a:xfrm>
            <a:off x="1752585" y="3562552"/>
            <a:ext cx="1285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.00</a:t>
            </a:r>
            <a:endParaRPr kumimoji="1" lang="ja-JP" alt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E70F70-52F9-03B4-A5BD-9EA8636C9DCE}"/>
              </a:ext>
            </a:extLst>
          </p:cNvPr>
          <p:cNvSpPr txBox="1"/>
          <p:nvPr/>
        </p:nvSpPr>
        <p:spPr>
          <a:xfrm>
            <a:off x="4536369" y="3562552"/>
            <a:ext cx="1285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.00</a:t>
            </a:r>
            <a:endParaRPr kumimoji="1" lang="ja-JP" alt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256168-275A-7430-B541-302C5CE7127C}"/>
              </a:ext>
            </a:extLst>
          </p:cNvPr>
          <p:cNvSpPr txBox="1"/>
          <p:nvPr/>
        </p:nvSpPr>
        <p:spPr>
          <a:xfrm>
            <a:off x="7381845" y="3562552"/>
            <a:ext cx="1285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.00</a:t>
            </a:r>
            <a:endParaRPr kumimoji="1" lang="ja-JP" alt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917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  <p:bldP spid="41" grpId="0"/>
      <p:bldP spid="42" grpId="0"/>
      <p:bldP spid="56" grpId="0"/>
      <p:bldP spid="4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7BFE92A-3E77-D0B5-8420-CAC2FBB01440}"/>
              </a:ext>
            </a:extLst>
          </p:cNvPr>
          <p:cNvSpPr txBox="1"/>
          <p:nvPr/>
        </p:nvSpPr>
        <p:spPr>
          <a:xfrm>
            <a:off x="719944" y="2174393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1.01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7D23C5BB-0239-3596-704A-2533C7998A02}"/>
              </a:ext>
            </a:extLst>
          </p:cNvPr>
          <p:cNvCxnSpPr/>
          <p:nvPr/>
        </p:nvCxnSpPr>
        <p:spPr>
          <a:xfrm>
            <a:off x="719944" y="3608586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CCD573-45A3-C32A-31E6-A3D6E5D55A19}"/>
              </a:ext>
            </a:extLst>
          </p:cNvPr>
          <p:cNvSpPr txBox="1"/>
          <p:nvPr/>
        </p:nvSpPr>
        <p:spPr>
          <a:xfrm>
            <a:off x="1676400" y="567560"/>
            <a:ext cx="7010400" cy="144655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小数のひき算７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－●▲の計算の応用です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011E86-C95A-1A37-4D37-C745F01B9E54}"/>
              </a:ext>
            </a:extLst>
          </p:cNvPr>
          <p:cNvSpPr txBox="1"/>
          <p:nvPr/>
        </p:nvSpPr>
        <p:spPr>
          <a:xfrm>
            <a:off x="3473304" y="2174393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1.02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BB4F031-A3FB-214B-D79C-4ECAAD76AF4B}"/>
              </a:ext>
            </a:extLst>
          </p:cNvPr>
          <p:cNvCxnSpPr/>
          <p:nvPr/>
        </p:nvCxnSpPr>
        <p:spPr>
          <a:xfrm>
            <a:off x="3473304" y="3608586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1D47C44-7610-0C50-FD37-4736BFFF4286}"/>
              </a:ext>
            </a:extLst>
          </p:cNvPr>
          <p:cNvSpPr txBox="1"/>
          <p:nvPr/>
        </p:nvSpPr>
        <p:spPr>
          <a:xfrm>
            <a:off x="6223067" y="2174393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1.03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C608C29-A4BB-2DED-DEB2-7E4E774B19C2}"/>
              </a:ext>
            </a:extLst>
          </p:cNvPr>
          <p:cNvCxnSpPr/>
          <p:nvPr/>
        </p:nvCxnSpPr>
        <p:spPr>
          <a:xfrm>
            <a:off x="6223067" y="3608586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7E4AD78-1AEC-66D4-F7DD-33639DAE88C6}"/>
              </a:ext>
            </a:extLst>
          </p:cNvPr>
          <p:cNvSpPr txBox="1"/>
          <p:nvPr/>
        </p:nvSpPr>
        <p:spPr>
          <a:xfrm>
            <a:off x="8969233" y="2174393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1.05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ED726C0-EA58-B6FB-BB8D-54826CD4152D}"/>
              </a:ext>
            </a:extLst>
          </p:cNvPr>
          <p:cNvCxnSpPr/>
          <p:nvPr/>
        </p:nvCxnSpPr>
        <p:spPr>
          <a:xfrm>
            <a:off x="8969233" y="3608586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49CC56F-AD7F-E967-0E32-D814C2C71199}"/>
              </a:ext>
            </a:extLst>
          </p:cNvPr>
          <p:cNvSpPr txBox="1"/>
          <p:nvPr/>
        </p:nvSpPr>
        <p:spPr>
          <a:xfrm>
            <a:off x="719944" y="4389273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2.43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819DD2B-1230-2284-4C13-10042C34A4D9}"/>
              </a:ext>
            </a:extLst>
          </p:cNvPr>
          <p:cNvCxnSpPr/>
          <p:nvPr/>
        </p:nvCxnSpPr>
        <p:spPr>
          <a:xfrm>
            <a:off x="719944" y="5823466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04ED862-7140-2EBF-4F7C-89D84DE6FD49}"/>
              </a:ext>
            </a:extLst>
          </p:cNvPr>
          <p:cNvSpPr txBox="1"/>
          <p:nvPr/>
        </p:nvSpPr>
        <p:spPr>
          <a:xfrm>
            <a:off x="3473304" y="4389273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3.70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0.98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BFDF4CF-35C5-5DC6-4241-D0F7E8E542A8}"/>
              </a:ext>
            </a:extLst>
          </p:cNvPr>
          <p:cNvCxnSpPr/>
          <p:nvPr/>
        </p:nvCxnSpPr>
        <p:spPr>
          <a:xfrm>
            <a:off x="3473304" y="5823466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1645F5E-0C44-6BE1-2306-650FFC61A84F}"/>
              </a:ext>
            </a:extLst>
          </p:cNvPr>
          <p:cNvSpPr txBox="1"/>
          <p:nvPr/>
        </p:nvSpPr>
        <p:spPr>
          <a:xfrm>
            <a:off x="6223067" y="4389273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4.06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6C17835-A5A1-E4E1-53A5-6EE881BC8D51}"/>
              </a:ext>
            </a:extLst>
          </p:cNvPr>
          <p:cNvCxnSpPr/>
          <p:nvPr/>
        </p:nvCxnSpPr>
        <p:spPr>
          <a:xfrm>
            <a:off x="6223067" y="5823466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6709AF9-A7B4-BF2F-9893-804BF4105ABB}"/>
              </a:ext>
            </a:extLst>
          </p:cNvPr>
          <p:cNvSpPr txBox="1"/>
          <p:nvPr/>
        </p:nvSpPr>
        <p:spPr>
          <a:xfrm>
            <a:off x="8969233" y="4389273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5.08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0.82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E1A7CD5-1588-FEF2-A527-E0E798BFC652}"/>
              </a:ext>
            </a:extLst>
          </p:cNvPr>
          <p:cNvCxnSpPr/>
          <p:nvPr/>
        </p:nvCxnSpPr>
        <p:spPr>
          <a:xfrm>
            <a:off x="8969233" y="5823466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079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7BFE92A-3E77-D0B5-8420-CAC2FBB01440}"/>
              </a:ext>
            </a:extLst>
          </p:cNvPr>
          <p:cNvSpPr txBox="1"/>
          <p:nvPr/>
        </p:nvSpPr>
        <p:spPr>
          <a:xfrm>
            <a:off x="1837544" y="2470144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FD81817-3FE0-907E-B7F2-CE3D92442827}"/>
              </a:ext>
            </a:extLst>
          </p:cNvPr>
          <p:cNvSpPr txBox="1"/>
          <p:nvPr/>
        </p:nvSpPr>
        <p:spPr>
          <a:xfrm>
            <a:off x="6014900" y="2470144"/>
            <a:ext cx="239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ADBCE8C6-6CE2-DD08-DB98-66081C40ED04}"/>
              </a:ext>
            </a:extLst>
          </p:cNvPr>
          <p:cNvCxnSpPr>
            <a:cxnSpLocks/>
          </p:cNvCxnSpPr>
          <p:nvPr/>
        </p:nvCxnSpPr>
        <p:spPr>
          <a:xfrm>
            <a:off x="6011303" y="3904337"/>
            <a:ext cx="23564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7D23C5BB-0239-3596-704A-2533C7998A02}"/>
              </a:ext>
            </a:extLst>
          </p:cNvPr>
          <p:cNvCxnSpPr/>
          <p:nvPr/>
        </p:nvCxnSpPr>
        <p:spPr>
          <a:xfrm>
            <a:off x="1837544" y="3904337"/>
            <a:ext cx="23937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39B094A-9EE2-0112-E3F5-6A2489E7AE3D}"/>
              </a:ext>
            </a:extLst>
          </p:cNvPr>
          <p:cNvSpPr txBox="1"/>
          <p:nvPr/>
        </p:nvSpPr>
        <p:spPr>
          <a:xfrm>
            <a:off x="6603625" y="3904336"/>
            <a:ext cx="17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98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2087693-3536-CAD1-C42F-AF56DE0BF00F}"/>
              </a:ext>
            </a:extLst>
          </p:cNvPr>
          <p:cNvSpPr txBox="1"/>
          <p:nvPr/>
        </p:nvSpPr>
        <p:spPr>
          <a:xfrm>
            <a:off x="2425005" y="3904336"/>
            <a:ext cx="1876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99</a:t>
            </a:r>
            <a:endParaRPr kumimoji="1" lang="ja-JP" altLang="en-US" sz="48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D69CCBF-5897-9088-E008-E708582DC286}"/>
              </a:ext>
            </a:extLst>
          </p:cNvPr>
          <p:cNvSpPr txBox="1"/>
          <p:nvPr/>
        </p:nvSpPr>
        <p:spPr>
          <a:xfrm>
            <a:off x="972744" y="4714915"/>
            <a:ext cx="50385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たらない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たらない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からひく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99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CCD573-45A3-C32A-31E6-A3D6E5D55A19}"/>
              </a:ext>
            </a:extLst>
          </p:cNvPr>
          <p:cNvSpPr txBox="1"/>
          <p:nvPr/>
        </p:nvSpPr>
        <p:spPr>
          <a:xfrm>
            <a:off x="1676400" y="567560"/>
            <a:ext cx="8514080" cy="144655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小数のひき算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足りない分を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から引いてみよう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C431C0C-B8EE-A6AB-F63B-C2450662E3EE}"/>
              </a:ext>
            </a:extLst>
          </p:cNvPr>
          <p:cNvSpPr txBox="1"/>
          <p:nvPr/>
        </p:nvSpPr>
        <p:spPr>
          <a:xfrm>
            <a:off x="6421220" y="4714915"/>
            <a:ext cx="50385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たらない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たらない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からひく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98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63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19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DF7E558-242F-C89C-DC14-C72694E14524}"/>
              </a:ext>
            </a:extLst>
          </p:cNvPr>
          <p:cNvSpPr txBox="1"/>
          <p:nvPr/>
        </p:nvSpPr>
        <p:spPr>
          <a:xfrm>
            <a:off x="1710267" y="405000"/>
            <a:ext cx="7545493" cy="76944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小数の計算を使う文章問題１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B2209C-D2B7-1FDA-09E8-A0A1284BA2B4}"/>
              </a:ext>
            </a:extLst>
          </p:cNvPr>
          <p:cNvSpPr txBox="1"/>
          <p:nvPr/>
        </p:nvSpPr>
        <p:spPr>
          <a:xfrm>
            <a:off x="705852" y="1700464"/>
            <a:ext cx="1078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親犬の体重は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12.58 kg,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子犬の体重は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0.74 kg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です。 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２ひきの体重をあわせると何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になりますか。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91BFD3-010A-B324-7729-C7D6DDB0BA7F}"/>
              </a:ext>
            </a:extLst>
          </p:cNvPr>
          <p:cNvSpPr txBox="1"/>
          <p:nvPr/>
        </p:nvSpPr>
        <p:spPr>
          <a:xfrm>
            <a:off x="1343522" y="3996221"/>
            <a:ext cx="3705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12.58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260A19-9DAB-3D05-2B67-BD59C74F6A0D}"/>
              </a:ext>
            </a:extLst>
          </p:cNvPr>
          <p:cNvSpPr txBox="1"/>
          <p:nvPr/>
        </p:nvSpPr>
        <p:spPr>
          <a:xfrm>
            <a:off x="1343522" y="3125341"/>
            <a:ext cx="641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05C3EB-9989-08AD-DA36-62DD6896D6ED}"/>
              </a:ext>
            </a:extLst>
          </p:cNvPr>
          <p:cNvSpPr txBox="1"/>
          <p:nvPr/>
        </p:nvSpPr>
        <p:spPr>
          <a:xfrm>
            <a:off x="7377586" y="3125341"/>
            <a:ext cx="4108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暗算でも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OK)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9EB72B7-8E73-5D48-97C8-5A546FCC18D2}"/>
              </a:ext>
            </a:extLst>
          </p:cNvPr>
          <p:cNvGrpSpPr/>
          <p:nvPr/>
        </p:nvGrpSpPr>
        <p:grpSpPr>
          <a:xfrm>
            <a:off x="7780423" y="3917101"/>
            <a:ext cx="2350168" cy="1200329"/>
            <a:chOff x="8243861" y="3917101"/>
            <a:chExt cx="2350168" cy="1200329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823595C-AE2F-2A36-5AD8-14A088603D43}"/>
                </a:ext>
              </a:extLst>
            </p:cNvPr>
            <p:cNvSpPr txBox="1"/>
            <p:nvPr/>
          </p:nvSpPr>
          <p:spPr>
            <a:xfrm>
              <a:off x="8243861" y="3917101"/>
              <a:ext cx="2350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12.58</a:t>
              </a:r>
            </a:p>
            <a:p>
              <a:r>
                <a: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＋</a:t>
              </a:r>
              <a:r>
                <a:rPr lang="en-US" altLang="ja-JP" sz="36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</a:t>
              </a:r>
              <a:r>
                <a: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0.74</a:t>
              </a: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11835B4C-7B31-FD88-09F5-3CA4BE719689}"/>
                </a:ext>
              </a:extLst>
            </p:cNvPr>
            <p:cNvCxnSpPr>
              <a:cxnSpLocks/>
            </p:cNvCxnSpPr>
            <p:nvPr/>
          </p:nvCxnSpPr>
          <p:spPr>
            <a:xfrm>
              <a:off x="8243861" y="5117430"/>
              <a:ext cx="235016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01AE5D1-10BD-3469-9102-82397166413D}"/>
              </a:ext>
            </a:extLst>
          </p:cNvPr>
          <p:cNvSpPr txBox="1"/>
          <p:nvPr/>
        </p:nvSpPr>
        <p:spPr>
          <a:xfrm>
            <a:off x="8213559" y="5157536"/>
            <a:ext cx="173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13.32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8A3D8BB-EA73-B77A-24D3-E487CD628850}"/>
              </a:ext>
            </a:extLst>
          </p:cNvPr>
          <p:cNvSpPr txBox="1"/>
          <p:nvPr/>
        </p:nvSpPr>
        <p:spPr>
          <a:xfrm>
            <a:off x="4920912" y="3996221"/>
            <a:ext cx="173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13.32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3AB160-C1CA-8D9E-43F0-FD249B2FFEF4}"/>
              </a:ext>
            </a:extLst>
          </p:cNvPr>
          <p:cNvSpPr txBox="1"/>
          <p:nvPr/>
        </p:nvSpPr>
        <p:spPr>
          <a:xfrm>
            <a:off x="1343522" y="5091649"/>
            <a:ext cx="118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0F1EBD6-046F-B506-1A91-5A0BACDE0B9A}"/>
              </a:ext>
            </a:extLst>
          </p:cNvPr>
          <p:cNvSpPr txBox="1"/>
          <p:nvPr/>
        </p:nvSpPr>
        <p:spPr>
          <a:xfrm>
            <a:off x="3525249" y="5123814"/>
            <a:ext cx="2426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13.32 kg</a:t>
            </a:r>
          </a:p>
        </p:txBody>
      </p:sp>
    </p:spTree>
    <p:extLst>
      <p:ext uri="{BB962C8B-B14F-4D97-AF65-F5344CB8AC3E}">
        <p14:creationId xmlns:p14="http://schemas.microsoft.com/office/powerpoint/2010/main" val="160805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DF7E558-242F-C89C-DC14-C72694E14524}"/>
              </a:ext>
            </a:extLst>
          </p:cNvPr>
          <p:cNvSpPr txBox="1"/>
          <p:nvPr/>
        </p:nvSpPr>
        <p:spPr>
          <a:xfrm>
            <a:off x="1710267" y="405000"/>
            <a:ext cx="7464213" cy="76944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小数の計算を使う文章問題２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B2209C-D2B7-1FDA-09E8-A0A1284BA2B4}"/>
              </a:ext>
            </a:extLst>
          </p:cNvPr>
          <p:cNvSpPr txBox="1"/>
          <p:nvPr/>
        </p:nvSpPr>
        <p:spPr>
          <a:xfrm>
            <a:off x="1710267" y="1700464"/>
            <a:ext cx="779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5.49 m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のリボンがあります。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2.57 m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使うと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残りは何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ですか。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91BFD3-010A-B324-7729-C7D6DDB0BA7F}"/>
              </a:ext>
            </a:extLst>
          </p:cNvPr>
          <p:cNvSpPr txBox="1"/>
          <p:nvPr/>
        </p:nvSpPr>
        <p:spPr>
          <a:xfrm>
            <a:off x="1710267" y="3996221"/>
            <a:ext cx="3705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5.49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260A19-9DAB-3D05-2B67-BD59C74F6A0D}"/>
              </a:ext>
            </a:extLst>
          </p:cNvPr>
          <p:cNvSpPr txBox="1"/>
          <p:nvPr/>
        </p:nvSpPr>
        <p:spPr>
          <a:xfrm>
            <a:off x="1710267" y="3125341"/>
            <a:ext cx="641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05C3EB-9989-08AD-DA36-62DD6896D6ED}"/>
              </a:ext>
            </a:extLst>
          </p:cNvPr>
          <p:cNvSpPr txBox="1"/>
          <p:nvPr/>
        </p:nvSpPr>
        <p:spPr>
          <a:xfrm>
            <a:off x="7377585" y="3125341"/>
            <a:ext cx="4092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暗算でも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OK)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9EB72B7-8E73-5D48-97C8-5A546FCC18D2}"/>
              </a:ext>
            </a:extLst>
          </p:cNvPr>
          <p:cNvGrpSpPr/>
          <p:nvPr/>
        </p:nvGrpSpPr>
        <p:grpSpPr>
          <a:xfrm>
            <a:off x="7780423" y="3917101"/>
            <a:ext cx="2350168" cy="1200329"/>
            <a:chOff x="8243861" y="3917101"/>
            <a:chExt cx="2350168" cy="1200329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823595C-AE2F-2A36-5AD8-14A088603D43}"/>
                </a:ext>
              </a:extLst>
            </p:cNvPr>
            <p:cNvSpPr txBox="1"/>
            <p:nvPr/>
          </p:nvSpPr>
          <p:spPr>
            <a:xfrm>
              <a:off x="8243861" y="3917101"/>
              <a:ext cx="2350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　</a:t>
              </a:r>
              <a:r>
                <a: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5.49</a:t>
              </a:r>
            </a:p>
            <a:p>
              <a:r>
                <a: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－　</a:t>
              </a:r>
              <a:r>
                <a: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2.57</a:t>
              </a: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11835B4C-7B31-FD88-09F5-3CA4BE719689}"/>
                </a:ext>
              </a:extLst>
            </p:cNvPr>
            <p:cNvCxnSpPr>
              <a:cxnSpLocks/>
            </p:cNvCxnSpPr>
            <p:nvPr/>
          </p:nvCxnSpPr>
          <p:spPr>
            <a:xfrm>
              <a:off x="8243861" y="5117430"/>
              <a:ext cx="235016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01AE5D1-10BD-3469-9102-82397166413D}"/>
              </a:ext>
            </a:extLst>
          </p:cNvPr>
          <p:cNvSpPr txBox="1"/>
          <p:nvPr/>
        </p:nvSpPr>
        <p:spPr>
          <a:xfrm>
            <a:off x="8726905" y="5125452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2.92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8A3D8BB-EA73-B77A-24D3-E487CD628850}"/>
              </a:ext>
            </a:extLst>
          </p:cNvPr>
          <p:cNvSpPr txBox="1"/>
          <p:nvPr/>
        </p:nvSpPr>
        <p:spPr>
          <a:xfrm>
            <a:off x="5069304" y="3996221"/>
            <a:ext cx="152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2.92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3AB160-C1CA-8D9E-43F0-FD249B2FFEF4}"/>
              </a:ext>
            </a:extLst>
          </p:cNvPr>
          <p:cNvSpPr txBox="1"/>
          <p:nvPr/>
        </p:nvSpPr>
        <p:spPr>
          <a:xfrm>
            <a:off x="1710267" y="5091649"/>
            <a:ext cx="118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0F1EBD6-046F-B506-1A91-5A0BACDE0B9A}"/>
              </a:ext>
            </a:extLst>
          </p:cNvPr>
          <p:cNvSpPr txBox="1"/>
          <p:nvPr/>
        </p:nvSpPr>
        <p:spPr>
          <a:xfrm>
            <a:off x="3891995" y="5123814"/>
            <a:ext cx="196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2.92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401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593606-9223-4AD8-8591-F9DFAF4158E3}"/>
              </a:ext>
            </a:extLst>
          </p:cNvPr>
          <p:cNvSpPr txBox="1"/>
          <p:nvPr/>
        </p:nvSpPr>
        <p:spPr>
          <a:xfrm>
            <a:off x="730877" y="605493"/>
            <a:ext cx="5464206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次の点を読みましょう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91D86FC-4290-4814-A687-8A608813760F}"/>
              </a:ext>
            </a:extLst>
          </p:cNvPr>
          <p:cNvCxnSpPr>
            <a:cxnSpLocks/>
          </p:cNvCxnSpPr>
          <p:nvPr/>
        </p:nvCxnSpPr>
        <p:spPr>
          <a:xfrm>
            <a:off x="912000" y="3429000"/>
            <a:ext cx="10800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832A400-0E0A-42F3-9FB7-9DAAC78B30DF}"/>
              </a:ext>
            </a:extLst>
          </p:cNvPr>
          <p:cNvCxnSpPr>
            <a:cxnSpLocks/>
          </p:cNvCxnSpPr>
          <p:nvPr/>
        </p:nvCxnSpPr>
        <p:spPr>
          <a:xfrm flipH="1">
            <a:off x="11277711" y="2997000"/>
            <a:ext cx="2289" cy="4275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0275088-F4D6-4C2E-B095-8B1FCA814143}"/>
              </a:ext>
            </a:extLst>
          </p:cNvPr>
          <p:cNvCxnSpPr>
            <a:cxnSpLocks/>
          </p:cNvCxnSpPr>
          <p:nvPr/>
        </p:nvCxnSpPr>
        <p:spPr>
          <a:xfrm>
            <a:off x="912000" y="2565000"/>
            <a:ext cx="0" cy="85959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DE7DFF4-6D35-4567-B5E4-922B2C399A1C}"/>
              </a:ext>
            </a:extLst>
          </p:cNvPr>
          <p:cNvCxnSpPr>
            <a:cxnSpLocks/>
          </p:cNvCxnSpPr>
          <p:nvPr/>
        </p:nvCxnSpPr>
        <p:spPr>
          <a:xfrm>
            <a:off x="5232000" y="2565000"/>
            <a:ext cx="0" cy="85959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E618692-832F-4D45-B31E-55B9A0308375}"/>
              </a:ext>
            </a:extLst>
          </p:cNvPr>
          <p:cNvCxnSpPr>
            <a:cxnSpLocks/>
          </p:cNvCxnSpPr>
          <p:nvPr/>
        </p:nvCxnSpPr>
        <p:spPr>
          <a:xfrm>
            <a:off x="9552000" y="2565000"/>
            <a:ext cx="0" cy="85959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F84B10C-D6C4-4EE6-A76A-0CE21805B60C}"/>
              </a:ext>
            </a:extLst>
          </p:cNvPr>
          <p:cNvCxnSpPr>
            <a:cxnSpLocks/>
          </p:cNvCxnSpPr>
          <p:nvPr/>
        </p:nvCxnSpPr>
        <p:spPr>
          <a:xfrm>
            <a:off x="868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9D10093-5AF8-4DBA-826D-A498C197ABAC}"/>
              </a:ext>
            </a:extLst>
          </p:cNvPr>
          <p:cNvCxnSpPr>
            <a:cxnSpLocks/>
          </p:cNvCxnSpPr>
          <p:nvPr/>
        </p:nvCxnSpPr>
        <p:spPr>
          <a:xfrm>
            <a:off x="7836506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DB71FAD-F671-4F86-83A5-358626396FA5}"/>
              </a:ext>
            </a:extLst>
          </p:cNvPr>
          <p:cNvCxnSpPr>
            <a:cxnSpLocks/>
          </p:cNvCxnSpPr>
          <p:nvPr/>
        </p:nvCxnSpPr>
        <p:spPr>
          <a:xfrm>
            <a:off x="696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993E440-1845-439B-87CC-4E7B7BB7FAC1}"/>
              </a:ext>
            </a:extLst>
          </p:cNvPr>
          <p:cNvCxnSpPr>
            <a:cxnSpLocks/>
          </p:cNvCxnSpPr>
          <p:nvPr/>
        </p:nvCxnSpPr>
        <p:spPr>
          <a:xfrm>
            <a:off x="609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12FCF945-9AD4-45AA-93E5-C11E61A2C23E}"/>
              </a:ext>
            </a:extLst>
          </p:cNvPr>
          <p:cNvCxnSpPr>
            <a:cxnSpLocks/>
          </p:cNvCxnSpPr>
          <p:nvPr/>
        </p:nvCxnSpPr>
        <p:spPr>
          <a:xfrm>
            <a:off x="436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8BF86E3-FD47-422C-A980-6FF58C9E5C92}"/>
              </a:ext>
            </a:extLst>
          </p:cNvPr>
          <p:cNvCxnSpPr>
            <a:cxnSpLocks/>
          </p:cNvCxnSpPr>
          <p:nvPr/>
        </p:nvCxnSpPr>
        <p:spPr>
          <a:xfrm>
            <a:off x="3516506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B4690C58-EDCC-4051-A4ED-E9B8CEB2118D}"/>
              </a:ext>
            </a:extLst>
          </p:cNvPr>
          <p:cNvCxnSpPr>
            <a:cxnSpLocks/>
          </p:cNvCxnSpPr>
          <p:nvPr/>
        </p:nvCxnSpPr>
        <p:spPr>
          <a:xfrm>
            <a:off x="264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9B2C4CE4-716B-4DC5-AA56-A70BBB6DA9B3}"/>
              </a:ext>
            </a:extLst>
          </p:cNvPr>
          <p:cNvCxnSpPr>
            <a:cxnSpLocks/>
          </p:cNvCxnSpPr>
          <p:nvPr/>
        </p:nvCxnSpPr>
        <p:spPr>
          <a:xfrm>
            <a:off x="177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824BC92C-0953-44FF-AC40-694990D13330}"/>
              </a:ext>
            </a:extLst>
          </p:cNvPr>
          <p:cNvCxnSpPr>
            <a:cxnSpLocks/>
          </p:cNvCxnSpPr>
          <p:nvPr/>
        </p:nvCxnSpPr>
        <p:spPr>
          <a:xfrm>
            <a:off x="1041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3EE033EC-B65D-44D5-8290-A133C54717BD}"/>
              </a:ext>
            </a:extLst>
          </p:cNvPr>
          <p:cNvCxnSpPr>
            <a:cxnSpLocks/>
          </p:cNvCxnSpPr>
          <p:nvPr/>
        </p:nvCxnSpPr>
        <p:spPr>
          <a:xfrm>
            <a:off x="393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95DD03AC-6353-4FE9-8AFE-6EB8F84B8672}"/>
              </a:ext>
            </a:extLst>
          </p:cNvPr>
          <p:cNvCxnSpPr>
            <a:cxnSpLocks/>
          </p:cNvCxnSpPr>
          <p:nvPr/>
        </p:nvCxnSpPr>
        <p:spPr>
          <a:xfrm>
            <a:off x="3084506" y="2992597"/>
            <a:ext cx="0" cy="432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0064EDAF-1025-47AF-AD9B-3B6447244319}"/>
              </a:ext>
            </a:extLst>
          </p:cNvPr>
          <p:cNvCxnSpPr>
            <a:cxnSpLocks/>
          </p:cNvCxnSpPr>
          <p:nvPr/>
        </p:nvCxnSpPr>
        <p:spPr>
          <a:xfrm>
            <a:off x="220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D67A7C9-E63A-4473-A29D-30D513730598}"/>
              </a:ext>
            </a:extLst>
          </p:cNvPr>
          <p:cNvCxnSpPr>
            <a:cxnSpLocks/>
          </p:cNvCxnSpPr>
          <p:nvPr/>
        </p:nvCxnSpPr>
        <p:spPr>
          <a:xfrm>
            <a:off x="1344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4EB289B2-C47B-4CED-8951-464BDB609D4E}"/>
              </a:ext>
            </a:extLst>
          </p:cNvPr>
          <p:cNvCxnSpPr>
            <a:cxnSpLocks/>
          </p:cNvCxnSpPr>
          <p:nvPr/>
        </p:nvCxnSpPr>
        <p:spPr>
          <a:xfrm>
            <a:off x="825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9996CB12-505F-4A56-87FF-9D12F02CB1E7}"/>
              </a:ext>
            </a:extLst>
          </p:cNvPr>
          <p:cNvCxnSpPr>
            <a:cxnSpLocks/>
          </p:cNvCxnSpPr>
          <p:nvPr/>
        </p:nvCxnSpPr>
        <p:spPr>
          <a:xfrm>
            <a:off x="7404506" y="2992597"/>
            <a:ext cx="0" cy="432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5F141BE8-3310-4000-B579-346B0C5C8B0A}"/>
              </a:ext>
            </a:extLst>
          </p:cNvPr>
          <p:cNvCxnSpPr>
            <a:cxnSpLocks/>
          </p:cNvCxnSpPr>
          <p:nvPr/>
        </p:nvCxnSpPr>
        <p:spPr>
          <a:xfrm>
            <a:off x="652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7E91A189-87AF-46D7-A222-41C736B45F90}"/>
              </a:ext>
            </a:extLst>
          </p:cNvPr>
          <p:cNvCxnSpPr>
            <a:cxnSpLocks/>
          </p:cNvCxnSpPr>
          <p:nvPr/>
        </p:nvCxnSpPr>
        <p:spPr>
          <a:xfrm>
            <a:off x="5664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2D682883-3C1F-4A93-A2D9-10A27EDA749F}"/>
              </a:ext>
            </a:extLst>
          </p:cNvPr>
          <p:cNvCxnSpPr>
            <a:cxnSpLocks/>
          </p:cNvCxnSpPr>
          <p:nvPr/>
        </p:nvCxnSpPr>
        <p:spPr>
          <a:xfrm>
            <a:off x="480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9C044EE9-1F51-4E85-A772-F0DC412EAFE5}"/>
              </a:ext>
            </a:extLst>
          </p:cNvPr>
          <p:cNvCxnSpPr>
            <a:cxnSpLocks/>
          </p:cNvCxnSpPr>
          <p:nvPr/>
        </p:nvCxnSpPr>
        <p:spPr>
          <a:xfrm>
            <a:off x="912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F5D5BA6D-F1FF-484B-84C9-41FAF7465F39}"/>
              </a:ext>
            </a:extLst>
          </p:cNvPr>
          <p:cNvCxnSpPr>
            <a:cxnSpLocks/>
          </p:cNvCxnSpPr>
          <p:nvPr/>
        </p:nvCxnSpPr>
        <p:spPr>
          <a:xfrm>
            <a:off x="1084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EEA15360-8D44-435A-A8A0-F38A32C030E8}"/>
              </a:ext>
            </a:extLst>
          </p:cNvPr>
          <p:cNvCxnSpPr>
            <a:cxnSpLocks/>
          </p:cNvCxnSpPr>
          <p:nvPr/>
        </p:nvCxnSpPr>
        <p:spPr>
          <a:xfrm>
            <a:off x="9984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FBA13BA-3925-42A9-924D-B0087605C2CB}"/>
              </a:ext>
            </a:extLst>
          </p:cNvPr>
          <p:cNvSpPr txBox="1"/>
          <p:nvPr/>
        </p:nvSpPr>
        <p:spPr>
          <a:xfrm>
            <a:off x="477674" y="1784853"/>
            <a:ext cx="87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8BF36CA-E798-4A57-A634-382EB7664C89}"/>
              </a:ext>
            </a:extLst>
          </p:cNvPr>
          <p:cNvSpPr txBox="1"/>
          <p:nvPr/>
        </p:nvSpPr>
        <p:spPr>
          <a:xfrm>
            <a:off x="4551309" y="1784853"/>
            <a:ext cx="1865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3.1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76DDF7E-4B39-4C96-92FE-171F5FB8B3F2}"/>
              </a:ext>
            </a:extLst>
          </p:cNvPr>
          <p:cNvSpPr txBox="1"/>
          <p:nvPr/>
        </p:nvSpPr>
        <p:spPr>
          <a:xfrm>
            <a:off x="8870288" y="1802506"/>
            <a:ext cx="1486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3.2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29A6DEEE-1A28-4BCE-A7F2-5D5872679BCA}"/>
              </a:ext>
            </a:extLst>
          </p:cNvPr>
          <p:cNvSpPr/>
          <p:nvPr/>
        </p:nvSpPr>
        <p:spPr>
          <a:xfrm>
            <a:off x="1227827" y="3319990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B810E437-A9FC-46B6-9903-BF99B4EE5419}"/>
              </a:ext>
            </a:extLst>
          </p:cNvPr>
          <p:cNvSpPr/>
          <p:nvPr/>
        </p:nvSpPr>
        <p:spPr>
          <a:xfrm>
            <a:off x="2523827" y="3311183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DE28C32E-63B2-4AB7-8A79-0BE2A29941A2}"/>
              </a:ext>
            </a:extLst>
          </p:cNvPr>
          <p:cNvSpPr/>
          <p:nvPr/>
        </p:nvSpPr>
        <p:spPr>
          <a:xfrm>
            <a:off x="4661703" y="3304178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045200E7-5647-4C53-9481-F4AE0D9BED0B}"/>
              </a:ext>
            </a:extLst>
          </p:cNvPr>
          <p:cNvSpPr/>
          <p:nvPr/>
        </p:nvSpPr>
        <p:spPr>
          <a:xfrm>
            <a:off x="6414582" y="3304178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4B66CA76-5C2D-4B33-AC95-7A696FE732DD}"/>
              </a:ext>
            </a:extLst>
          </p:cNvPr>
          <p:cNvSpPr/>
          <p:nvPr/>
        </p:nvSpPr>
        <p:spPr>
          <a:xfrm>
            <a:off x="9013124" y="3297581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21151B4B-2B52-407C-8A14-1DF040F90E8F}"/>
              </a:ext>
            </a:extLst>
          </p:cNvPr>
          <p:cNvSpPr/>
          <p:nvPr/>
        </p:nvSpPr>
        <p:spPr>
          <a:xfrm>
            <a:off x="7288333" y="3319990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8BE98B56-CA7C-4D4C-A06A-FE8902911294}"/>
              </a:ext>
            </a:extLst>
          </p:cNvPr>
          <p:cNvSpPr/>
          <p:nvPr/>
        </p:nvSpPr>
        <p:spPr>
          <a:xfrm>
            <a:off x="3417172" y="3297581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A0B55D62-56C7-455A-A9E1-4360CA549916}"/>
              </a:ext>
            </a:extLst>
          </p:cNvPr>
          <p:cNvSpPr/>
          <p:nvPr/>
        </p:nvSpPr>
        <p:spPr>
          <a:xfrm>
            <a:off x="8173505" y="3304178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3D499075-340D-4491-8D10-B06428C16CE9}"/>
              </a:ext>
            </a:extLst>
          </p:cNvPr>
          <p:cNvSpPr/>
          <p:nvPr/>
        </p:nvSpPr>
        <p:spPr>
          <a:xfrm>
            <a:off x="10308970" y="3318246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915257CB-7FE6-40E8-B4C2-75CCC5090DA8}"/>
              </a:ext>
            </a:extLst>
          </p:cNvPr>
          <p:cNvSpPr txBox="1"/>
          <p:nvPr/>
        </p:nvSpPr>
        <p:spPr>
          <a:xfrm>
            <a:off x="2304328" y="364702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1B16E318-BC3F-4357-8FF2-A6925326DD24}"/>
              </a:ext>
            </a:extLst>
          </p:cNvPr>
          <p:cNvSpPr txBox="1"/>
          <p:nvPr/>
        </p:nvSpPr>
        <p:spPr>
          <a:xfrm>
            <a:off x="1008328" y="367823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46AE2A21-DB2E-4CD1-96E0-EA5E29C2B631}"/>
              </a:ext>
            </a:extLst>
          </p:cNvPr>
          <p:cNvSpPr txBox="1"/>
          <p:nvPr/>
        </p:nvSpPr>
        <p:spPr>
          <a:xfrm>
            <a:off x="3184933" y="364439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A25A7BDF-F470-4AF8-876F-6A94C94AFCC4}"/>
              </a:ext>
            </a:extLst>
          </p:cNvPr>
          <p:cNvSpPr txBox="1"/>
          <p:nvPr/>
        </p:nvSpPr>
        <p:spPr>
          <a:xfrm>
            <a:off x="4467083" y="36443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A0FB901-0AB9-46C4-8021-CCD5074E48B1}"/>
              </a:ext>
            </a:extLst>
          </p:cNvPr>
          <p:cNvSpPr txBox="1"/>
          <p:nvPr/>
        </p:nvSpPr>
        <p:spPr>
          <a:xfrm>
            <a:off x="6195083" y="364439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31B9B44F-5874-4E37-A3F3-487DB589BAC9}"/>
              </a:ext>
            </a:extLst>
          </p:cNvPr>
          <p:cNvSpPr txBox="1"/>
          <p:nvPr/>
        </p:nvSpPr>
        <p:spPr>
          <a:xfrm>
            <a:off x="7068834" y="364439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831622EF-F577-4E20-A702-345A3834BBD8}"/>
              </a:ext>
            </a:extLst>
          </p:cNvPr>
          <p:cNvSpPr txBox="1"/>
          <p:nvPr/>
        </p:nvSpPr>
        <p:spPr>
          <a:xfrm>
            <a:off x="7978900" y="364001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2732ADDB-0D8A-496F-A73E-69CF1AC70293}"/>
              </a:ext>
            </a:extLst>
          </p:cNvPr>
          <p:cNvSpPr txBox="1"/>
          <p:nvPr/>
        </p:nvSpPr>
        <p:spPr>
          <a:xfrm>
            <a:off x="8791667" y="3647020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7ADDBB84-F446-4F91-8693-78A937592FFD}"/>
              </a:ext>
            </a:extLst>
          </p:cNvPr>
          <p:cNvSpPr txBox="1"/>
          <p:nvPr/>
        </p:nvSpPr>
        <p:spPr>
          <a:xfrm>
            <a:off x="10141655" y="363181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1423D599-238C-41D4-B678-EFBCC496EA33}"/>
              </a:ext>
            </a:extLst>
          </p:cNvPr>
          <p:cNvSpPr txBox="1"/>
          <p:nvPr/>
        </p:nvSpPr>
        <p:spPr>
          <a:xfrm>
            <a:off x="1008328" y="471503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5B88BB6-D988-47F1-8D2B-3606EE9DA236}"/>
              </a:ext>
            </a:extLst>
          </p:cNvPr>
          <p:cNvSpPr txBox="1"/>
          <p:nvPr/>
        </p:nvSpPr>
        <p:spPr>
          <a:xfrm>
            <a:off x="3180188" y="469582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E806CDF8-3216-412C-BA0E-63284FD34B84}"/>
              </a:ext>
            </a:extLst>
          </p:cNvPr>
          <p:cNvSpPr txBox="1"/>
          <p:nvPr/>
        </p:nvSpPr>
        <p:spPr>
          <a:xfrm>
            <a:off x="5352782" y="470127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94564DF4-78B5-49A7-B00D-8EB746D9415A}"/>
              </a:ext>
            </a:extLst>
          </p:cNvPr>
          <p:cNvSpPr txBox="1"/>
          <p:nvPr/>
        </p:nvSpPr>
        <p:spPr>
          <a:xfrm>
            <a:off x="7527174" y="469582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8FA31C5-E4ED-451F-9EC3-397C4958963D}"/>
              </a:ext>
            </a:extLst>
          </p:cNvPr>
          <p:cNvSpPr txBox="1"/>
          <p:nvPr/>
        </p:nvSpPr>
        <p:spPr>
          <a:xfrm>
            <a:off x="9697236" y="466753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D2C2E8C5-531B-40D6-9EC0-58F2461985A2}"/>
              </a:ext>
            </a:extLst>
          </p:cNvPr>
          <p:cNvSpPr txBox="1"/>
          <p:nvPr/>
        </p:nvSpPr>
        <p:spPr>
          <a:xfrm>
            <a:off x="1008327" y="555169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58F336DB-7CC2-48C4-BF66-78D650601CEF}"/>
              </a:ext>
            </a:extLst>
          </p:cNvPr>
          <p:cNvSpPr txBox="1"/>
          <p:nvPr/>
        </p:nvSpPr>
        <p:spPr>
          <a:xfrm>
            <a:off x="3193340" y="555754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270C58B2-38C0-4962-BE72-E1FA2AA9CF33}"/>
              </a:ext>
            </a:extLst>
          </p:cNvPr>
          <p:cNvSpPr txBox="1"/>
          <p:nvPr/>
        </p:nvSpPr>
        <p:spPr>
          <a:xfrm>
            <a:off x="5378353" y="5572378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978DBC02-03BC-4C4F-90EC-FB348E6F9347}"/>
              </a:ext>
            </a:extLst>
          </p:cNvPr>
          <p:cNvSpPr txBox="1"/>
          <p:nvPr/>
        </p:nvSpPr>
        <p:spPr>
          <a:xfrm>
            <a:off x="7504852" y="555754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9B4EFC49-EA78-4DCE-B6AC-C9CF359DD4EA}"/>
              </a:ext>
            </a:extLst>
          </p:cNvPr>
          <p:cNvSpPr txBox="1"/>
          <p:nvPr/>
        </p:nvSpPr>
        <p:spPr>
          <a:xfrm>
            <a:off x="1605125" y="4715032"/>
            <a:ext cx="134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3.01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04B6A718-CA32-4995-9F2F-FBD3D4978469}"/>
              </a:ext>
            </a:extLst>
          </p:cNvPr>
          <p:cNvSpPr txBox="1"/>
          <p:nvPr/>
        </p:nvSpPr>
        <p:spPr>
          <a:xfrm>
            <a:off x="3776234" y="4715032"/>
            <a:ext cx="136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3.04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E420F545-F84E-41C8-8F7F-3E23817B5782}"/>
              </a:ext>
            </a:extLst>
          </p:cNvPr>
          <p:cNvSpPr txBox="1"/>
          <p:nvPr/>
        </p:nvSpPr>
        <p:spPr>
          <a:xfrm>
            <a:off x="5947680" y="4715032"/>
            <a:ext cx="133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3.06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6E9B6F79-EB8D-4E03-A7D4-C51C87813230}"/>
              </a:ext>
            </a:extLst>
          </p:cNvPr>
          <p:cNvSpPr txBox="1"/>
          <p:nvPr/>
        </p:nvSpPr>
        <p:spPr>
          <a:xfrm>
            <a:off x="8187134" y="4715032"/>
            <a:ext cx="1366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3.09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9CE95E54-1D85-4603-B191-A7A1CDD96BA7}"/>
              </a:ext>
            </a:extLst>
          </p:cNvPr>
          <p:cNvSpPr txBox="1"/>
          <p:nvPr/>
        </p:nvSpPr>
        <p:spPr>
          <a:xfrm>
            <a:off x="10297600" y="4715032"/>
            <a:ext cx="1348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3.13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0E6D7698-5634-4536-9655-A38C2BF09474}"/>
              </a:ext>
            </a:extLst>
          </p:cNvPr>
          <p:cNvSpPr txBox="1"/>
          <p:nvPr/>
        </p:nvSpPr>
        <p:spPr>
          <a:xfrm>
            <a:off x="1605125" y="5572378"/>
            <a:ext cx="1327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3.15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8A588140-B9FB-4766-89D8-0D3708852C31}"/>
              </a:ext>
            </a:extLst>
          </p:cNvPr>
          <p:cNvSpPr txBox="1"/>
          <p:nvPr/>
        </p:nvSpPr>
        <p:spPr>
          <a:xfrm>
            <a:off x="3776234" y="5572378"/>
            <a:ext cx="1355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3.17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FD370C86-E456-4642-86DF-F4CB18D08CA6}"/>
              </a:ext>
            </a:extLst>
          </p:cNvPr>
          <p:cNvSpPr txBox="1"/>
          <p:nvPr/>
        </p:nvSpPr>
        <p:spPr>
          <a:xfrm>
            <a:off x="5947681" y="5572378"/>
            <a:ext cx="132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3.19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ED1EEDB9-3C15-4336-B918-9B9FFB6E5592}"/>
              </a:ext>
            </a:extLst>
          </p:cNvPr>
          <p:cNvSpPr txBox="1"/>
          <p:nvPr/>
        </p:nvSpPr>
        <p:spPr>
          <a:xfrm>
            <a:off x="8187133" y="5572378"/>
            <a:ext cx="136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3.22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5" name="Picture 2" descr="ソース画像を表示">
            <a:extLst>
              <a:ext uri="{FF2B5EF4-FFF2-40B4-BE49-F238E27FC236}">
                <a16:creationId xmlns:a16="http://schemas.microsoft.com/office/drawing/2014/main" id="{7FCC7204-278D-565C-51F0-6E5392384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3" t="-514" r="48233" b="21352"/>
          <a:stretch/>
        </p:blipFill>
        <p:spPr bwMode="auto">
          <a:xfrm>
            <a:off x="7495666" y="367832"/>
            <a:ext cx="1619165" cy="131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3B68D6-0A51-0332-3380-BFD10BE2E76A}"/>
              </a:ext>
            </a:extLst>
          </p:cNvPr>
          <p:cNvSpPr txBox="1"/>
          <p:nvPr/>
        </p:nvSpPr>
        <p:spPr>
          <a:xfrm>
            <a:off x="9261570" y="570915"/>
            <a:ext cx="2130547" cy="10772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めもりは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です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421FBB-4015-DD8B-CC58-BB2D342810DE}"/>
              </a:ext>
            </a:extLst>
          </p:cNvPr>
          <p:cNvSpPr txBox="1"/>
          <p:nvPr/>
        </p:nvSpPr>
        <p:spPr>
          <a:xfrm>
            <a:off x="9253076" y="1019095"/>
            <a:ext cx="134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0.01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443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DF7E558-242F-C89C-DC14-C72694E14524}"/>
              </a:ext>
            </a:extLst>
          </p:cNvPr>
          <p:cNvSpPr txBox="1"/>
          <p:nvPr/>
        </p:nvSpPr>
        <p:spPr>
          <a:xfrm>
            <a:off x="1710267" y="405000"/>
            <a:ext cx="7504853" cy="76944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小数の計算を使う文章問題３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B2209C-D2B7-1FDA-09E8-A0A1284BA2B4}"/>
              </a:ext>
            </a:extLst>
          </p:cNvPr>
          <p:cNvSpPr txBox="1"/>
          <p:nvPr/>
        </p:nvSpPr>
        <p:spPr>
          <a:xfrm>
            <a:off x="1710267" y="1700464"/>
            <a:ext cx="9615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4.46 km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走りました。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回目に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3.77 km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走りました。合計何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走りましたか。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91BFD3-010A-B324-7729-C7D6DDB0BA7F}"/>
              </a:ext>
            </a:extLst>
          </p:cNvPr>
          <p:cNvSpPr txBox="1"/>
          <p:nvPr/>
        </p:nvSpPr>
        <p:spPr>
          <a:xfrm>
            <a:off x="1710267" y="3996221"/>
            <a:ext cx="3705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4.46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3.77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260A19-9DAB-3D05-2B67-BD59C74F6A0D}"/>
              </a:ext>
            </a:extLst>
          </p:cNvPr>
          <p:cNvSpPr txBox="1"/>
          <p:nvPr/>
        </p:nvSpPr>
        <p:spPr>
          <a:xfrm>
            <a:off x="1710267" y="3125341"/>
            <a:ext cx="641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05C3EB-9989-08AD-DA36-62DD6896D6ED}"/>
              </a:ext>
            </a:extLst>
          </p:cNvPr>
          <p:cNvSpPr txBox="1"/>
          <p:nvPr/>
        </p:nvSpPr>
        <p:spPr>
          <a:xfrm>
            <a:off x="7377585" y="3125341"/>
            <a:ext cx="4092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暗算でも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OK)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9EB72B7-8E73-5D48-97C8-5A546FCC18D2}"/>
              </a:ext>
            </a:extLst>
          </p:cNvPr>
          <p:cNvGrpSpPr/>
          <p:nvPr/>
        </p:nvGrpSpPr>
        <p:grpSpPr>
          <a:xfrm>
            <a:off x="7780423" y="3917101"/>
            <a:ext cx="2350168" cy="1200329"/>
            <a:chOff x="8243861" y="3917101"/>
            <a:chExt cx="2350168" cy="1200329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823595C-AE2F-2A36-5AD8-14A088603D43}"/>
                </a:ext>
              </a:extLst>
            </p:cNvPr>
            <p:cNvSpPr txBox="1"/>
            <p:nvPr/>
          </p:nvSpPr>
          <p:spPr>
            <a:xfrm>
              <a:off x="8243861" y="3917101"/>
              <a:ext cx="2350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　</a:t>
              </a:r>
              <a:r>
                <a: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4.46</a:t>
              </a:r>
            </a:p>
            <a:p>
              <a:r>
                <a: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＋　</a:t>
              </a:r>
              <a:r>
                <a: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3.77</a:t>
              </a: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11835B4C-7B31-FD88-09F5-3CA4BE719689}"/>
                </a:ext>
              </a:extLst>
            </p:cNvPr>
            <p:cNvCxnSpPr>
              <a:cxnSpLocks/>
            </p:cNvCxnSpPr>
            <p:nvPr/>
          </p:nvCxnSpPr>
          <p:spPr>
            <a:xfrm>
              <a:off x="8243861" y="5117430"/>
              <a:ext cx="235016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01AE5D1-10BD-3469-9102-82397166413D}"/>
              </a:ext>
            </a:extLst>
          </p:cNvPr>
          <p:cNvSpPr txBox="1"/>
          <p:nvPr/>
        </p:nvSpPr>
        <p:spPr>
          <a:xfrm>
            <a:off x="8726905" y="5125452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8.23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8A3D8BB-EA73-B77A-24D3-E487CD628850}"/>
              </a:ext>
            </a:extLst>
          </p:cNvPr>
          <p:cNvSpPr txBox="1"/>
          <p:nvPr/>
        </p:nvSpPr>
        <p:spPr>
          <a:xfrm>
            <a:off x="5069304" y="3996221"/>
            <a:ext cx="152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8.23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3AB160-C1CA-8D9E-43F0-FD249B2FFEF4}"/>
              </a:ext>
            </a:extLst>
          </p:cNvPr>
          <p:cNvSpPr txBox="1"/>
          <p:nvPr/>
        </p:nvSpPr>
        <p:spPr>
          <a:xfrm>
            <a:off x="1710267" y="5091649"/>
            <a:ext cx="118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0F1EBD6-046F-B506-1A91-5A0BACDE0B9A}"/>
              </a:ext>
            </a:extLst>
          </p:cNvPr>
          <p:cNvSpPr txBox="1"/>
          <p:nvPr/>
        </p:nvSpPr>
        <p:spPr>
          <a:xfrm>
            <a:off x="3891995" y="5123814"/>
            <a:ext cx="2204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8.23 km</a:t>
            </a:r>
          </a:p>
        </p:txBody>
      </p:sp>
    </p:spTree>
    <p:extLst>
      <p:ext uri="{BB962C8B-B14F-4D97-AF65-F5344CB8AC3E}">
        <p14:creationId xmlns:p14="http://schemas.microsoft.com/office/powerpoint/2010/main" val="189723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DF7E558-242F-C89C-DC14-C72694E14524}"/>
              </a:ext>
            </a:extLst>
          </p:cNvPr>
          <p:cNvSpPr txBox="1"/>
          <p:nvPr/>
        </p:nvSpPr>
        <p:spPr>
          <a:xfrm>
            <a:off x="1710267" y="405000"/>
            <a:ext cx="7454053" cy="76944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小数の計算を使う文章問題４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B2209C-D2B7-1FDA-09E8-A0A1284BA2B4}"/>
              </a:ext>
            </a:extLst>
          </p:cNvPr>
          <p:cNvSpPr txBox="1"/>
          <p:nvPr/>
        </p:nvSpPr>
        <p:spPr>
          <a:xfrm>
            <a:off x="1710267" y="1700464"/>
            <a:ext cx="8420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さとうが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 g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ありました。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3.42 g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使いました。残りは何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ですか。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91BFD3-010A-B324-7729-C7D6DDB0BA7F}"/>
              </a:ext>
            </a:extLst>
          </p:cNvPr>
          <p:cNvSpPr txBox="1"/>
          <p:nvPr/>
        </p:nvSpPr>
        <p:spPr>
          <a:xfrm>
            <a:off x="2300706" y="3996221"/>
            <a:ext cx="257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3.42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260A19-9DAB-3D05-2B67-BD59C74F6A0D}"/>
              </a:ext>
            </a:extLst>
          </p:cNvPr>
          <p:cNvSpPr txBox="1"/>
          <p:nvPr/>
        </p:nvSpPr>
        <p:spPr>
          <a:xfrm>
            <a:off x="1710267" y="3125341"/>
            <a:ext cx="641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05C3EB-9989-08AD-DA36-62DD6896D6ED}"/>
              </a:ext>
            </a:extLst>
          </p:cNvPr>
          <p:cNvSpPr txBox="1"/>
          <p:nvPr/>
        </p:nvSpPr>
        <p:spPr>
          <a:xfrm>
            <a:off x="7377585" y="3125341"/>
            <a:ext cx="4092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暗算でも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OK)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9EB72B7-8E73-5D48-97C8-5A546FCC18D2}"/>
              </a:ext>
            </a:extLst>
          </p:cNvPr>
          <p:cNvGrpSpPr/>
          <p:nvPr/>
        </p:nvGrpSpPr>
        <p:grpSpPr>
          <a:xfrm>
            <a:off x="7780423" y="3917101"/>
            <a:ext cx="2350168" cy="1200329"/>
            <a:chOff x="8243861" y="3917101"/>
            <a:chExt cx="2350168" cy="1200329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823595C-AE2F-2A36-5AD8-14A088603D43}"/>
                </a:ext>
              </a:extLst>
            </p:cNvPr>
            <p:cNvSpPr txBox="1"/>
            <p:nvPr/>
          </p:nvSpPr>
          <p:spPr>
            <a:xfrm>
              <a:off x="8243861" y="3917101"/>
              <a:ext cx="2350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　</a:t>
              </a:r>
              <a:r>
                <a: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8</a:t>
              </a:r>
            </a:p>
            <a:p>
              <a:r>
                <a: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－　</a:t>
              </a:r>
              <a:r>
                <a: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3.42</a:t>
              </a: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11835B4C-7B31-FD88-09F5-3CA4BE719689}"/>
                </a:ext>
              </a:extLst>
            </p:cNvPr>
            <p:cNvCxnSpPr>
              <a:cxnSpLocks/>
            </p:cNvCxnSpPr>
            <p:nvPr/>
          </p:nvCxnSpPr>
          <p:spPr>
            <a:xfrm>
              <a:off x="8243861" y="5117430"/>
              <a:ext cx="235016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01AE5D1-10BD-3469-9102-82397166413D}"/>
              </a:ext>
            </a:extLst>
          </p:cNvPr>
          <p:cNvSpPr txBox="1"/>
          <p:nvPr/>
        </p:nvSpPr>
        <p:spPr>
          <a:xfrm>
            <a:off x="8726905" y="5125452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4.58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8A3D8BB-EA73-B77A-24D3-E487CD628850}"/>
              </a:ext>
            </a:extLst>
          </p:cNvPr>
          <p:cNvSpPr txBox="1"/>
          <p:nvPr/>
        </p:nvSpPr>
        <p:spPr>
          <a:xfrm>
            <a:off x="4798148" y="3996221"/>
            <a:ext cx="152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4.58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3AB160-C1CA-8D9E-43F0-FD249B2FFEF4}"/>
              </a:ext>
            </a:extLst>
          </p:cNvPr>
          <p:cNvSpPr txBox="1"/>
          <p:nvPr/>
        </p:nvSpPr>
        <p:spPr>
          <a:xfrm>
            <a:off x="1710267" y="5091649"/>
            <a:ext cx="118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0F1EBD6-046F-B506-1A91-5A0BACDE0B9A}"/>
              </a:ext>
            </a:extLst>
          </p:cNvPr>
          <p:cNvSpPr txBox="1"/>
          <p:nvPr/>
        </p:nvSpPr>
        <p:spPr>
          <a:xfrm>
            <a:off x="3891995" y="5123814"/>
            <a:ext cx="196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4.58 g</a:t>
            </a:r>
          </a:p>
        </p:txBody>
      </p:sp>
    </p:spTree>
    <p:extLst>
      <p:ext uri="{BB962C8B-B14F-4D97-AF65-F5344CB8AC3E}">
        <p14:creationId xmlns:p14="http://schemas.microsoft.com/office/powerpoint/2010/main" val="138802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29C3BB-50E8-B2ED-DE02-E4DD2A928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1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４年生 小数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33F169E-7F40-E162-32DA-77577EB9B389}"/>
              </a:ext>
            </a:extLst>
          </p:cNvPr>
          <p:cNvSpPr txBox="1"/>
          <p:nvPr/>
        </p:nvSpPr>
        <p:spPr>
          <a:xfrm>
            <a:off x="2218265" y="2980266"/>
            <a:ext cx="8186857" cy="3146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kumimoji="1" lang="ja-JP" altLang="en-US" sz="4800" kern="120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小数点のある計算も</a:t>
            </a:r>
            <a:endParaRPr kumimoji="1" lang="en-US" altLang="ja-JP" sz="4800" kern="1200" dirty="0">
              <a:solidFill>
                <a:srgbClr val="000000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indent="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kumimoji="1" lang="ja-JP" altLang="en-US" sz="4800" kern="120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小数点のない計算も</a:t>
            </a:r>
            <a:endParaRPr kumimoji="1" lang="en-US" altLang="ja-JP" sz="4800" kern="1200" dirty="0">
              <a:solidFill>
                <a:srgbClr val="000000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indent="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kumimoji="1" lang="ja-JP" altLang="en-US" sz="4800" kern="120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同じ考えで計算できることが</a:t>
            </a:r>
            <a:endParaRPr kumimoji="1" lang="en-US" altLang="ja-JP" sz="4800" kern="1200" dirty="0">
              <a:solidFill>
                <a:srgbClr val="000000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indent="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kumimoji="1" lang="ja-JP" altLang="en-US" sz="4800" kern="120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わかりましたか？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92786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35696B-21FD-1F59-3039-90C54D48C13F}"/>
              </a:ext>
            </a:extLst>
          </p:cNvPr>
          <p:cNvSpPr txBox="1"/>
          <p:nvPr/>
        </p:nvSpPr>
        <p:spPr>
          <a:xfrm>
            <a:off x="1930592" y="1436490"/>
            <a:ext cx="4890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6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6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6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6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6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652B2E69-0905-BA03-05C4-CD105343E082}"/>
              </a:ext>
            </a:extLst>
          </p:cNvPr>
          <p:cNvCxnSpPr>
            <a:cxnSpLocks/>
          </p:cNvCxnSpPr>
          <p:nvPr/>
        </p:nvCxnSpPr>
        <p:spPr>
          <a:xfrm flipV="1">
            <a:off x="3879406" y="2372031"/>
            <a:ext cx="0" cy="7957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B55E1B-BC86-4438-BE74-87DB7DFD7E4C}"/>
              </a:ext>
            </a:extLst>
          </p:cNvPr>
          <p:cNvSpPr txBox="1"/>
          <p:nvPr/>
        </p:nvSpPr>
        <p:spPr>
          <a:xfrm>
            <a:off x="2841185" y="3243872"/>
            <a:ext cx="190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小数点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A172408-6A9F-D62B-4E86-6F21AAA24306}"/>
              </a:ext>
            </a:extLst>
          </p:cNvPr>
          <p:cNvSpPr txBox="1"/>
          <p:nvPr/>
        </p:nvSpPr>
        <p:spPr>
          <a:xfrm>
            <a:off x="1566681" y="605493"/>
            <a:ext cx="9535215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小数の位の名前をおぼえましょう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239474DC-D2F0-5592-9986-F9195ADF0696}"/>
                  </a:ext>
                </a:extLst>
              </p:cNvPr>
              <p:cNvSpPr txBox="1"/>
              <p:nvPr/>
            </p:nvSpPr>
            <p:spPr>
              <a:xfrm>
                <a:off x="4624093" y="5421510"/>
                <a:ext cx="199461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の位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239474DC-D2F0-5592-9986-F9195ADF0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093" y="5421510"/>
                <a:ext cx="1994613" cy="769441"/>
              </a:xfrm>
              <a:prstGeom prst="rect">
                <a:avLst/>
              </a:prstGeom>
              <a:blipFill>
                <a:blip r:embed="rId2"/>
                <a:stretch>
                  <a:fillRect t="-17323" r="-8257" b="-346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9054F6F-1C55-4F93-A7A3-5B2169095DDD}"/>
              </a:ext>
            </a:extLst>
          </p:cNvPr>
          <p:cNvSpPr txBox="1"/>
          <p:nvPr/>
        </p:nvSpPr>
        <p:spPr>
          <a:xfrm>
            <a:off x="4641375" y="4748189"/>
            <a:ext cx="2841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小数第１位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EE3FC2C-AF92-DF52-2F56-7CBA3E298C50}"/>
              </a:ext>
            </a:extLst>
          </p:cNvPr>
          <p:cNvSpPr txBox="1"/>
          <p:nvPr/>
        </p:nvSpPr>
        <p:spPr>
          <a:xfrm>
            <a:off x="8101463" y="4187927"/>
            <a:ext cx="2841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小数第２位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9CFC2EE-DD39-1D4C-C246-C8D2F2BAEB87}"/>
              </a:ext>
            </a:extLst>
          </p:cNvPr>
          <p:cNvSpPr txBox="1"/>
          <p:nvPr/>
        </p:nvSpPr>
        <p:spPr>
          <a:xfrm>
            <a:off x="8101463" y="2104931"/>
            <a:ext cx="302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小数第３位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34C9C686-9C75-C754-8D0F-0AF9E5290F40}"/>
                  </a:ext>
                </a:extLst>
              </p:cNvPr>
              <p:cNvSpPr txBox="1"/>
              <p:nvPr/>
            </p:nvSpPr>
            <p:spPr>
              <a:xfrm>
                <a:off x="8206636" y="4914033"/>
                <a:ext cx="22378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１００</m:t>
                        </m:r>
                      </m:den>
                    </m:f>
                  </m:oMath>
                </a14:m>
                <a:r>
                  <a:rPr kumimoji="1" lang="ja-JP" altLang="en-US" sz="44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の位</a:t>
                </a: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34C9C686-9C75-C754-8D0F-0AF9E5290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636" y="4914033"/>
                <a:ext cx="2237822" cy="769441"/>
              </a:xfrm>
              <a:prstGeom prst="rect">
                <a:avLst/>
              </a:prstGeom>
              <a:blipFill>
                <a:blip r:embed="rId3"/>
                <a:stretch>
                  <a:fillRect t="-17460" r="-10354" b="-3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1C027A7-849E-E87A-9935-3BD0CEBAB1CF}"/>
                  </a:ext>
                </a:extLst>
              </p:cNvPr>
              <p:cNvSpPr txBox="1"/>
              <p:nvPr/>
            </p:nvSpPr>
            <p:spPr>
              <a:xfrm>
                <a:off x="8101463" y="2864579"/>
                <a:ext cx="27272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１０００</m:t>
                        </m:r>
                      </m:den>
                    </m:f>
                  </m:oMath>
                </a14:m>
                <a:r>
                  <a:rPr kumimoji="1" lang="ja-JP" altLang="en-US" sz="44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の位</a:t>
                </a: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1C027A7-849E-E87A-9935-3BD0CEBAB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463" y="2864579"/>
                <a:ext cx="2727280" cy="769441"/>
              </a:xfrm>
              <a:prstGeom prst="rect">
                <a:avLst/>
              </a:prstGeom>
              <a:blipFill>
                <a:blip r:embed="rId4"/>
                <a:stretch>
                  <a:fillRect t="-18254" r="-8054" b="-3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F0FDAF6-EC37-5527-3645-9464D2E89D98}"/>
              </a:ext>
            </a:extLst>
          </p:cNvPr>
          <p:cNvCxnSpPr>
            <a:cxnSpLocks/>
          </p:cNvCxnSpPr>
          <p:nvPr/>
        </p:nvCxnSpPr>
        <p:spPr>
          <a:xfrm flipH="1" flipV="1">
            <a:off x="4608749" y="2372031"/>
            <a:ext cx="734670" cy="2148503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8D7A752F-871B-93E7-64CA-A02D92ACBC14}"/>
              </a:ext>
            </a:extLst>
          </p:cNvPr>
          <p:cNvCxnSpPr>
            <a:cxnSpLocks/>
          </p:cNvCxnSpPr>
          <p:nvPr/>
        </p:nvCxnSpPr>
        <p:spPr>
          <a:xfrm flipH="1" flipV="1">
            <a:off x="5436063" y="2372031"/>
            <a:ext cx="2292794" cy="2283156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2EA6A14-D9F1-0348-238C-03F39D6E8E91}"/>
              </a:ext>
            </a:extLst>
          </p:cNvPr>
          <p:cNvCxnSpPr>
            <a:cxnSpLocks/>
          </p:cNvCxnSpPr>
          <p:nvPr/>
        </p:nvCxnSpPr>
        <p:spPr>
          <a:xfrm flipH="1" flipV="1">
            <a:off x="6236317" y="2372031"/>
            <a:ext cx="1313688" cy="492548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左中かっこ 17">
            <a:extLst>
              <a:ext uri="{FF2B5EF4-FFF2-40B4-BE49-F238E27FC236}">
                <a16:creationId xmlns:a16="http://schemas.microsoft.com/office/drawing/2014/main" id="{9CC8B614-65E9-C9A3-E239-6684AE3F5595}"/>
              </a:ext>
            </a:extLst>
          </p:cNvPr>
          <p:cNvSpPr/>
          <p:nvPr/>
        </p:nvSpPr>
        <p:spPr>
          <a:xfrm>
            <a:off x="7642649" y="2001374"/>
            <a:ext cx="510713" cy="1683298"/>
          </a:xfrm>
          <a:prstGeom prst="leftBrac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左中かっこ 21">
            <a:extLst>
              <a:ext uri="{FF2B5EF4-FFF2-40B4-BE49-F238E27FC236}">
                <a16:creationId xmlns:a16="http://schemas.microsoft.com/office/drawing/2014/main" id="{5A27033C-6BEC-2078-60BB-87B3B7D00CD2}"/>
              </a:ext>
            </a:extLst>
          </p:cNvPr>
          <p:cNvSpPr/>
          <p:nvPr/>
        </p:nvSpPr>
        <p:spPr>
          <a:xfrm>
            <a:off x="7642649" y="4115236"/>
            <a:ext cx="510713" cy="1683298"/>
          </a:xfrm>
          <a:prstGeom prst="leftBrac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左中かっこ 27">
            <a:extLst>
              <a:ext uri="{FF2B5EF4-FFF2-40B4-BE49-F238E27FC236}">
                <a16:creationId xmlns:a16="http://schemas.microsoft.com/office/drawing/2014/main" id="{231D28C3-4601-2E35-97B8-DE5AD68FB2C7}"/>
              </a:ext>
            </a:extLst>
          </p:cNvPr>
          <p:cNvSpPr/>
          <p:nvPr/>
        </p:nvSpPr>
        <p:spPr>
          <a:xfrm>
            <a:off x="4222102" y="4655187"/>
            <a:ext cx="510713" cy="1683298"/>
          </a:xfrm>
          <a:prstGeom prst="leftBrac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B5B1FD8-4B3E-BE57-30B0-55156A52212C}"/>
              </a:ext>
            </a:extLst>
          </p:cNvPr>
          <p:cNvSpPr/>
          <p:nvPr/>
        </p:nvSpPr>
        <p:spPr>
          <a:xfrm>
            <a:off x="2760683" y="3167743"/>
            <a:ext cx="2065318" cy="9355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45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  <p:bldP spid="36" grpId="0"/>
      <p:bldP spid="43" grpId="0"/>
      <p:bldP spid="44" grpId="0"/>
      <p:bldP spid="45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DAA505-93F9-E823-B7D2-5A566E183531}"/>
              </a:ext>
            </a:extLst>
          </p:cNvPr>
          <p:cNvSpPr txBox="1"/>
          <p:nvPr/>
        </p:nvSpPr>
        <p:spPr>
          <a:xfrm>
            <a:off x="982134" y="605493"/>
            <a:ext cx="10583333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数字の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しく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みは整数も小数も同じです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B6AF45-6E81-8668-CB31-9264CB269177}"/>
              </a:ext>
            </a:extLst>
          </p:cNvPr>
          <p:cNvSpPr txBox="1"/>
          <p:nvPr/>
        </p:nvSpPr>
        <p:spPr>
          <a:xfrm>
            <a:off x="845281" y="2202304"/>
            <a:ext cx="270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22C1D31-BA44-79D4-A342-3B0551958873}"/>
              </a:ext>
            </a:extLst>
          </p:cNvPr>
          <p:cNvSpPr txBox="1"/>
          <p:nvPr/>
        </p:nvSpPr>
        <p:spPr>
          <a:xfrm>
            <a:off x="4223286" y="4057092"/>
            <a:ext cx="685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C5D986-5FE2-319E-D8AD-383A7BBB5C11}"/>
              </a:ext>
            </a:extLst>
          </p:cNvPr>
          <p:cNvSpPr txBox="1"/>
          <p:nvPr/>
        </p:nvSpPr>
        <p:spPr>
          <a:xfrm>
            <a:off x="4275895" y="2818605"/>
            <a:ext cx="1261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B4ADF57-A771-35DD-CEF0-6BDD8CFBC7EE}"/>
              </a:ext>
            </a:extLst>
          </p:cNvPr>
          <p:cNvSpPr txBox="1"/>
          <p:nvPr/>
        </p:nvSpPr>
        <p:spPr>
          <a:xfrm>
            <a:off x="4277507" y="1610843"/>
            <a:ext cx="1818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4EC8B0B-1E1D-20ED-EE26-006AEF7E5845}"/>
              </a:ext>
            </a:extLst>
          </p:cNvPr>
          <p:cNvSpPr txBox="1"/>
          <p:nvPr/>
        </p:nvSpPr>
        <p:spPr>
          <a:xfrm>
            <a:off x="4210166" y="5293071"/>
            <a:ext cx="1047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BCD6342-D217-39AC-0686-78811EBCD3A1}"/>
              </a:ext>
            </a:extLst>
          </p:cNvPr>
          <p:cNvSpPr/>
          <p:nvPr/>
        </p:nvSpPr>
        <p:spPr>
          <a:xfrm>
            <a:off x="4009000" y="5247679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259393A-F88A-DBFD-821B-5A4E98F6FEC1}"/>
              </a:ext>
            </a:extLst>
          </p:cNvPr>
          <p:cNvSpPr/>
          <p:nvPr/>
        </p:nvSpPr>
        <p:spPr>
          <a:xfrm>
            <a:off x="4009000" y="1586892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030F3055-FA0F-CC87-624D-DDAD712A9973}"/>
              </a:ext>
            </a:extLst>
          </p:cNvPr>
          <p:cNvSpPr/>
          <p:nvPr/>
        </p:nvSpPr>
        <p:spPr>
          <a:xfrm>
            <a:off x="4009000" y="2753033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5C2E9A8A-259E-426C-E7B1-A1040900381E}"/>
              </a:ext>
            </a:extLst>
          </p:cNvPr>
          <p:cNvSpPr/>
          <p:nvPr/>
        </p:nvSpPr>
        <p:spPr>
          <a:xfrm>
            <a:off x="4009000" y="3991096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C6E7508-0E99-2157-B136-B2195AA92BC7}"/>
              </a:ext>
            </a:extLst>
          </p:cNvPr>
          <p:cNvSpPr txBox="1"/>
          <p:nvPr/>
        </p:nvSpPr>
        <p:spPr>
          <a:xfrm>
            <a:off x="845281" y="3467885"/>
            <a:ext cx="270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95431A2-34FC-6213-B245-CB31AA8F4743}"/>
              </a:ext>
            </a:extLst>
          </p:cNvPr>
          <p:cNvSpPr txBox="1"/>
          <p:nvPr/>
        </p:nvSpPr>
        <p:spPr>
          <a:xfrm>
            <a:off x="845281" y="4771155"/>
            <a:ext cx="270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53DF3B3-F182-146A-5F18-AA492A628FBC}"/>
              </a:ext>
            </a:extLst>
          </p:cNvPr>
          <p:cNvSpPr txBox="1"/>
          <p:nvPr/>
        </p:nvSpPr>
        <p:spPr>
          <a:xfrm>
            <a:off x="7952005" y="4057092"/>
            <a:ext cx="1364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9.3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95076BF-5F1A-CA91-8C6E-15C5EF17C8FD}"/>
              </a:ext>
            </a:extLst>
          </p:cNvPr>
          <p:cNvSpPr txBox="1"/>
          <p:nvPr/>
        </p:nvSpPr>
        <p:spPr>
          <a:xfrm>
            <a:off x="8004615" y="2818605"/>
            <a:ext cx="1690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0.93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9CE15E7-8181-06A6-B3D2-4ABF09CE33B4}"/>
              </a:ext>
            </a:extLst>
          </p:cNvPr>
          <p:cNvSpPr txBox="1"/>
          <p:nvPr/>
        </p:nvSpPr>
        <p:spPr>
          <a:xfrm>
            <a:off x="8006226" y="1610843"/>
            <a:ext cx="2052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0.093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98B2501-13D1-34B4-7D9F-80643A90A429}"/>
              </a:ext>
            </a:extLst>
          </p:cNvPr>
          <p:cNvSpPr txBox="1"/>
          <p:nvPr/>
        </p:nvSpPr>
        <p:spPr>
          <a:xfrm>
            <a:off x="7938886" y="5293071"/>
            <a:ext cx="1047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93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B7D2B632-D4E6-86E1-51E0-DEF2E298D414}"/>
              </a:ext>
            </a:extLst>
          </p:cNvPr>
          <p:cNvSpPr/>
          <p:nvPr/>
        </p:nvSpPr>
        <p:spPr>
          <a:xfrm>
            <a:off x="7737720" y="5247679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A936C154-5AC8-8660-514B-065C00FA7403}"/>
              </a:ext>
            </a:extLst>
          </p:cNvPr>
          <p:cNvSpPr/>
          <p:nvPr/>
        </p:nvSpPr>
        <p:spPr>
          <a:xfrm>
            <a:off x="7737720" y="1586892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8C8655F3-D174-BAD7-D004-2A5C1F2483D6}"/>
              </a:ext>
            </a:extLst>
          </p:cNvPr>
          <p:cNvSpPr/>
          <p:nvPr/>
        </p:nvSpPr>
        <p:spPr>
          <a:xfrm>
            <a:off x="7737720" y="2753033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53320280-69AD-3284-495B-B5DA7512E6D3}"/>
              </a:ext>
            </a:extLst>
          </p:cNvPr>
          <p:cNvSpPr/>
          <p:nvPr/>
        </p:nvSpPr>
        <p:spPr>
          <a:xfrm>
            <a:off x="7737720" y="3991096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B5EFA87-3E9D-19EE-B161-63C72BDA109D}"/>
              </a:ext>
            </a:extLst>
          </p:cNvPr>
          <p:cNvGrpSpPr/>
          <p:nvPr/>
        </p:nvGrpSpPr>
        <p:grpSpPr>
          <a:xfrm>
            <a:off x="3548917" y="1970986"/>
            <a:ext cx="460083" cy="1078905"/>
            <a:chOff x="3548917" y="1970986"/>
            <a:chExt cx="460083" cy="1078905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3CA8BD15-194D-32D1-06F6-1E75826A1304}"/>
                </a:ext>
              </a:extLst>
            </p:cNvPr>
            <p:cNvCxnSpPr>
              <a:cxnSpLocks/>
              <a:stCxn id="47" idx="1"/>
            </p:cNvCxnSpPr>
            <p:nvPr/>
          </p:nvCxnSpPr>
          <p:spPr>
            <a:xfrm flipH="1">
              <a:off x="3548917" y="1970986"/>
              <a:ext cx="460083" cy="189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53340AC2-FEB4-67D0-7298-7EE054087FA4}"/>
                </a:ext>
              </a:extLst>
            </p:cNvPr>
            <p:cNvCxnSpPr/>
            <p:nvPr/>
          </p:nvCxnSpPr>
          <p:spPr>
            <a:xfrm>
              <a:off x="3548917" y="1972877"/>
              <a:ext cx="0" cy="107701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ED5D4F19-11A5-0DA2-9F89-8443549CE1EE}"/>
                </a:ext>
              </a:extLst>
            </p:cNvPr>
            <p:cNvCxnSpPr/>
            <p:nvPr/>
          </p:nvCxnSpPr>
          <p:spPr>
            <a:xfrm>
              <a:off x="3548917" y="3049891"/>
              <a:ext cx="4600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CB57FA10-D485-2234-E35F-55B097471E5F}"/>
              </a:ext>
            </a:extLst>
          </p:cNvPr>
          <p:cNvGrpSpPr/>
          <p:nvPr/>
        </p:nvGrpSpPr>
        <p:grpSpPr>
          <a:xfrm>
            <a:off x="3548917" y="3231609"/>
            <a:ext cx="460083" cy="1078905"/>
            <a:chOff x="3548917" y="1970986"/>
            <a:chExt cx="460083" cy="1078905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BBC36279-F6BC-2E89-0D42-631CE8407C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48917" y="1970986"/>
              <a:ext cx="460083" cy="189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417711B7-46AF-2198-EA17-2290B478C6FB}"/>
                </a:ext>
              </a:extLst>
            </p:cNvPr>
            <p:cNvCxnSpPr/>
            <p:nvPr/>
          </p:nvCxnSpPr>
          <p:spPr>
            <a:xfrm>
              <a:off x="3548917" y="1972877"/>
              <a:ext cx="0" cy="107701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FB5DA2FE-3504-96E3-FCED-8323CAA008E9}"/>
                </a:ext>
              </a:extLst>
            </p:cNvPr>
            <p:cNvCxnSpPr/>
            <p:nvPr/>
          </p:nvCxnSpPr>
          <p:spPr>
            <a:xfrm>
              <a:off x="3548917" y="3049891"/>
              <a:ext cx="4600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8B5CA326-CA62-B215-D731-8CCBB4510E2C}"/>
              </a:ext>
            </a:extLst>
          </p:cNvPr>
          <p:cNvGrpSpPr/>
          <p:nvPr/>
        </p:nvGrpSpPr>
        <p:grpSpPr>
          <a:xfrm>
            <a:off x="3548917" y="4497654"/>
            <a:ext cx="460083" cy="1078905"/>
            <a:chOff x="3548917" y="1970986"/>
            <a:chExt cx="460083" cy="1078905"/>
          </a:xfrm>
        </p:grpSpPr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FB782DB3-30C0-91C7-98D3-23E0EC7848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48917" y="1970986"/>
              <a:ext cx="460083" cy="189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CF6134BB-059D-5E00-6158-C4F391C7991E}"/>
                </a:ext>
              </a:extLst>
            </p:cNvPr>
            <p:cNvCxnSpPr/>
            <p:nvPr/>
          </p:nvCxnSpPr>
          <p:spPr>
            <a:xfrm>
              <a:off x="3548917" y="1972877"/>
              <a:ext cx="0" cy="107701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C91B2BF9-AF73-8E33-76D9-EE1205924277}"/>
                </a:ext>
              </a:extLst>
            </p:cNvPr>
            <p:cNvCxnSpPr/>
            <p:nvPr/>
          </p:nvCxnSpPr>
          <p:spPr>
            <a:xfrm>
              <a:off x="3548917" y="3049891"/>
              <a:ext cx="4600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F0531D1D-1516-A55D-8997-B215E55B432C}"/>
              </a:ext>
            </a:extLst>
          </p:cNvPr>
          <p:cNvGrpSpPr/>
          <p:nvPr/>
        </p:nvGrpSpPr>
        <p:grpSpPr>
          <a:xfrm>
            <a:off x="7246080" y="1970986"/>
            <a:ext cx="460083" cy="1078905"/>
            <a:chOff x="3548917" y="1970986"/>
            <a:chExt cx="460083" cy="1078905"/>
          </a:xfrm>
        </p:grpSpPr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51C50968-656C-9E82-BCEC-5A8C03929A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48917" y="1970986"/>
              <a:ext cx="460083" cy="189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4F13817D-AD1E-BABE-C28D-FD0937F3F0B4}"/>
                </a:ext>
              </a:extLst>
            </p:cNvPr>
            <p:cNvCxnSpPr/>
            <p:nvPr/>
          </p:nvCxnSpPr>
          <p:spPr>
            <a:xfrm>
              <a:off x="3548917" y="1972877"/>
              <a:ext cx="0" cy="107701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24ABD0DD-D397-0769-2454-69439B3132ED}"/>
                </a:ext>
              </a:extLst>
            </p:cNvPr>
            <p:cNvCxnSpPr/>
            <p:nvPr/>
          </p:nvCxnSpPr>
          <p:spPr>
            <a:xfrm>
              <a:off x="3548917" y="3049891"/>
              <a:ext cx="4600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D731E079-9470-9BA1-C16E-FCB382CF6EDC}"/>
              </a:ext>
            </a:extLst>
          </p:cNvPr>
          <p:cNvGrpSpPr/>
          <p:nvPr/>
        </p:nvGrpSpPr>
        <p:grpSpPr>
          <a:xfrm>
            <a:off x="7246080" y="3231609"/>
            <a:ext cx="460083" cy="1078905"/>
            <a:chOff x="3548917" y="1970986"/>
            <a:chExt cx="460083" cy="1078905"/>
          </a:xfrm>
        </p:grpSpPr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06EEC754-4864-A509-13FA-CEEF57F67E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48917" y="1970986"/>
              <a:ext cx="460083" cy="189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6E3B0A9A-2060-862D-B7CF-F5460F49C524}"/>
                </a:ext>
              </a:extLst>
            </p:cNvPr>
            <p:cNvCxnSpPr/>
            <p:nvPr/>
          </p:nvCxnSpPr>
          <p:spPr>
            <a:xfrm>
              <a:off x="3548917" y="1972877"/>
              <a:ext cx="0" cy="107701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222BCE06-C745-0FED-617A-E7054CE26C3D}"/>
                </a:ext>
              </a:extLst>
            </p:cNvPr>
            <p:cNvCxnSpPr/>
            <p:nvPr/>
          </p:nvCxnSpPr>
          <p:spPr>
            <a:xfrm>
              <a:off x="3548917" y="3049891"/>
              <a:ext cx="4600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71AD2701-DFA3-1842-6607-7A04FFF732AB}"/>
              </a:ext>
            </a:extLst>
          </p:cNvPr>
          <p:cNvGrpSpPr/>
          <p:nvPr/>
        </p:nvGrpSpPr>
        <p:grpSpPr>
          <a:xfrm>
            <a:off x="7246080" y="4497654"/>
            <a:ext cx="460083" cy="1078905"/>
            <a:chOff x="3548917" y="1970986"/>
            <a:chExt cx="460083" cy="1078905"/>
          </a:xfrm>
        </p:grpSpPr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8ECFA72A-C216-B1BB-2EAA-4B035C2896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48917" y="1970986"/>
              <a:ext cx="460083" cy="189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F69A5752-82F3-5A81-EBDE-E912156527C9}"/>
                </a:ext>
              </a:extLst>
            </p:cNvPr>
            <p:cNvCxnSpPr/>
            <p:nvPr/>
          </p:nvCxnSpPr>
          <p:spPr>
            <a:xfrm>
              <a:off x="3548917" y="1972877"/>
              <a:ext cx="0" cy="107701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D8458160-0CC4-5349-1D75-B5F12B944C1C}"/>
                </a:ext>
              </a:extLst>
            </p:cNvPr>
            <p:cNvCxnSpPr/>
            <p:nvPr/>
          </p:nvCxnSpPr>
          <p:spPr>
            <a:xfrm>
              <a:off x="3548917" y="3049891"/>
              <a:ext cx="4600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352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65" grpId="0"/>
      <p:bldP spid="66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DAA505-93F9-E823-B7D2-5A566E183531}"/>
              </a:ext>
            </a:extLst>
          </p:cNvPr>
          <p:cNvSpPr txBox="1"/>
          <p:nvPr/>
        </p:nvSpPr>
        <p:spPr>
          <a:xfrm>
            <a:off x="982134" y="605493"/>
            <a:ext cx="10583333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数字の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しく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みは整数も小数も同じです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B6AF45-6E81-8668-CB31-9264CB269177}"/>
              </a:ext>
            </a:extLst>
          </p:cNvPr>
          <p:cNvSpPr txBox="1"/>
          <p:nvPr/>
        </p:nvSpPr>
        <p:spPr>
          <a:xfrm>
            <a:off x="629922" y="2615151"/>
            <a:ext cx="2970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になっている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22C1D31-BA44-79D4-A342-3B0551958873}"/>
              </a:ext>
            </a:extLst>
          </p:cNvPr>
          <p:cNvSpPr txBox="1"/>
          <p:nvPr/>
        </p:nvSpPr>
        <p:spPr>
          <a:xfrm>
            <a:off x="4223286" y="4057092"/>
            <a:ext cx="685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C5D986-5FE2-319E-D8AD-383A7BBB5C11}"/>
              </a:ext>
            </a:extLst>
          </p:cNvPr>
          <p:cNvSpPr txBox="1"/>
          <p:nvPr/>
        </p:nvSpPr>
        <p:spPr>
          <a:xfrm>
            <a:off x="4275895" y="2818605"/>
            <a:ext cx="1261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B4ADF57-A771-35DD-CEF0-6BDD8CFBC7EE}"/>
              </a:ext>
            </a:extLst>
          </p:cNvPr>
          <p:cNvSpPr txBox="1"/>
          <p:nvPr/>
        </p:nvSpPr>
        <p:spPr>
          <a:xfrm>
            <a:off x="4277507" y="1610843"/>
            <a:ext cx="1818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4EC8B0B-1E1D-20ED-EE26-006AEF7E5845}"/>
              </a:ext>
            </a:extLst>
          </p:cNvPr>
          <p:cNvSpPr txBox="1"/>
          <p:nvPr/>
        </p:nvSpPr>
        <p:spPr>
          <a:xfrm>
            <a:off x="4210166" y="5293071"/>
            <a:ext cx="1047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BCD6342-D217-39AC-0686-78811EBCD3A1}"/>
              </a:ext>
            </a:extLst>
          </p:cNvPr>
          <p:cNvSpPr/>
          <p:nvPr/>
        </p:nvSpPr>
        <p:spPr>
          <a:xfrm>
            <a:off x="4009000" y="5247679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259393A-F88A-DBFD-821B-5A4E98F6FEC1}"/>
              </a:ext>
            </a:extLst>
          </p:cNvPr>
          <p:cNvSpPr/>
          <p:nvPr/>
        </p:nvSpPr>
        <p:spPr>
          <a:xfrm>
            <a:off x="4009000" y="1586892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030F3055-FA0F-CC87-624D-DDAD712A9973}"/>
              </a:ext>
            </a:extLst>
          </p:cNvPr>
          <p:cNvSpPr/>
          <p:nvPr/>
        </p:nvSpPr>
        <p:spPr>
          <a:xfrm>
            <a:off x="4009000" y="2753033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5C2E9A8A-259E-426C-E7B1-A1040900381E}"/>
              </a:ext>
            </a:extLst>
          </p:cNvPr>
          <p:cNvSpPr/>
          <p:nvPr/>
        </p:nvSpPr>
        <p:spPr>
          <a:xfrm>
            <a:off x="4009000" y="3991096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CA8BD15-194D-32D1-06F6-1E75826A1304}"/>
              </a:ext>
            </a:extLst>
          </p:cNvPr>
          <p:cNvCxnSpPr>
            <a:cxnSpLocks/>
            <a:stCxn id="47" idx="1"/>
          </p:cNvCxnSpPr>
          <p:nvPr/>
        </p:nvCxnSpPr>
        <p:spPr>
          <a:xfrm flipH="1">
            <a:off x="3548917" y="1970986"/>
            <a:ext cx="460083" cy="18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3340AC2-FEB4-67D0-7298-7EE054087FA4}"/>
              </a:ext>
            </a:extLst>
          </p:cNvPr>
          <p:cNvCxnSpPr>
            <a:cxnSpLocks/>
          </p:cNvCxnSpPr>
          <p:nvPr/>
        </p:nvCxnSpPr>
        <p:spPr>
          <a:xfrm>
            <a:off x="3548917" y="1972877"/>
            <a:ext cx="0" cy="23376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FB5DA2FE-3504-96E3-FCED-8323CAA008E9}"/>
              </a:ext>
            </a:extLst>
          </p:cNvPr>
          <p:cNvCxnSpPr/>
          <p:nvPr/>
        </p:nvCxnSpPr>
        <p:spPr>
          <a:xfrm>
            <a:off x="3548917" y="4310514"/>
            <a:ext cx="46008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1C50968-656C-9E82-BCEC-5A8C03929AC6}"/>
              </a:ext>
            </a:extLst>
          </p:cNvPr>
          <p:cNvCxnSpPr>
            <a:cxnSpLocks/>
          </p:cNvCxnSpPr>
          <p:nvPr/>
        </p:nvCxnSpPr>
        <p:spPr>
          <a:xfrm flipH="1">
            <a:off x="7125405" y="3131495"/>
            <a:ext cx="460083" cy="18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4F13817D-AD1E-BABE-C28D-FD0937F3F0B4}"/>
              </a:ext>
            </a:extLst>
          </p:cNvPr>
          <p:cNvCxnSpPr>
            <a:cxnSpLocks/>
          </p:cNvCxnSpPr>
          <p:nvPr/>
        </p:nvCxnSpPr>
        <p:spPr>
          <a:xfrm>
            <a:off x="7585488" y="3131495"/>
            <a:ext cx="0" cy="254629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24ABD0DD-D397-0769-2454-69439B3132ED}"/>
              </a:ext>
            </a:extLst>
          </p:cNvPr>
          <p:cNvCxnSpPr>
            <a:cxnSpLocks/>
          </p:cNvCxnSpPr>
          <p:nvPr/>
        </p:nvCxnSpPr>
        <p:spPr>
          <a:xfrm flipH="1">
            <a:off x="7014528" y="5677791"/>
            <a:ext cx="57096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4D1EAB-2978-D627-1D25-E033EB73B554}"/>
              </a:ext>
            </a:extLst>
          </p:cNvPr>
          <p:cNvSpPr txBox="1"/>
          <p:nvPr/>
        </p:nvSpPr>
        <p:spPr>
          <a:xfrm>
            <a:off x="7836242" y="3903203"/>
            <a:ext cx="3038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になっている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D88632-B1ED-DC2B-C612-4A8BE60D4FF9}"/>
              </a:ext>
            </a:extLst>
          </p:cNvPr>
          <p:cNvSpPr txBox="1"/>
          <p:nvPr/>
        </p:nvSpPr>
        <p:spPr>
          <a:xfrm>
            <a:off x="7993889" y="3795481"/>
            <a:ext cx="1643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2484DC-0E93-2119-EAFB-5700FD4BED41}"/>
              </a:ext>
            </a:extLst>
          </p:cNvPr>
          <p:cNvSpPr txBox="1"/>
          <p:nvPr/>
        </p:nvSpPr>
        <p:spPr>
          <a:xfrm>
            <a:off x="751745" y="2495311"/>
            <a:ext cx="1363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287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DAA505-93F9-E823-B7D2-5A566E183531}"/>
              </a:ext>
            </a:extLst>
          </p:cNvPr>
          <p:cNvSpPr txBox="1"/>
          <p:nvPr/>
        </p:nvSpPr>
        <p:spPr>
          <a:xfrm>
            <a:off x="982134" y="605493"/>
            <a:ext cx="10583333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数字の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しく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みは整数も小数も同じです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B6AF45-6E81-8668-CB31-9264CB269177}"/>
              </a:ext>
            </a:extLst>
          </p:cNvPr>
          <p:cNvSpPr txBox="1"/>
          <p:nvPr/>
        </p:nvSpPr>
        <p:spPr>
          <a:xfrm>
            <a:off x="845281" y="2202304"/>
            <a:ext cx="270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でわると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22C1D31-BA44-79D4-A342-3B0551958873}"/>
              </a:ext>
            </a:extLst>
          </p:cNvPr>
          <p:cNvSpPr txBox="1"/>
          <p:nvPr/>
        </p:nvSpPr>
        <p:spPr>
          <a:xfrm>
            <a:off x="4223285" y="4057092"/>
            <a:ext cx="1991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0.048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C5D986-5FE2-319E-D8AD-383A7BBB5C11}"/>
              </a:ext>
            </a:extLst>
          </p:cNvPr>
          <p:cNvSpPr txBox="1"/>
          <p:nvPr/>
        </p:nvSpPr>
        <p:spPr>
          <a:xfrm>
            <a:off x="4275895" y="2818605"/>
            <a:ext cx="1690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B4ADF57-A771-35DD-CEF0-6BDD8CFBC7EE}"/>
              </a:ext>
            </a:extLst>
          </p:cNvPr>
          <p:cNvSpPr txBox="1"/>
          <p:nvPr/>
        </p:nvSpPr>
        <p:spPr>
          <a:xfrm>
            <a:off x="4277506" y="1610843"/>
            <a:ext cx="1291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4EC8B0B-1E1D-20ED-EE26-006AEF7E5845}"/>
              </a:ext>
            </a:extLst>
          </p:cNvPr>
          <p:cNvSpPr txBox="1"/>
          <p:nvPr/>
        </p:nvSpPr>
        <p:spPr>
          <a:xfrm>
            <a:off x="4210165" y="5293071"/>
            <a:ext cx="2421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0.0048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BCD6342-D217-39AC-0686-78811EBCD3A1}"/>
              </a:ext>
            </a:extLst>
          </p:cNvPr>
          <p:cNvSpPr/>
          <p:nvPr/>
        </p:nvSpPr>
        <p:spPr>
          <a:xfrm>
            <a:off x="4009000" y="5247679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259393A-F88A-DBFD-821B-5A4E98F6FEC1}"/>
              </a:ext>
            </a:extLst>
          </p:cNvPr>
          <p:cNvSpPr/>
          <p:nvPr/>
        </p:nvSpPr>
        <p:spPr>
          <a:xfrm>
            <a:off x="4009000" y="1586892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030F3055-FA0F-CC87-624D-DDAD712A9973}"/>
              </a:ext>
            </a:extLst>
          </p:cNvPr>
          <p:cNvSpPr/>
          <p:nvPr/>
        </p:nvSpPr>
        <p:spPr>
          <a:xfrm>
            <a:off x="4009000" y="2753033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5C2E9A8A-259E-426C-E7B1-A1040900381E}"/>
              </a:ext>
            </a:extLst>
          </p:cNvPr>
          <p:cNvSpPr/>
          <p:nvPr/>
        </p:nvSpPr>
        <p:spPr>
          <a:xfrm>
            <a:off x="4009000" y="3991096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C6E7508-0E99-2157-B136-B2195AA92BC7}"/>
              </a:ext>
            </a:extLst>
          </p:cNvPr>
          <p:cNvSpPr txBox="1"/>
          <p:nvPr/>
        </p:nvSpPr>
        <p:spPr>
          <a:xfrm>
            <a:off x="845281" y="3467885"/>
            <a:ext cx="270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でわると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95431A2-34FC-6213-B245-CB31AA8F4743}"/>
              </a:ext>
            </a:extLst>
          </p:cNvPr>
          <p:cNvSpPr txBox="1"/>
          <p:nvPr/>
        </p:nvSpPr>
        <p:spPr>
          <a:xfrm>
            <a:off x="845281" y="4771155"/>
            <a:ext cx="270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でわると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53DF3B3-F182-146A-5F18-AA492A628FBC}"/>
              </a:ext>
            </a:extLst>
          </p:cNvPr>
          <p:cNvSpPr txBox="1"/>
          <p:nvPr/>
        </p:nvSpPr>
        <p:spPr>
          <a:xfrm>
            <a:off x="7952005" y="4057092"/>
            <a:ext cx="1991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0.309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95076BF-5F1A-CA91-8C6E-15C5EF17C8FD}"/>
              </a:ext>
            </a:extLst>
          </p:cNvPr>
          <p:cNvSpPr txBox="1"/>
          <p:nvPr/>
        </p:nvSpPr>
        <p:spPr>
          <a:xfrm>
            <a:off x="8004615" y="2818605"/>
            <a:ext cx="1690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3.09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9CE15E7-8181-06A6-B3D2-4ABF09CE33B4}"/>
              </a:ext>
            </a:extLst>
          </p:cNvPr>
          <p:cNvSpPr txBox="1"/>
          <p:nvPr/>
        </p:nvSpPr>
        <p:spPr>
          <a:xfrm>
            <a:off x="8006226" y="1610843"/>
            <a:ext cx="1688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30.9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98B2501-13D1-34B4-7D9F-80643A90A429}"/>
              </a:ext>
            </a:extLst>
          </p:cNvPr>
          <p:cNvSpPr txBox="1"/>
          <p:nvPr/>
        </p:nvSpPr>
        <p:spPr>
          <a:xfrm>
            <a:off x="7938885" y="5293071"/>
            <a:ext cx="2421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0.0309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B7D2B632-D4E6-86E1-51E0-DEF2E298D414}"/>
              </a:ext>
            </a:extLst>
          </p:cNvPr>
          <p:cNvSpPr/>
          <p:nvPr/>
        </p:nvSpPr>
        <p:spPr>
          <a:xfrm>
            <a:off x="7737720" y="5247679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A936C154-5AC8-8660-514B-065C00FA7403}"/>
              </a:ext>
            </a:extLst>
          </p:cNvPr>
          <p:cNvSpPr/>
          <p:nvPr/>
        </p:nvSpPr>
        <p:spPr>
          <a:xfrm>
            <a:off x="7737720" y="1586892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8C8655F3-D174-BAD7-D004-2A5C1F2483D6}"/>
              </a:ext>
            </a:extLst>
          </p:cNvPr>
          <p:cNvSpPr/>
          <p:nvPr/>
        </p:nvSpPr>
        <p:spPr>
          <a:xfrm>
            <a:off x="7737720" y="2753033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53320280-69AD-3284-495B-B5DA7512E6D3}"/>
              </a:ext>
            </a:extLst>
          </p:cNvPr>
          <p:cNvSpPr/>
          <p:nvPr/>
        </p:nvSpPr>
        <p:spPr>
          <a:xfrm>
            <a:off x="7737720" y="3991096"/>
            <a:ext cx="2828679" cy="768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B5EFA87-3E9D-19EE-B161-63C72BDA109D}"/>
              </a:ext>
            </a:extLst>
          </p:cNvPr>
          <p:cNvGrpSpPr/>
          <p:nvPr/>
        </p:nvGrpSpPr>
        <p:grpSpPr>
          <a:xfrm>
            <a:off x="3548917" y="1970986"/>
            <a:ext cx="460083" cy="1078905"/>
            <a:chOff x="3548917" y="1970986"/>
            <a:chExt cx="460083" cy="1078905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3CA8BD15-194D-32D1-06F6-1E75826A1304}"/>
                </a:ext>
              </a:extLst>
            </p:cNvPr>
            <p:cNvCxnSpPr>
              <a:cxnSpLocks/>
              <a:stCxn id="47" idx="1"/>
            </p:cNvCxnSpPr>
            <p:nvPr/>
          </p:nvCxnSpPr>
          <p:spPr>
            <a:xfrm flipH="1">
              <a:off x="3548917" y="1970986"/>
              <a:ext cx="460083" cy="189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53340AC2-FEB4-67D0-7298-7EE054087FA4}"/>
                </a:ext>
              </a:extLst>
            </p:cNvPr>
            <p:cNvCxnSpPr/>
            <p:nvPr/>
          </p:nvCxnSpPr>
          <p:spPr>
            <a:xfrm>
              <a:off x="3548917" y="1972877"/>
              <a:ext cx="0" cy="107701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ED5D4F19-11A5-0DA2-9F89-8443549CE1EE}"/>
                </a:ext>
              </a:extLst>
            </p:cNvPr>
            <p:cNvCxnSpPr/>
            <p:nvPr/>
          </p:nvCxnSpPr>
          <p:spPr>
            <a:xfrm>
              <a:off x="3548917" y="3049891"/>
              <a:ext cx="4600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CB57FA10-D485-2234-E35F-55B097471E5F}"/>
              </a:ext>
            </a:extLst>
          </p:cNvPr>
          <p:cNvGrpSpPr/>
          <p:nvPr/>
        </p:nvGrpSpPr>
        <p:grpSpPr>
          <a:xfrm>
            <a:off x="3548917" y="3231609"/>
            <a:ext cx="460083" cy="1078905"/>
            <a:chOff x="3548917" y="1970986"/>
            <a:chExt cx="460083" cy="1078905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BBC36279-F6BC-2E89-0D42-631CE8407C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48917" y="1970986"/>
              <a:ext cx="460083" cy="189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417711B7-46AF-2198-EA17-2290B478C6FB}"/>
                </a:ext>
              </a:extLst>
            </p:cNvPr>
            <p:cNvCxnSpPr/>
            <p:nvPr/>
          </p:nvCxnSpPr>
          <p:spPr>
            <a:xfrm>
              <a:off x="3548917" y="1972877"/>
              <a:ext cx="0" cy="107701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FB5DA2FE-3504-96E3-FCED-8323CAA008E9}"/>
                </a:ext>
              </a:extLst>
            </p:cNvPr>
            <p:cNvCxnSpPr/>
            <p:nvPr/>
          </p:nvCxnSpPr>
          <p:spPr>
            <a:xfrm>
              <a:off x="3548917" y="3049891"/>
              <a:ext cx="4600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8B5CA326-CA62-B215-D731-8CCBB4510E2C}"/>
              </a:ext>
            </a:extLst>
          </p:cNvPr>
          <p:cNvGrpSpPr/>
          <p:nvPr/>
        </p:nvGrpSpPr>
        <p:grpSpPr>
          <a:xfrm>
            <a:off x="3548917" y="4497654"/>
            <a:ext cx="460083" cy="1078905"/>
            <a:chOff x="3548917" y="1970986"/>
            <a:chExt cx="460083" cy="1078905"/>
          </a:xfrm>
        </p:grpSpPr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FB782DB3-30C0-91C7-98D3-23E0EC7848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48917" y="1970986"/>
              <a:ext cx="460083" cy="189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CF6134BB-059D-5E00-6158-C4F391C7991E}"/>
                </a:ext>
              </a:extLst>
            </p:cNvPr>
            <p:cNvCxnSpPr/>
            <p:nvPr/>
          </p:nvCxnSpPr>
          <p:spPr>
            <a:xfrm>
              <a:off x="3548917" y="1972877"/>
              <a:ext cx="0" cy="107701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C91B2BF9-AF73-8E33-76D9-EE1205924277}"/>
                </a:ext>
              </a:extLst>
            </p:cNvPr>
            <p:cNvCxnSpPr/>
            <p:nvPr/>
          </p:nvCxnSpPr>
          <p:spPr>
            <a:xfrm>
              <a:off x="3548917" y="3049891"/>
              <a:ext cx="4600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F0531D1D-1516-A55D-8997-B215E55B432C}"/>
              </a:ext>
            </a:extLst>
          </p:cNvPr>
          <p:cNvGrpSpPr/>
          <p:nvPr/>
        </p:nvGrpSpPr>
        <p:grpSpPr>
          <a:xfrm>
            <a:off x="7246080" y="1970986"/>
            <a:ext cx="460083" cy="1078905"/>
            <a:chOff x="3548917" y="1970986"/>
            <a:chExt cx="460083" cy="1078905"/>
          </a:xfrm>
        </p:grpSpPr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51C50968-656C-9E82-BCEC-5A8C03929A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48917" y="1970986"/>
              <a:ext cx="460083" cy="189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4F13817D-AD1E-BABE-C28D-FD0937F3F0B4}"/>
                </a:ext>
              </a:extLst>
            </p:cNvPr>
            <p:cNvCxnSpPr/>
            <p:nvPr/>
          </p:nvCxnSpPr>
          <p:spPr>
            <a:xfrm>
              <a:off x="3548917" y="1972877"/>
              <a:ext cx="0" cy="107701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24ABD0DD-D397-0769-2454-69439B3132ED}"/>
                </a:ext>
              </a:extLst>
            </p:cNvPr>
            <p:cNvCxnSpPr/>
            <p:nvPr/>
          </p:nvCxnSpPr>
          <p:spPr>
            <a:xfrm>
              <a:off x="3548917" y="3049891"/>
              <a:ext cx="4600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D731E079-9470-9BA1-C16E-FCB382CF6EDC}"/>
              </a:ext>
            </a:extLst>
          </p:cNvPr>
          <p:cNvGrpSpPr/>
          <p:nvPr/>
        </p:nvGrpSpPr>
        <p:grpSpPr>
          <a:xfrm>
            <a:off x="7246080" y="3231609"/>
            <a:ext cx="460083" cy="1078905"/>
            <a:chOff x="3548917" y="1970986"/>
            <a:chExt cx="460083" cy="1078905"/>
          </a:xfrm>
        </p:grpSpPr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06EEC754-4864-A509-13FA-CEEF57F67E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48917" y="1970986"/>
              <a:ext cx="460083" cy="189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6E3B0A9A-2060-862D-B7CF-F5460F49C524}"/>
                </a:ext>
              </a:extLst>
            </p:cNvPr>
            <p:cNvCxnSpPr/>
            <p:nvPr/>
          </p:nvCxnSpPr>
          <p:spPr>
            <a:xfrm>
              <a:off x="3548917" y="1972877"/>
              <a:ext cx="0" cy="107701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222BCE06-C745-0FED-617A-E7054CE26C3D}"/>
                </a:ext>
              </a:extLst>
            </p:cNvPr>
            <p:cNvCxnSpPr/>
            <p:nvPr/>
          </p:nvCxnSpPr>
          <p:spPr>
            <a:xfrm>
              <a:off x="3548917" y="3049891"/>
              <a:ext cx="4600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71AD2701-DFA3-1842-6607-7A04FFF732AB}"/>
              </a:ext>
            </a:extLst>
          </p:cNvPr>
          <p:cNvGrpSpPr/>
          <p:nvPr/>
        </p:nvGrpSpPr>
        <p:grpSpPr>
          <a:xfrm>
            <a:off x="7246080" y="4497654"/>
            <a:ext cx="460083" cy="1078905"/>
            <a:chOff x="3548917" y="1970986"/>
            <a:chExt cx="460083" cy="1078905"/>
          </a:xfrm>
        </p:grpSpPr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8ECFA72A-C216-B1BB-2EAA-4B035C2896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48917" y="1970986"/>
              <a:ext cx="460083" cy="189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F69A5752-82F3-5A81-EBDE-E912156527C9}"/>
                </a:ext>
              </a:extLst>
            </p:cNvPr>
            <p:cNvCxnSpPr/>
            <p:nvPr/>
          </p:nvCxnSpPr>
          <p:spPr>
            <a:xfrm>
              <a:off x="3548917" y="1972877"/>
              <a:ext cx="0" cy="107701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D8458160-0CC4-5349-1D75-B5F12B944C1C}"/>
                </a:ext>
              </a:extLst>
            </p:cNvPr>
            <p:cNvCxnSpPr/>
            <p:nvPr/>
          </p:nvCxnSpPr>
          <p:spPr>
            <a:xfrm>
              <a:off x="3548917" y="3049891"/>
              <a:ext cx="4600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500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65" grpId="0"/>
      <p:bldP spid="66" grpId="0"/>
      <p:bldP spid="6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3854</TotalTime>
  <Words>2022</Words>
  <Application>Microsoft Office PowerPoint</Application>
  <PresentationFormat>ワイド画面</PresentationFormat>
  <Paragraphs>745</Paragraphs>
  <Slides>52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59" baseType="lpstr">
      <vt:lpstr>Cambria Math</vt:lpstr>
      <vt:lpstr>游ゴシック Light</vt:lpstr>
      <vt:lpstr>游ゴシック</vt:lpstr>
      <vt:lpstr>Times New Roman</vt:lpstr>
      <vt:lpstr>UD デジタル 教科書体 NP-B</vt:lpstr>
      <vt:lpstr>Arial</vt:lpstr>
      <vt:lpstr>Office テーマ</vt:lpstr>
      <vt:lpstr>４年生 小数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４年生 小数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４年生 小数１</dc:title>
  <dc:creator>伊藤努</dc:creator>
  <cp:lastModifiedBy>ito tutomu</cp:lastModifiedBy>
  <cp:revision>116</cp:revision>
  <dcterms:created xsi:type="dcterms:W3CDTF">2022-05-18T11:22:18Z</dcterms:created>
  <dcterms:modified xsi:type="dcterms:W3CDTF">2023-07-10T14:24:45Z</dcterms:modified>
</cp:coreProperties>
</file>