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5"/>
  </p:notesMasterIdLst>
  <p:sldIdLst>
    <p:sldId id="256" r:id="rId2"/>
    <p:sldId id="464" r:id="rId3"/>
    <p:sldId id="467" r:id="rId4"/>
    <p:sldId id="468" r:id="rId5"/>
    <p:sldId id="469" r:id="rId6"/>
    <p:sldId id="475" r:id="rId7"/>
    <p:sldId id="470" r:id="rId8"/>
    <p:sldId id="316" r:id="rId9"/>
    <p:sldId id="477" r:id="rId10"/>
    <p:sldId id="471" r:id="rId11"/>
    <p:sldId id="472" r:id="rId12"/>
    <p:sldId id="473" r:id="rId13"/>
    <p:sldId id="312" r:id="rId14"/>
    <p:sldId id="474" r:id="rId15"/>
    <p:sldId id="323" r:id="rId16"/>
    <p:sldId id="397" r:id="rId17"/>
    <p:sldId id="398" r:id="rId18"/>
    <p:sldId id="342" r:id="rId19"/>
    <p:sldId id="421" r:id="rId20"/>
    <p:sldId id="478" r:id="rId21"/>
    <p:sldId id="400" r:id="rId22"/>
    <p:sldId id="270" r:id="rId23"/>
    <p:sldId id="420" r:id="rId24"/>
    <p:sldId id="289" r:id="rId25"/>
    <p:sldId id="338" r:id="rId26"/>
    <p:sldId id="343" r:id="rId27"/>
    <p:sldId id="463" r:id="rId28"/>
    <p:sldId id="390" r:id="rId29"/>
    <p:sldId id="422" r:id="rId30"/>
    <p:sldId id="415" r:id="rId31"/>
    <p:sldId id="379" r:id="rId32"/>
    <p:sldId id="416" r:id="rId33"/>
    <p:sldId id="328" r:id="rId34"/>
    <p:sldId id="417" r:id="rId35"/>
    <p:sldId id="358" r:id="rId36"/>
    <p:sldId id="402" r:id="rId37"/>
    <p:sldId id="362" r:id="rId38"/>
    <p:sldId id="403" r:id="rId39"/>
    <p:sldId id="321" r:id="rId40"/>
    <p:sldId id="404" r:id="rId41"/>
    <p:sldId id="382" r:id="rId42"/>
    <p:sldId id="405" r:id="rId43"/>
    <p:sldId id="419" r:id="rId44"/>
  </p:sldIdLst>
  <p:sldSz cx="12192000" cy="6858000"/>
  <p:notesSz cx="6858000" cy="9144000"/>
  <p:embeddedFontLst>
    <p:embeddedFont>
      <p:font typeface="AR P丸ゴシック体E" panose="020F0900000000000000" pitchFamily="50" charset="-128"/>
      <p:regular r:id="rId46"/>
    </p:embeddedFont>
    <p:embeddedFont>
      <p:font typeface="UD デジタル 教科書体 NP-B" panose="02020700000000000000" pitchFamily="18" charset="-128"/>
      <p:bold r:id="rId47"/>
    </p:embeddedFont>
    <p:embeddedFont>
      <p:font typeface="游ゴシック" panose="020B0400000000000000" pitchFamily="50" charset="-128"/>
      <p:regular r:id="rId48"/>
      <p:bold r:id="rId49"/>
    </p:embeddedFont>
    <p:embeddedFont>
      <p:font typeface="游ゴシック Light" panose="020B0300000000000000" pitchFamily="50" charset="-128"/>
      <p:regular r:id="rId50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0348A-95DA-4E9F-B261-6D3EF36B03ED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EF0D4-7F59-4A27-B88B-CA979A718A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30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F4A5B-8E2B-438C-A9A4-76E557D5B49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528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F4A5B-8E2B-438C-A9A4-76E557D5B49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02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F4A5B-8E2B-438C-A9A4-76E557D5B49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216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F4A5B-8E2B-438C-A9A4-76E557D5B49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449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F4A5B-8E2B-438C-A9A4-76E557D5B49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323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64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CD50EC-4526-4171-B79B-E80D9A3AC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8D8B8D2-3564-413F-9108-230895A67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691193-F5CB-4803-A5C1-224EDA6CD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523A67-26AD-487E-9368-1712FBAD3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4BAAAF-0A7F-4D0D-A444-84E16A5F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78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1191E-0FD9-4BFC-AE1C-78D5C0662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270EE0A-5645-4AC2-9938-830D52A3E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3C87B4-22E7-4CD8-B0A7-30EBB301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85A430-6E24-4601-9BE7-9777ED51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CF7981-942C-454B-8C57-394EFC45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06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901CD0A-4164-4606-9A16-A4405A70A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85C3683-590B-4DAB-948A-7E98C1DE7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579D15-0120-4434-8EB2-9C9315968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1A87DA-3177-4635-93F0-8FABD8B3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9BBB55-E59F-490E-9173-31AB45068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07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2508BB-3A66-476A-B386-BF1A15160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FB973E-B05F-4ECD-96E3-E690E9765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F68DB8-508E-4469-872F-9A8F6DE8D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D87B54-F8F1-404B-8A26-9D9CA96E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69F10C-C36A-415E-8A63-53BD9CB8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62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3117F3-1B30-4BD6-A36B-D2AB61F7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14C9B4-2B0C-409C-AE16-5EF8A76CF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D9A720-D8AB-4882-A9A0-FBE7BF2AC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AF7C23-18E1-4FA4-9524-05DC095F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1364EA-AB91-4DF7-A4C7-E5FF5004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90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A6BD94-4837-45E8-B50B-9E160481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5D2FD0-23B0-4CBA-895C-7D71FA8224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EF48049-EFE6-4498-81CA-BA975FB7A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1309D1-1C18-46E7-B1BE-3A4173813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E769E7-2A07-4EBA-BC66-A184B9CFD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B97126-104C-49D8-8BE4-D9E6EDC1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31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DBB6D9-6523-4E89-AF31-F3D8369AA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D108AE-92D5-4C7D-BC67-1D6D91D67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78920D7-827B-4DFF-B964-2A34B392D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CE15027-1E16-4EF3-91AF-2DB01D4DE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6B95AA6-6B8F-4704-9A1A-4DA08D0387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4ADABCA-C6F1-4227-BC5F-7B5837538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153B326-3032-44A7-9D69-5C976B989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6A99AE-B3F8-4AF4-978C-899E9002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29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DA6406-72E4-4138-93D6-320190E4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C37D56A-2DAF-41AE-8FD1-16B62C37E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238CDB8-FBB5-473D-B131-5CC6E270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FD35C82-3DEA-4F7F-9299-B2ECF1C6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94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C812D97-F09B-4639-8A35-93636E10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9C92CC9-B8B7-4360-BB8B-5D30102B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F72A17-1B99-464B-8D3E-91C27C24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9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625503-39AB-49B9-A4C5-FE3AF2433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2F86F0-CEF0-4B65-9F51-D9E1CE64D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267BADF-0486-4ADB-A1E1-1E7FB6DF9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2191D6-BFFE-4BA9-9CB1-18354254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DF0514-B08D-4A26-8F46-383BB7D1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76B900-C903-4A41-85D1-D92C87EB1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80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B153D0-11A2-424C-AB3C-5E64FC03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D35A707-AC5C-4F55-AC16-364C9C9EF4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7A3CB24-C016-4111-9B97-38DF7D2C7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E179AA-B119-4C0C-96E6-D01846F68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95D9-D64B-48AA-BC00-F3F39EA56E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FFC18D-6AED-4A93-B9E6-9E5DD0ADD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9DC1A9C-06A3-426D-8CEA-F4E955ED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70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60814D8-389F-4A5F-A31E-C2F755065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8A4C0EC-BB6F-428E-95B4-67A72F76E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230FD5-FF42-4932-B1C9-5C49E2FF1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D95D9-D64B-48AA-BC00-F3F39EA56EA4}" type="datetimeFigureOut">
              <a:rPr kumimoji="1" lang="ja-JP" altLang="en-US" smtClean="0"/>
              <a:t>2024/4/2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7550F5-C463-45E6-AB4A-D9BC2EA35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55410E-75D5-4B6F-A5E6-41F6174E5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8CCD2-D7DC-4629-B3AC-63EC558043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90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字幕 2">
            <a:extLst>
              <a:ext uri="{FF2B5EF4-FFF2-40B4-BE49-F238E27FC236}">
                <a16:creationId xmlns:a16="http://schemas.microsoft.com/office/drawing/2014/main" id="{51FF49D3-D939-47C1-BA08-43916DD5D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12976"/>
            <a:ext cx="8043361" cy="165576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テストで自分の力の　　　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％しか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発揮できなかった！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A770B0E-134C-540D-7D36-596C48BEB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429" y="2971829"/>
            <a:ext cx="1190146" cy="1776336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E9C6A307-F4E3-3A60-A7E9-0905F5BCD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4228"/>
            <a:ext cx="9144000" cy="2387600"/>
          </a:xfrm>
        </p:spPr>
        <p:txBody>
          <a:bodyPr>
            <a:normAutofit/>
          </a:bodyPr>
          <a:lstStyle/>
          <a:p>
            <a:r>
              <a:rPr kumimoji="1" lang="en-US" altLang="ja-JP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年生用</a:t>
            </a:r>
            <a:br>
              <a:rPr kumimoji="1" lang="en-US" altLang="ja-JP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割合ってな～に②</a:t>
            </a:r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7C690F4F-34D9-0942-7734-5901601EEA84}"/>
              </a:ext>
            </a:extLst>
          </p:cNvPr>
          <p:cNvSpPr txBox="1">
            <a:spLocks/>
          </p:cNvSpPr>
          <p:nvPr/>
        </p:nvSpPr>
        <p:spPr>
          <a:xfrm>
            <a:off x="1559903" y="4868738"/>
            <a:ext cx="7290183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このスライドでは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何％と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はを学んでいきます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146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DA96DCF-B048-4026-9820-FB050D4D844A}"/>
              </a:ext>
            </a:extLst>
          </p:cNvPr>
          <p:cNvSpPr txBox="1"/>
          <p:nvPr/>
        </p:nvSpPr>
        <p:spPr>
          <a:xfrm>
            <a:off x="2224700" y="5001636"/>
            <a:ext cx="495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</a:t>
            </a:r>
            <a:r>
              <a:rPr kumimoji="1"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 　個</a:t>
            </a:r>
          </a:p>
        </p:txBody>
      </p:sp>
      <p:pic>
        <p:nvPicPr>
          <p:cNvPr id="73" name="図 7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F7B7564-B6DD-4888-A159-BBBE80E45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11" y="2325636"/>
            <a:ext cx="841791" cy="841791"/>
          </a:xfrm>
          <a:prstGeom prst="rect">
            <a:avLst/>
          </a:prstGeom>
        </p:spPr>
      </p:pic>
      <p:pic>
        <p:nvPicPr>
          <p:cNvPr id="74" name="図 7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52618A8-41C2-4401-9B27-42979FCAA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2" y="2325636"/>
            <a:ext cx="841791" cy="841791"/>
          </a:xfrm>
          <a:prstGeom prst="rect">
            <a:avLst/>
          </a:prstGeom>
        </p:spPr>
      </p:pic>
      <p:pic>
        <p:nvPicPr>
          <p:cNvPr id="75" name="図 7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A77EF06-8F42-44B1-ADEE-7E9B6FFD5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93" y="2325636"/>
            <a:ext cx="841791" cy="841791"/>
          </a:xfrm>
          <a:prstGeom prst="rect">
            <a:avLst/>
          </a:prstGeom>
        </p:spPr>
      </p:pic>
      <p:pic>
        <p:nvPicPr>
          <p:cNvPr id="76" name="図 7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096AC5C-1942-46B6-B464-D21502F2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84" y="2325636"/>
            <a:ext cx="841791" cy="841791"/>
          </a:xfrm>
          <a:prstGeom prst="rect">
            <a:avLst/>
          </a:prstGeom>
        </p:spPr>
      </p:pic>
      <p:pic>
        <p:nvPicPr>
          <p:cNvPr id="77" name="図 7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75DCD0C-624C-47CD-AD2F-868A3A012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7" y="2325636"/>
            <a:ext cx="841791" cy="841791"/>
          </a:xfrm>
          <a:prstGeom prst="rect">
            <a:avLst/>
          </a:prstGeom>
        </p:spPr>
      </p:pic>
      <p:pic>
        <p:nvPicPr>
          <p:cNvPr id="78" name="図 7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EECB62-4699-408E-881B-6CCBA1CDE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10" y="2325636"/>
            <a:ext cx="841791" cy="841791"/>
          </a:xfrm>
          <a:prstGeom prst="rect">
            <a:avLst/>
          </a:prstGeom>
        </p:spPr>
      </p:pic>
      <p:pic>
        <p:nvPicPr>
          <p:cNvPr id="79" name="図 7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1DD4B54-5C7D-4F68-BD0E-3415E2433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01" y="2325636"/>
            <a:ext cx="841791" cy="841791"/>
          </a:xfrm>
          <a:prstGeom prst="rect">
            <a:avLst/>
          </a:prstGeom>
        </p:spPr>
      </p:pic>
      <p:pic>
        <p:nvPicPr>
          <p:cNvPr id="80" name="図 7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35B1065-EB7A-415F-A492-0107852F3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92" y="2325636"/>
            <a:ext cx="841791" cy="841791"/>
          </a:xfrm>
          <a:prstGeom prst="rect">
            <a:avLst/>
          </a:prstGeom>
        </p:spPr>
      </p:pic>
      <p:pic>
        <p:nvPicPr>
          <p:cNvPr id="81" name="図 8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C163267-60B5-4674-BF8E-2DFB2F0B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55" y="2325636"/>
            <a:ext cx="841791" cy="841791"/>
          </a:xfrm>
          <a:prstGeom prst="rect">
            <a:avLst/>
          </a:prstGeom>
        </p:spPr>
      </p:pic>
      <p:pic>
        <p:nvPicPr>
          <p:cNvPr id="82" name="図 8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DA0D29-C7D8-4F93-9FDC-8750FEDD4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18" y="2325636"/>
            <a:ext cx="841791" cy="841791"/>
          </a:xfrm>
          <a:prstGeom prst="rect">
            <a:avLst/>
          </a:prstGeom>
        </p:spPr>
      </p:pic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32572F6-B06A-4B60-9AAB-D54424CFC95E}"/>
              </a:ext>
            </a:extLst>
          </p:cNvPr>
          <p:cNvCxnSpPr>
            <a:cxnSpLocks/>
          </p:cNvCxnSpPr>
          <p:nvPr/>
        </p:nvCxnSpPr>
        <p:spPr>
          <a:xfrm>
            <a:off x="1442950" y="1963711"/>
            <a:ext cx="817295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CDE55FE-1E7D-4B27-B9DF-480F65BEB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11" y="3150593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6C2A294-A7BE-4AED-ADEF-458E10264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2" y="3150593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7FFB8ED-C09B-4CB5-A872-929B7EAD3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93" y="3150593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509A414-82EB-471E-BE36-27D5CE174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84" y="3150593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0D28FB9-4D04-42F0-B82D-0733EC67E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7" y="3150593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BB5EE18-58E7-401F-B18F-F26A8E77D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10" y="3150593"/>
            <a:ext cx="841791" cy="841791"/>
          </a:xfrm>
          <a:prstGeom prst="rect">
            <a:avLst/>
          </a:prstGeom>
        </p:spPr>
      </p:pic>
      <p:pic>
        <p:nvPicPr>
          <p:cNvPr id="31" name="図 3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47113C0-BE9D-4884-83BD-89B841669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01" y="3150593"/>
            <a:ext cx="841791" cy="841791"/>
          </a:xfrm>
          <a:prstGeom prst="rect">
            <a:avLst/>
          </a:prstGeom>
        </p:spPr>
      </p:pic>
      <p:pic>
        <p:nvPicPr>
          <p:cNvPr id="32" name="図 3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1B57440-648F-46ED-86BE-A5F64E363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92" y="3150593"/>
            <a:ext cx="841791" cy="841791"/>
          </a:xfrm>
          <a:prstGeom prst="rect">
            <a:avLst/>
          </a:prstGeom>
        </p:spPr>
      </p:pic>
      <p:pic>
        <p:nvPicPr>
          <p:cNvPr id="33" name="図 3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31B7537-9145-4127-BBE9-8A2DDFE9E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55" y="3150593"/>
            <a:ext cx="841791" cy="841791"/>
          </a:xfrm>
          <a:prstGeom prst="rect">
            <a:avLst/>
          </a:prstGeom>
        </p:spPr>
      </p:pic>
      <p:pic>
        <p:nvPicPr>
          <p:cNvPr id="34" name="図 3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C94DD4D-0DEF-4AA0-A854-81416EC39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18" y="3150593"/>
            <a:ext cx="841791" cy="841791"/>
          </a:xfrm>
          <a:prstGeom prst="rect">
            <a:avLst/>
          </a:prstGeom>
        </p:spPr>
      </p:pic>
      <p:pic>
        <p:nvPicPr>
          <p:cNvPr id="37" name="図 3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E83141B-E12D-4D91-ABAB-A31A001D7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4869571"/>
            <a:ext cx="839951" cy="16799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D15BDD-6E84-90E9-0515-D48C0F334D30}"/>
              </a:ext>
            </a:extLst>
          </p:cNvPr>
          <p:cNvSpPr txBox="1"/>
          <p:nvPr/>
        </p:nvSpPr>
        <p:spPr>
          <a:xfrm>
            <a:off x="951002" y="535682"/>
            <a:ext cx="1028999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③全体が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個になったらどうなるの</a:t>
            </a:r>
            <a:endParaRPr kumimoji="1" lang="ja-JP" altLang="en-US" sz="48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7E01FC7-346D-ED66-3101-02628C8CAE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54" b="9497"/>
          <a:stretch/>
        </p:blipFill>
        <p:spPr>
          <a:xfrm>
            <a:off x="9647128" y="4995633"/>
            <a:ext cx="1168669" cy="135477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3979DCA-C5D5-0E1B-D131-65879AE752FC}"/>
              </a:ext>
            </a:extLst>
          </p:cNvPr>
          <p:cNvSpPr txBox="1"/>
          <p:nvPr/>
        </p:nvSpPr>
        <p:spPr>
          <a:xfrm>
            <a:off x="5676024" y="5032169"/>
            <a:ext cx="839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07A8A0E5-922A-8323-A69F-526BF9A7F1BB}"/>
              </a:ext>
            </a:extLst>
          </p:cNvPr>
          <p:cNvSpPr/>
          <p:nvPr/>
        </p:nvSpPr>
        <p:spPr>
          <a:xfrm>
            <a:off x="1402111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A8F02B6B-E4EE-FC0E-218F-795EBD8CE46C}"/>
              </a:ext>
            </a:extLst>
          </p:cNvPr>
          <p:cNvSpPr/>
          <p:nvPr/>
        </p:nvSpPr>
        <p:spPr>
          <a:xfrm>
            <a:off x="2263104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1D3494C7-810D-C515-54D5-AE1C85872E07}"/>
              </a:ext>
            </a:extLst>
          </p:cNvPr>
          <p:cNvSpPr/>
          <p:nvPr/>
        </p:nvSpPr>
        <p:spPr>
          <a:xfrm>
            <a:off x="3091299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77168E74-AFBE-753F-BA7B-5A24BC668E99}"/>
              </a:ext>
            </a:extLst>
          </p:cNvPr>
          <p:cNvSpPr/>
          <p:nvPr/>
        </p:nvSpPr>
        <p:spPr>
          <a:xfrm>
            <a:off x="3918369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75C2721C-0D62-2A19-6021-5C99F395C93E}"/>
              </a:ext>
            </a:extLst>
          </p:cNvPr>
          <p:cNvSpPr/>
          <p:nvPr/>
        </p:nvSpPr>
        <p:spPr>
          <a:xfrm>
            <a:off x="4723290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C72A4A2B-4FD9-EF49-C3ED-276470D35A7B}"/>
              </a:ext>
            </a:extLst>
          </p:cNvPr>
          <p:cNvSpPr/>
          <p:nvPr/>
        </p:nvSpPr>
        <p:spPr>
          <a:xfrm>
            <a:off x="5504452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B244A3F0-7B66-91E9-8AB9-C4BD924E8AEB}"/>
              </a:ext>
            </a:extLst>
          </p:cNvPr>
          <p:cNvSpPr/>
          <p:nvPr/>
        </p:nvSpPr>
        <p:spPr>
          <a:xfrm>
            <a:off x="6354090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87569CAE-6177-7472-DB08-60DB7E69BF88}"/>
              </a:ext>
            </a:extLst>
          </p:cNvPr>
          <p:cNvSpPr/>
          <p:nvPr/>
        </p:nvSpPr>
        <p:spPr>
          <a:xfrm>
            <a:off x="7179968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1A7FDCB0-8906-BA33-4D6F-382EB0C80712}"/>
              </a:ext>
            </a:extLst>
          </p:cNvPr>
          <p:cNvSpPr/>
          <p:nvPr/>
        </p:nvSpPr>
        <p:spPr>
          <a:xfrm>
            <a:off x="7996041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C9757051-70C7-C59E-B9AB-B64069D7F6CA}"/>
              </a:ext>
            </a:extLst>
          </p:cNvPr>
          <p:cNvSpPr/>
          <p:nvPr/>
        </p:nvSpPr>
        <p:spPr>
          <a:xfrm>
            <a:off x="8790394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12127B-23B0-AB41-3EE8-08B68C6CDD50}"/>
              </a:ext>
            </a:extLst>
          </p:cNvPr>
          <p:cNvSpPr txBox="1"/>
          <p:nvPr/>
        </p:nvSpPr>
        <p:spPr>
          <a:xfrm>
            <a:off x="2224700" y="5716892"/>
            <a:ext cx="4967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</a:t>
            </a:r>
            <a:r>
              <a:rPr kumimoji="1" lang="en-US" altLang="ja-JP" sz="40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 　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4DC0FA2-BEDA-0F66-463C-A76FFE4756E2}"/>
              </a:ext>
            </a:extLst>
          </p:cNvPr>
          <p:cNvSpPr txBox="1"/>
          <p:nvPr/>
        </p:nvSpPr>
        <p:spPr>
          <a:xfrm>
            <a:off x="5676023" y="5740055"/>
            <a:ext cx="839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1D020D0-600D-D560-8342-B844B5F661BC}"/>
              </a:ext>
            </a:extLst>
          </p:cNvPr>
          <p:cNvCxnSpPr>
            <a:cxnSpLocks/>
          </p:cNvCxnSpPr>
          <p:nvPr/>
        </p:nvCxnSpPr>
        <p:spPr>
          <a:xfrm>
            <a:off x="1485373" y="4365104"/>
            <a:ext cx="2525373" cy="0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C793C32-DB91-0F02-E3CB-C45F15E84BF9}"/>
              </a:ext>
            </a:extLst>
          </p:cNvPr>
          <p:cNvCxnSpPr>
            <a:cxnSpLocks/>
          </p:cNvCxnSpPr>
          <p:nvPr/>
        </p:nvCxnSpPr>
        <p:spPr>
          <a:xfrm>
            <a:off x="1442950" y="4653136"/>
            <a:ext cx="3275297" cy="0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7D95E0-8EC7-2F55-511D-EB2D8FF3C8B8}"/>
              </a:ext>
            </a:extLst>
          </p:cNvPr>
          <p:cNvSpPr txBox="1"/>
          <p:nvPr/>
        </p:nvSpPr>
        <p:spPr>
          <a:xfrm>
            <a:off x="6915866" y="5079904"/>
            <a:ext cx="2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2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2×3</a:t>
            </a:r>
            <a:r>
              <a:rPr lang="ja-JP" altLang="en-US" sz="32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32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ja-JP" altLang="en-US" sz="480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B311DBB-F473-7002-345B-718A9DB6ABEC}"/>
              </a:ext>
            </a:extLst>
          </p:cNvPr>
          <p:cNvSpPr txBox="1"/>
          <p:nvPr/>
        </p:nvSpPr>
        <p:spPr>
          <a:xfrm>
            <a:off x="6924827" y="5765633"/>
            <a:ext cx="2688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2×4</a:t>
            </a:r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ja-JP" altLang="en-US" sz="48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9573EA9-2C66-12E7-53A3-BD2A4E09611B}"/>
              </a:ext>
            </a:extLst>
          </p:cNvPr>
          <p:cNvSpPr txBox="1"/>
          <p:nvPr/>
        </p:nvSpPr>
        <p:spPr>
          <a:xfrm>
            <a:off x="2576091" y="1602324"/>
            <a:ext cx="61980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％と考えます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76F789-FCD4-6263-4B46-DB67ACD1AC00}"/>
              </a:ext>
            </a:extLst>
          </p:cNvPr>
          <p:cNvSpPr txBox="1"/>
          <p:nvPr/>
        </p:nvSpPr>
        <p:spPr>
          <a:xfrm>
            <a:off x="6850744" y="4474731"/>
            <a:ext cx="3116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個なので</a:t>
            </a:r>
          </a:p>
        </p:txBody>
      </p:sp>
    </p:spTree>
    <p:extLst>
      <p:ext uri="{BB962C8B-B14F-4D97-AF65-F5344CB8AC3E}">
        <p14:creationId xmlns:p14="http://schemas.microsoft.com/office/powerpoint/2010/main" val="28953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10" grpId="0"/>
      <p:bldP spid="11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DA96DCF-B048-4026-9820-FB050D4D844A}"/>
              </a:ext>
            </a:extLst>
          </p:cNvPr>
          <p:cNvSpPr txBox="1"/>
          <p:nvPr/>
        </p:nvSpPr>
        <p:spPr>
          <a:xfrm>
            <a:off x="2224700" y="5001636"/>
            <a:ext cx="509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</a:t>
            </a:r>
            <a:r>
              <a:rPr kumimoji="1"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  　個</a:t>
            </a:r>
          </a:p>
        </p:txBody>
      </p:sp>
      <p:pic>
        <p:nvPicPr>
          <p:cNvPr id="73" name="図 7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F7B7564-B6DD-4888-A159-BBBE80E45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11" y="2325636"/>
            <a:ext cx="841791" cy="841791"/>
          </a:xfrm>
          <a:prstGeom prst="rect">
            <a:avLst/>
          </a:prstGeom>
        </p:spPr>
      </p:pic>
      <p:pic>
        <p:nvPicPr>
          <p:cNvPr id="74" name="図 7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52618A8-41C2-4401-9B27-42979FCAA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2" y="2325636"/>
            <a:ext cx="841791" cy="841791"/>
          </a:xfrm>
          <a:prstGeom prst="rect">
            <a:avLst/>
          </a:prstGeom>
        </p:spPr>
      </p:pic>
      <p:pic>
        <p:nvPicPr>
          <p:cNvPr id="75" name="図 7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A77EF06-8F42-44B1-ADEE-7E9B6FFD5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93" y="2325636"/>
            <a:ext cx="841791" cy="841791"/>
          </a:xfrm>
          <a:prstGeom prst="rect">
            <a:avLst/>
          </a:prstGeom>
        </p:spPr>
      </p:pic>
      <p:pic>
        <p:nvPicPr>
          <p:cNvPr id="76" name="図 7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096AC5C-1942-46B6-B464-D21502F2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84" y="2325636"/>
            <a:ext cx="841791" cy="841791"/>
          </a:xfrm>
          <a:prstGeom prst="rect">
            <a:avLst/>
          </a:prstGeom>
        </p:spPr>
      </p:pic>
      <p:pic>
        <p:nvPicPr>
          <p:cNvPr id="77" name="図 7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75DCD0C-624C-47CD-AD2F-868A3A012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7" y="2325636"/>
            <a:ext cx="841791" cy="841791"/>
          </a:xfrm>
          <a:prstGeom prst="rect">
            <a:avLst/>
          </a:prstGeom>
        </p:spPr>
      </p:pic>
      <p:pic>
        <p:nvPicPr>
          <p:cNvPr id="78" name="図 7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EECB62-4699-408E-881B-6CCBA1CDE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10" y="2325636"/>
            <a:ext cx="841791" cy="841791"/>
          </a:xfrm>
          <a:prstGeom prst="rect">
            <a:avLst/>
          </a:prstGeom>
        </p:spPr>
      </p:pic>
      <p:pic>
        <p:nvPicPr>
          <p:cNvPr id="79" name="図 7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1DD4B54-5C7D-4F68-BD0E-3415E2433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01" y="2325636"/>
            <a:ext cx="841791" cy="841791"/>
          </a:xfrm>
          <a:prstGeom prst="rect">
            <a:avLst/>
          </a:prstGeom>
        </p:spPr>
      </p:pic>
      <p:pic>
        <p:nvPicPr>
          <p:cNvPr id="80" name="図 7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35B1065-EB7A-415F-A492-0107852F3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92" y="2325636"/>
            <a:ext cx="841791" cy="841791"/>
          </a:xfrm>
          <a:prstGeom prst="rect">
            <a:avLst/>
          </a:prstGeom>
        </p:spPr>
      </p:pic>
      <p:pic>
        <p:nvPicPr>
          <p:cNvPr id="81" name="図 8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C163267-60B5-4674-BF8E-2DFB2F0B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55" y="2325636"/>
            <a:ext cx="841791" cy="841791"/>
          </a:xfrm>
          <a:prstGeom prst="rect">
            <a:avLst/>
          </a:prstGeom>
        </p:spPr>
      </p:pic>
      <p:pic>
        <p:nvPicPr>
          <p:cNvPr id="82" name="図 8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DA0D29-C7D8-4F93-9FDC-8750FEDD4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18" y="2325636"/>
            <a:ext cx="841791" cy="841791"/>
          </a:xfrm>
          <a:prstGeom prst="rect">
            <a:avLst/>
          </a:prstGeom>
        </p:spPr>
      </p:pic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32572F6-B06A-4B60-9AAB-D54424CFC95E}"/>
              </a:ext>
            </a:extLst>
          </p:cNvPr>
          <p:cNvCxnSpPr>
            <a:cxnSpLocks/>
          </p:cNvCxnSpPr>
          <p:nvPr/>
        </p:nvCxnSpPr>
        <p:spPr>
          <a:xfrm>
            <a:off x="1442950" y="1963711"/>
            <a:ext cx="817295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CDE55FE-1E7D-4B27-B9DF-480F65BEB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11" y="3150593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6C2A294-A7BE-4AED-ADEF-458E10264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2" y="3150593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7FFB8ED-C09B-4CB5-A872-929B7EAD3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93" y="3150593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509A414-82EB-471E-BE36-27D5CE174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84" y="3150593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0D28FB9-4D04-42F0-B82D-0733EC67E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7" y="3150593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BB5EE18-58E7-401F-B18F-F26A8E77D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10" y="3150593"/>
            <a:ext cx="841791" cy="841791"/>
          </a:xfrm>
          <a:prstGeom prst="rect">
            <a:avLst/>
          </a:prstGeom>
        </p:spPr>
      </p:pic>
      <p:pic>
        <p:nvPicPr>
          <p:cNvPr id="31" name="図 3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47113C0-BE9D-4884-83BD-89B841669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01" y="3150593"/>
            <a:ext cx="841791" cy="841791"/>
          </a:xfrm>
          <a:prstGeom prst="rect">
            <a:avLst/>
          </a:prstGeom>
        </p:spPr>
      </p:pic>
      <p:pic>
        <p:nvPicPr>
          <p:cNvPr id="32" name="図 3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1B57440-648F-46ED-86BE-A5F64E363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92" y="3150593"/>
            <a:ext cx="841791" cy="841791"/>
          </a:xfrm>
          <a:prstGeom prst="rect">
            <a:avLst/>
          </a:prstGeom>
        </p:spPr>
      </p:pic>
      <p:pic>
        <p:nvPicPr>
          <p:cNvPr id="33" name="図 3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31B7537-9145-4127-BBE9-8A2DDFE9E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55" y="3150593"/>
            <a:ext cx="841791" cy="841791"/>
          </a:xfrm>
          <a:prstGeom prst="rect">
            <a:avLst/>
          </a:prstGeom>
        </p:spPr>
      </p:pic>
      <p:pic>
        <p:nvPicPr>
          <p:cNvPr id="34" name="図 3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C94DD4D-0DEF-4AA0-A854-81416EC39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18" y="3150593"/>
            <a:ext cx="841791" cy="841791"/>
          </a:xfrm>
          <a:prstGeom prst="rect">
            <a:avLst/>
          </a:prstGeom>
        </p:spPr>
      </p:pic>
      <p:pic>
        <p:nvPicPr>
          <p:cNvPr id="37" name="図 3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E83141B-E12D-4D91-ABAB-A31A001D7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4869571"/>
            <a:ext cx="839951" cy="16799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D15BDD-6E84-90E9-0515-D48C0F334D30}"/>
              </a:ext>
            </a:extLst>
          </p:cNvPr>
          <p:cNvSpPr txBox="1"/>
          <p:nvPr/>
        </p:nvSpPr>
        <p:spPr>
          <a:xfrm>
            <a:off x="951002" y="535682"/>
            <a:ext cx="1028999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③全体が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個になったらどうなるの</a:t>
            </a:r>
            <a:endParaRPr kumimoji="1" lang="ja-JP" altLang="en-US" sz="48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7E01FC7-346D-ED66-3101-02628C8CAE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54" b="9497"/>
          <a:stretch/>
        </p:blipFill>
        <p:spPr>
          <a:xfrm>
            <a:off x="9669572" y="4869571"/>
            <a:ext cx="1168669" cy="135477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3979DCA-C5D5-0E1B-D131-65879AE752FC}"/>
              </a:ext>
            </a:extLst>
          </p:cNvPr>
          <p:cNvSpPr txBox="1"/>
          <p:nvPr/>
        </p:nvSpPr>
        <p:spPr>
          <a:xfrm>
            <a:off x="5676024" y="5032169"/>
            <a:ext cx="953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endParaRPr lang="ja-JP" altLang="en-US" sz="400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07A8A0E5-922A-8323-A69F-526BF9A7F1BB}"/>
              </a:ext>
            </a:extLst>
          </p:cNvPr>
          <p:cNvSpPr/>
          <p:nvPr/>
        </p:nvSpPr>
        <p:spPr>
          <a:xfrm>
            <a:off x="1402111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A8F02B6B-E4EE-FC0E-218F-795EBD8CE46C}"/>
              </a:ext>
            </a:extLst>
          </p:cNvPr>
          <p:cNvSpPr/>
          <p:nvPr/>
        </p:nvSpPr>
        <p:spPr>
          <a:xfrm>
            <a:off x="2263104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1D3494C7-810D-C515-54D5-AE1C85872E07}"/>
              </a:ext>
            </a:extLst>
          </p:cNvPr>
          <p:cNvSpPr/>
          <p:nvPr/>
        </p:nvSpPr>
        <p:spPr>
          <a:xfrm>
            <a:off x="3091299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77168E74-AFBE-753F-BA7B-5A24BC668E99}"/>
              </a:ext>
            </a:extLst>
          </p:cNvPr>
          <p:cNvSpPr/>
          <p:nvPr/>
        </p:nvSpPr>
        <p:spPr>
          <a:xfrm>
            <a:off x="3918369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75C2721C-0D62-2A19-6021-5C99F395C93E}"/>
              </a:ext>
            </a:extLst>
          </p:cNvPr>
          <p:cNvSpPr/>
          <p:nvPr/>
        </p:nvSpPr>
        <p:spPr>
          <a:xfrm>
            <a:off x="4723290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C72A4A2B-4FD9-EF49-C3ED-276470D35A7B}"/>
              </a:ext>
            </a:extLst>
          </p:cNvPr>
          <p:cNvSpPr/>
          <p:nvPr/>
        </p:nvSpPr>
        <p:spPr>
          <a:xfrm>
            <a:off x="5504452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B244A3F0-7B66-91E9-8AB9-C4BD924E8AEB}"/>
              </a:ext>
            </a:extLst>
          </p:cNvPr>
          <p:cNvSpPr/>
          <p:nvPr/>
        </p:nvSpPr>
        <p:spPr>
          <a:xfrm>
            <a:off x="6354090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87569CAE-6177-7472-DB08-60DB7E69BF88}"/>
              </a:ext>
            </a:extLst>
          </p:cNvPr>
          <p:cNvSpPr/>
          <p:nvPr/>
        </p:nvSpPr>
        <p:spPr>
          <a:xfrm>
            <a:off x="7179968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1A7FDCB0-8906-BA33-4D6F-382EB0C80712}"/>
              </a:ext>
            </a:extLst>
          </p:cNvPr>
          <p:cNvSpPr/>
          <p:nvPr/>
        </p:nvSpPr>
        <p:spPr>
          <a:xfrm>
            <a:off x="7996041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C9757051-70C7-C59E-B9AB-B64069D7F6CA}"/>
              </a:ext>
            </a:extLst>
          </p:cNvPr>
          <p:cNvSpPr/>
          <p:nvPr/>
        </p:nvSpPr>
        <p:spPr>
          <a:xfrm>
            <a:off x="8790394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12127B-23B0-AB41-3EE8-08B68C6CDD50}"/>
              </a:ext>
            </a:extLst>
          </p:cNvPr>
          <p:cNvSpPr txBox="1"/>
          <p:nvPr/>
        </p:nvSpPr>
        <p:spPr>
          <a:xfrm>
            <a:off x="2224700" y="5716892"/>
            <a:ext cx="509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</a:t>
            </a:r>
            <a:r>
              <a:rPr kumimoji="1" lang="en-US" altLang="ja-JP" sz="40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  　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4DC0FA2-BEDA-0F66-463C-A76FFE4756E2}"/>
              </a:ext>
            </a:extLst>
          </p:cNvPr>
          <p:cNvSpPr txBox="1"/>
          <p:nvPr/>
        </p:nvSpPr>
        <p:spPr>
          <a:xfrm>
            <a:off x="5676023" y="5740055"/>
            <a:ext cx="953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lang="ja-JP" altLang="en-US" sz="4000" dirty="0">
              <a:solidFill>
                <a:schemeClr val="accent4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1D020D0-600D-D560-8342-B844B5F661BC}"/>
              </a:ext>
            </a:extLst>
          </p:cNvPr>
          <p:cNvCxnSpPr>
            <a:cxnSpLocks/>
          </p:cNvCxnSpPr>
          <p:nvPr/>
        </p:nvCxnSpPr>
        <p:spPr>
          <a:xfrm>
            <a:off x="1485373" y="4365104"/>
            <a:ext cx="5691306" cy="0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C793C32-DB91-0F02-E3CB-C45F15E84BF9}"/>
              </a:ext>
            </a:extLst>
          </p:cNvPr>
          <p:cNvCxnSpPr>
            <a:cxnSpLocks/>
          </p:cNvCxnSpPr>
          <p:nvPr/>
        </p:nvCxnSpPr>
        <p:spPr>
          <a:xfrm>
            <a:off x="1442950" y="4653136"/>
            <a:ext cx="4117088" cy="0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7D95E0-8EC7-2F55-511D-EB2D8FF3C8B8}"/>
              </a:ext>
            </a:extLst>
          </p:cNvPr>
          <p:cNvSpPr txBox="1"/>
          <p:nvPr/>
        </p:nvSpPr>
        <p:spPr>
          <a:xfrm>
            <a:off x="6915866" y="5079904"/>
            <a:ext cx="3051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2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2×7</a:t>
            </a:r>
            <a:r>
              <a:rPr lang="ja-JP" altLang="en-US" sz="32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ja-JP" altLang="en-US" sz="32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ja-JP" altLang="en-US" sz="480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B311DBB-F473-7002-345B-718A9DB6ABEC}"/>
              </a:ext>
            </a:extLst>
          </p:cNvPr>
          <p:cNvSpPr txBox="1"/>
          <p:nvPr/>
        </p:nvSpPr>
        <p:spPr>
          <a:xfrm>
            <a:off x="6924826" y="5765633"/>
            <a:ext cx="3042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2×5</a:t>
            </a:r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ja-JP" altLang="en-US" sz="48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6CFFBE-AED4-0483-DD12-AB4780FA2160}"/>
              </a:ext>
            </a:extLst>
          </p:cNvPr>
          <p:cNvSpPr txBox="1"/>
          <p:nvPr/>
        </p:nvSpPr>
        <p:spPr>
          <a:xfrm>
            <a:off x="2576091" y="1602324"/>
            <a:ext cx="61980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％と考えます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C13DCA-8EDF-BA04-345A-BB3328985309}"/>
              </a:ext>
            </a:extLst>
          </p:cNvPr>
          <p:cNvSpPr txBox="1"/>
          <p:nvPr/>
        </p:nvSpPr>
        <p:spPr>
          <a:xfrm>
            <a:off x="6850744" y="4474731"/>
            <a:ext cx="3116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個なので</a:t>
            </a:r>
          </a:p>
        </p:txBody>
      </p:sp>
    </p:spTree>
    <p:extLst>
      <p:ext uri="{BB962C8B-B14F-4D97-AF65-F5344CB8AC3E}">
        <p14:creationId xmlns:p14="http://schemas.microsoft.com/office/powerpoint/2010/main" val="70821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図 7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F7B7564-B6DD-4888-A159-BBBE80E45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11" y="2325636"/>
            <a:ext cx="841791" cy="841791"/>
          </a:xfrm>
          <a:prstGeom prst="rect">
            <a:avLst/>
          </a:prstGeom>
        </p:spPr>
      </p:pic>
      <p:pic>
        <p:nvPicPr>
          <p:cNvPr id="74" name="図 7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52618A8-41C2-4401-9B27-42979FCAA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2" y="2325636"/>
            <a:ext cx="841791" cy="841791"/>
          </a:xfrm>
          <a:prstGeom prst="rect">
            <a:avLst/>
          </a:prstGeom>
        </p:spPr>
      </p:pic>
      <p:pic>
        <p:nvPicPr>
          <p:cNvPr id="75" name="図 7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A77EF06-8F42-44B1-ADEE-7E9B6FFD5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93" y="2325636"/>
            <a:ext cx="841791" cy="841791"/>
          </a:xfrm>
          <a:prstGeom prst="rect">
            <a:avLst/>
          </a:prstGeom>
        </p:spPr>
      </p:pic>
      <p:pic>
        <p:nvPicPr>
          <p:cNvPr id="76" name="図 7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096AC5C-1942-46B6-B464-D21502F2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84" y="2325636"/>
            <a:ext cx="841791" cy="841791"/>
          </a:xfrm>
          <a:prstGeom prst="rect">
            <a:avLst/>
          </a:prstGeom>
        </p:spPr>
      </p:pic>
      <p:pic>
        <p:nvPicPr>
          <p:cNvPr id="77" name="図 7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75DCD0C-624C-47CD-AD2F-868A3A012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7" y="2325636"/>
            <a:ext cx="841791" cy="841791"/>
          </a:xfrm>
          <a:prstGeom prst="rect">
            <a:avLst/>
          </a:prstGeom>
        </p:spPr>
      </p:pic>
      <p:pic>
        <p:nvPicPr>
          <p:cNvPr id="78" name="図 7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EECB62-4699-408E-881B-6CCBA1CDE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10" y="2325636"/>
            <a:ext cx="841791" cy="841791"/>
          </a:xfrm>
          <a:prstGeom prst="rect">
            <a:avLst/>
          </a:prstGeom>
        </p:spPr>
      </p:pic>
      <p:pic>
        <p:nvPicPr>
          <p:cNvPr id="79" name="図 7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1DD4B54-5C7D-4F68-BD0E-3415E2433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01" y="2325636"/>
            <a:ext cx="841791" cy="841791"/>
          </a:xfrm>
          <a:prstGeom prst="rect">
            <a:avLst/>
          </a:prstGeom>
        </p:spPr>
      </p:pic>
      <p:pic>
        <p:nvPicPr>
          <p:cNvPr id="80" name="図 7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35B1065-EB7A-415F-A492-0107852F3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92" y="2325636"/>
            <a:ext cx="841791" cy="841791"/>
          </a:xfrm>
          <a:prstGeom prst="rect">
            <a:avLst/>
          </a:prstGeom>
        </p:spPr>
      </p:pic>
      <p:pic>
        <p:nvPicPr>
          <p:cNvPr id="81" name="図 8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C163267-60B5-4674-BF8E-2DFB2F0B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55" y="2325636"/>
            <a:ext cx="841791" cy="841791"/>
          </a:xfrm>
          <a:prstGeom prst="rect">
            <a:avLst/>
          </a:prstGeom>
        </p:spPr>
      </p:pic>
      <p:pic>
        <p:nvPicPr>
          <p:cNvPr id="82" name="図 8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DA0D29-C7D8-4F93-9FDC-8750FEDD4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18" y="2325636"/>
            <a:ext cx="841791" cy="841791"/>
          </a:xfrm>
          <a:prstGeom prst="rect">
            <a:avLst/>
          </a:prstGeom>
        </p:spPr>
      </p:pic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32572F6-B06A-4B60-9AAB-D54424CFC95E}"/>
              </a:ext>
            </a:extLst>
          </p:cNvPr>
          <p:cNvCxnSpPr>
            <a:cxnSpLocks/>
          </p:cNvCxnSpPr>
          <p:nvPr/>
        </p:nvCxnSpPr>
        <p:spPr>
          <a:xfrm>
            <a:off x="1442950" y="1963711"/>
            <a:ext cx="817295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CDE55FE-1E7D-4B27-B9DF-480F65BEB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11" y="3150593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6C2A294-A7BE-4AED-ADEF-458E10264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2" y="3150593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7FFB8ED-C09B-4CB5-A872-929B7EAD3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93" y="3150593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509A414-82EB-471E-BE36-27D5CE174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84" y="3150593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0D28FB9-4D04-42F0-B82D-0733EC67E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7" y="3150593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BB5EE18-58E7-401F-B18F-F26A8E77D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10" y="3150593"/>
            <a:ext cx="841791" cy="841791"/>
          </a:xfrm>
          <a:prstGeom prst="rect">
            <a:avLst/>
          </a:prstGeom>
        </p:spPr>
      </p:pic>
      <p:pic>
        <p:nvPicPr>
          <p:cNvPr id="31" name="図 3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47113C0-BE9D-4884-83BD-89B841669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01" y="3150593"/>
            <a:ext cx="841791" cy="841791"/>
          </a:xfrm>
          <a:prstGeom prst="rect">
            <a:avLst/>
          </a:prstGeom>
        </p:spPr>
      </p:pic>
      <p:pic>
        <p:nvPicPr>
          <p:cNvPr id="32" name="図 3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1B57440-648F-46ED-86BE-A5F64E363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92" y="3150593"/>
            <a:ext cx="841791" cy="841791"/>
          </a:xfrm>
          <a:prstGeom prst="rect">
            <a:avLst/>
          </a:prstGeom>
        </p:spPr>
      </p:pic>
      <p:pic>
        <p:nvPicPr>
          <p:cNvPr id="33" name="図 3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31B7537-9145-4127-BBE9-8A2DDFE9E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55" y="3150593"/>
            <a:ext cx="841791" cy="841791"/>
          </a:xfrm>
          <a:prstGeom prst="rect">
            <a:avLst/>
          </a:prstGeom>
        </p:spPr>
      </p:pic>
      <p:pic>
        <p:nvPicPr>
          <p:cNvPr id="34" name="図 3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C94DD4D-0DEF-4AA0-A854-81416EC39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18" y="3150593"/>
            <a:ext cx="841791" cy="84179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D15BDD-6E84-90E9-0515-D48C0F334D30}"/>
              </a:ext>
            </a:extLst>
          </p:cNvPr>
          <p:cNvSpPr txBox="1"/>
          <p:nvPr/>
        </p:nvSpPr>
        <p:spPr>
          <a:xfrm>
            <a:off x="951002" y="535682"/>
            <a:ext cx="1028999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③全体が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個になったらどうなるの</a:t>
            </a:r>
            <a:endParaRPr kumimoji="1" lang="ja-JP" altLang="en-US" sz="48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7E01FC7-346D-ED66-3101-02628C8CAE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54" b="9497"/>
          <a:stretch/>
        </p:blipFill>
        <p:spPr>
          <a:xfrm>
            <a:off x="1094435" y="4941168"/>
            <a:ext cx="1168669" cy="1354775"/>
          </a:xfrm>
          <a:prstGeom prst="rect">
            <a:avLst/>
          </a:prstGeom>
        </p:spPr>
      </p:pic>
      <p:sp>
        <p:nvSpPr>
          <p:cNvPr id="17" name="楕円 16">
            <a:extLst>
              <a:ext uri="{FF2B5EF4-FFF2-40B4-BE49-F238E27FC236}">
                <a16:creationId xmlns:a16="http://schemas.microsoft.com/office/drawing/2014/main" id="{07A8A0E5-922A-8323-A69F-526BF9A7F1BB}"/>
              </a:ext>
            </a:extLst>
          </p:cNvPr>
          <p:cNvSpPr/>
          <p:nvPr/>
        </p:nvSpPr>
        <p:spPr>
          <a:xfrm>
            <a:off x="1402111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A8F02B6B-E4EE-FC0E-218F-795EBD8CE46C}"/>
              </a:ext>
            </a:extLst>
          </p:cNvPr>
          <p:cNvSpPr/>
          <p:nvPr/>
        </p:nvSpPr>
        <p:spPr>
          <a:xfrm>
            <a:off x="2263104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1D3494C7-810D-C515-54D5-AE1C85872E07}"/>
              </a:ext>
            </a:extLst>
          </p:cNvPr>
          <p:cNvSpPr/>
          <p:nvPr/>
        </p:nvSpPr>
        <p:spPr>
          <a:xfrm>
            <a:off x="3091299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77168E74-AFBE-753F-BA7B-5A24BC668E99}"/>
              </a:ext>
            </a:extLst>
          </p:cNvPr>
          <p:cNvSpPr/>
          <p:nvPr/>
        </p:nvSpPr>
        <p:spPr>
          <a:xfrm>
            <a:off x="3918369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75C2721C-0D62-2A19-6021-5C99F395C93E}"/>
              </a:ext>
            </a:extLst>
          </p:cNvPr>
          <p:cNvSpPr/>
          <p:nvPr/>
        </p:nvSpPr>
        <p:spPr>
          <a:xfrm>
            <a:off x="4723290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C72A4A2B-4FD9-EF49-C3ED-276470D35A7B}"/>
              </a:ext>
            </a:extLst>
          </p:cNvPr>
          <p:cNvSpPr/>
          <p:nvPr/>
        </p:nvSpPr>
        <p:spPr>
          <a:xfrm>
            <a:off x="5504452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B244A3F0-7B66-91E9-8AB9-C4BD924E8AEB}"/>
              </a:ext>
            </a:extLst>
          </p:cNvPr>
          <p:cNvSpPr/>
          <p:nvPr/>
        </p:nvSpPr>
        <p:spPr>
          <a:xfrm>
            <a:off x="6354090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87569CAE-6177-7472-DB08-60DB7E69BF88}"/>
              </a:ext>
            </a:extLst>
          </p:cNvPr>
          <p:cNvSpPr/>
          <p:nvPr/>
        </p:nvSpPr>
        <p:spPr>
          <a:xfrm>
            <a:off x="7179968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1A7FDCB0-8906-BA33-4D6F-382EB0C80712}"/>
              </a:ext>
            </a:extLst>
          </p:cNvPr>
          <p:cNvSpPr/>
          <p:nvPr/>
        </p:nvSpPr>
        <p:spPr>
          <a:xfrm>
            <a:off x="7996041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C9757051-70C7-C59E-B9AB-B64069D7F6CA}"/>
              </a:ext>
            </a:extLst>
          </p:cNvPr>
          <p:cNvSpPr/>
          <p:nvPr/>
        </p:nvSpPr>
        <p:spPr>
          <a:xfrm>
            <a:off x="8790394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12127B-23B0-AB41-3EE8-08B68C6CDD50}"/>
              </a:ext>
            </a:extLst>
          </p:cNvPr>
          <p:cNvSpPr txBox="1"/>
          <p:nvPr/>
        </p:nvSpPr>
        <p:spPr>
          <a:xfrm>
            <a:off x="2224700" y="5716892"/>
            <a:ext cx="5060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</a:t>
            </a:r>
            <a:r>
              <a:rPr kumimoji="1" lang="en-US" altLang="ja-JP" sz="40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  　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4DC0FA2-BEDA-0F66-463C-A76FFE4756E2}"/>
              </a:ext>
            </a:extLst>
          </p:cNvPr>
          <p:cNvSpPr txBox="1"/>
          <p:nvPr/>
        </p:nvSpPr>
        <p:spPr>
          <a:xfrm>
            <a:off x="5701980" y="5716892"/>
            <a:ext cx="953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lang="ja-JP" altLang="en-US" sz="4000" dirty="0">
              <a:solidFill>
                <a:schemeClr val="accent4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1D020D0-600D-D560-8342-B844B5F661BC}"/>
              </a:ext>
            </a:extLst>
          </p:cNvPr>
          <p:cNvCxnSpPr>
            <a:cxnSpLocks/>
          </p:cNvCxnSpPr>
          <p:nvPr/>
        </p:nvCxnSpPr>
        <p:spPr>
          <a:xfrm>
            <a:off x="1485373" y="4365104"/>
            <a:ext cx="5691306" cy="0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C793C32-DB91-0F02-E3CB-C45F15E84BF9}"/>
              </a:ext>
            </a:extLst>
          </p:cNvPr>
          <p:cNvCxnSpPr>
            <a:cxnSpLocks/>
          </p:cNvCxnSpPr>
          <p:nvPr/>
        </p:nvCxnSpPr>
        <p:spPr>
          <a:xfrm>
            <a:off x="1442950" y="4653136"/>
            <a:ext cx="4117088" cy="0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B311DBB-F473-7002-345B-718A9DB6ABEC}"/>
              </a:ext>
            </a:extLst>
          </p:cNvPr>
          <p:cNvSpPr txBox="1"/>
          <p:nvPr/>
        </p:nvSpPr>
        <p:spPr>
          <a:xfrm>
            <a:off x="6924826" y="5765633"/>
            <a:ext cx="3042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2×5</a:t>
            </a:r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ja-JP" altLang="en-US" sz="48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91A2096-099D-F2FF-9D5F-5F851F2A63D2}"/>
              </a:ext>
            </a:extLst>
          </p:cNvPr>
          <p:cNvSpPr txBox="1"/>
          <p:nvPr/>
        </p:nvSpPr>
        <p:spPr>
          <a:xfrm>
            <a:off x="2224699" y="4952490"/>
            <a:ext cx="9875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％は半分だから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en-US" altLang="ja-JP" sz="40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でも良いね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C085FEA-19D4-52DE-4CBB-0DB2EE789813}"/>
              </a:ext>
            </a:extLst>
          </p:cNvPr>
          <p:cNvSpPr txBox="1"/>
          <p:nvPr/>
        </p:nvSpPr>
        <p:spPr>
          <a:xfrm>
            <a:off x="2576091" y="1602324"/>
            <a:ext cx="61980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％と考えます</a:t>
            </a:r>
          </a:p>
        </p:txBody>
      </p:sp>
    </p:spTree>
    <p:extLst>
      <p:ext uri="{BB962C8B-B14F-4D97-AF65-F5344CB8AC3E}">
        <p14:creationId xmlns:p14="http://schemas.microsoft.com/office/powerpoint/2010/main" val="118990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DA96DCF-B048-4026-9820-FB050D4D844A}"/>
              </a:ext>
            </a:extLst>
          </p:cNvPr>
          <p:cNvSpPr txBox="1"/>
          <p:nvPr/>
        </p:nvSpPr>
        <p:spPr>
          <a:xfrm>
            <a:off x="2184559" y="4437385"/>
            <a:ext cx="3800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</a:p>
        </p:txBody>
      </p:sp>
      <p:pic>
        <p:nvPicPr>
          <p:cNvPr id="42" name="図 4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9135F4B-89C7-442F-A2DB-8FFE00E3AAC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98" y="1712729"/>
            <a:ext cx="615019" cy="615019"/>
          </a:xfrm>
          <a:prstGeom prst="rect">
            <a:avLst/>
          </a:prstGeom>
        </p:spPr>
      </p:pic>
      <p:pic>
        <p:nvPicPr>
          <p:cNvPr id="52" name="図 5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A5FEBCD-AEA0-46C1-80B8-179FDA976FF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98" y="2419078"/>
            <a:ext cx="615019" cy="615019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1D36444-91AD-43AC-A88D-0E9DF384CA2B}"/>
              </a:ext>
            </a:extLst>
          </p:cNvPr>
          <p:cNvSpPr txBox="1"/>
          <p:nvPr/>
        </p:nvSpPr>
        <p:spPr>
          <a:xfrm>
            <a:off x="5922377" y="4453516"/>
            <a:ext cx="449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30÷10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 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0C14F3F-35DE-41BD-B560-97C2FDAC6FBD}"/>
              </a:ext>
            </a:extLst>
          </p:cNvPr>
          <p:cNvSpPr txBox="1"/>
          <p:nvPr/>
        </p:nvSpPr>
        <p:spPr>
          <a:xfrm>
            <a:off x="5919781" y="5467418"/>
            <a:ext cx="3563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40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3×3</a:t>
            </a:r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</a:p>
        </p:txBody>
      </p:sp>
      <p:pic>
        <p:nvPicPr>
          <p:cNvPr id="31" name="図 3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8872865-2C65-4A08-A0CC-4725287F1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76" y="1886636"/>
            <a:ext cx="839951" cy="1679902"/>
          </a:xfrm>
          <a:prstGeom prst="rect">
            <a:avLst/>
          </a:prstGeom>
        </p:spPr>
      </p:pic>
      <p:pic>
        <p:nvPicPr>
          <p:cNvPr id="61" name="図 6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A505F6E-5B35-4DBB-B6FA-BDBE252AC6C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98" y="3084238"/>
            <a:ext cx="615019" cy="615019"/>
          </a:xfrm>
          <a:prstGeom prst="rect">
            <a:avLst/>
          </a:prstGeom>
        </p:spPr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89FC48A6-E655-4807-8CAB-DC826A146E21}"/>
              </a:ext>
            </a:extLst>
          </p:cNvPr>
          <p:cNvSpPr txBox="1"/>
          <p:nvPr/>
        </p:nvSpPr>
        <p:spPr>
          <a:xfrm>
            <a:off x="2184559" y="5446108"/>
            <a:ext cx="3737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</a:t>
            </a:r>
            <a:r>
              <a:rPr kumimoji="1" lang="en-US" altLang="ja-JP" sz="40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0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kumimoji="1" lang="ja-JP" altLang="en-US" sz="40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64" name="図 6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80FC883-B8B8-4822-9F78-7775225779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663" y="1712729"/>
            <a:ext cx="615019" cy="615019"/>
          </a:xfrm>
          <a:prstGeom prst="rect">
            <a:avLst/>
          </a:prstGeom>
        </p:spPr>
      </p:pic>
      <p:pic>
        <p:nvPicPr>
          <p:cNvPr id="66" name="図 6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9A9DE0C-811F-4AE9-AE8C-5A1420C589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663" y="2419078"/>
            <a:ext cx="615019" cy="615019"/>
          </a:xfrm>
          <a:prstGeom prst="rect">
            <a:avLst/>
          </a:prstGeom>
        </p:spPr>
      </p:pic>
      <p:pic>
        <p:nvPicPr>
          <p:cNvPr id="67" name="図 6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B79E409-9E2F-446B-B152-E2F54840DD5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663" y="3084238"/>
            <a:ext cx="615019" cy="615019"/>
          </a:xfrm>
          <a:prstGeom prst="rect">
            <a:avLst/>
          </a:prstGeom>
        </p:spPr>
      </p:pic>
      <p:pic>
        <p:nvPicPr>
          <p:cNvPr id="74" name="図 7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BA6131F-DC87-4EFF-84AD-714285198F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728" y="1712729"/>
            <a:ext cx="615019" cy="615019"/>
          </a:xfrm>
          <a:prstGeom prst="rect">
            <a:avLst/>
          </a:prstGeom>
        </p:spPr>
      </p:pic>
      <p:pic>
        <p:nvPicPr>
          <p:cNvPr id="75" name="図 7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C26B8B7-DEFA-49B9-AAF8-B29D2AABC1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728" y="2419078"/>
            <a:ext cx="615019" cy="615019"/>
          </a:xfrm>
          <a:prstGeom prst="rect">
            <a:avLst/>
          </a:prstGeom>
        </p:spPr>
      </p:pic>
      <p:pic>
        <p:nvPicPr>
          <p:cNvPr id="76" name="図 7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CD6AE9A-694A-4692-A808-074A81AEF3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728" y="3084238"/>
            <a:ext cx="615019" cy="615019"/>
          </a:xfrm>
          <a:prstGeom prst="rect">
            <a:avLst/>
          </a:prstGeom>
        </p:spPr>
      </p:pic>
      <p:pic>
        <p:nvPicPr>
          <p:cNvPr id="77" name="図 7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27E1E6B-65C6-400C-B1C5-0049553ABB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93" y="1712729"/>
            <a:ext cx="615019" cy="615019"/>
          </a:xfrm>
          <a:prstGeom prst="rect">
            <a:avLst/>
          </a:prstGeom>
        </p:spPr>
      </p:pic>
      <p:pic>
        <p:nvPicPr>
          <p:cNvPr id="78" name="図 7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8DA2262-EC3A-4FDD-96E7-8E9C2914BF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93" y="2419078"/>
            <a:ext cx="615019" cy="615019"/>
          </a:xfrm>
          <a:prstGeom prst="rect">
            <a:avLst/>
          </a:prstGeom>
        </p:spPr>
      </p:pic>
      <p:pic>
        <p:nvPicPr>
          <p:cNvPr id="79" name="図 7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28B0679-2EFE-4C00-BE36-7F7B5503D51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93" y="3084238"/>
            <a:ext cx="615019" cy="615019"/>
          </a:xfrm>
          <a:prstGeom prst="rect">
            <a:avLst/>
          </a:prstGeom>
        </p:spPr>
      </p:pic>
      <p:pic>
        <p:nvPicPr>
          <p:cNvPr id="80" name="図 7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6C152E8-9ED4-4EE0-877A-53713552AD7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58" y="1712729"/>
            <a:ext cx="615019" cy="615019"/>
          </a:xfrm>
          <a:prstGeom prst="rect">
            <a:avLst/>
          </a:prstGeom>
        </p:spPr>
      </p:pic>
      <p:pic>
        <p:nvPicPr>
          <p:cNvPr id="81" name="図 8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F125433-F955-4A56-92AD-1A9BF900D0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58" y="2419078"/>
            <a:ext cx="615019" cy="615019"/>
          </a:xfrm>
          <a:prstGeom prst="rect">
            <a:avLst/>
          </a:prstGeom>
        </p:spPr>
      </p:pic>
      <p:pic>
        <p:nvPicPr>
          <p:cNvPr id="82" name="図 8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B807E41-8C40-4D3B-A415-269563E217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58" y="3084238"/>
            <a:ext cx="615019" cy="615019"/>
          </a:xfrm>
          <a:prstGeom prst="rect">
            <a:avLst/>
          </a:prstGeom>
        </p:spPr>
      </p:pic>
      <p:pic>
        <p:nvPicPr>
          <p:cNvPr id="83" name="図 8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E0835EE-FD67-4EBB-907F-7D6EE80E68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23" y="1712729"/>
            <a:ext cx="615019" cy="615019"/>
          </a:xfrm>
          <a:prstGeom prst="rect">
            <a:avLst/>
          </a:prstGeom>
        </p:spPr>
      </p:pic>
      <p:pic>
        <p:nvPicPr>
          <p:cNvPr id="84" name="図 8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90E9102-B411-446D-8529-E3CAFAB887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23" y="2419078"/>
            <a:ext cx="615019" cy="615019"/>
          </a:xfrm>
          <a:prstGeom prst="rect">
            <a:avLst/>
          </a:prstGeom>
        </p:spPr>
      </p:pic>
      <p:pic>
        <p:nvPicPr>
          <p:cNvPr id="85" name="図 8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3B5F63E-44C8-48BA-B487-88DB73D5BE4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23" y="3084238"/>
            <a:ext cx="615019" cy="615019"/>
          </a:xfrm>
          <a:prstGeom prst="rect">
            <a:avLst/>
          </a:prstGeom>
        </p:spPr>
      </p:pic>
      <p:pic>
        <p:nvPicPr>
          <p:cNvPr id="86" name="図 8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E22D8E0-EC27-440D-A214-F7AD79E4DE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88" y="1712729"/>
            <a:ext cx="615019" cy="615019"/>
          </a:xfrm>
          <a:prstGeom prst="rect">
            <a:avLst/>
          </a:prstGeom>
        </p:spPr>
      </p:pic>
      <p:pic>
        <p:nvPicPr>
          <p:cNvPr id="87" name="図 8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F6393E1-2D2D-4EFB-920B-3A377196CE4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88" y="2419078"/>
            <a:ext cx="615019" cy="615019"/>
          </a:xfrm>
          <a:prstGeom prst="rect">
            <a:avLst/>
          </a:prstGeom>
        </p:spPr>
      </p:pic>
      <p:pic>
        <p:nvPicPr>
          <p:cNvPr id="88" name="図 8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4AFA144-DB54-4713-8982-1AC92817BFF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88" y="3084238"/>
            <a:ext cx="615019" cy="615019"/>
          </a:xfrm>
          <a:prstGeom prst="rect">
            <a:avLst/>
          </a:prstGeom>
        </p:spPr>
      </p:pic>
      <p:pic>
        <p:nvPicPr>
          <p:cNvPr id="89" name="図 8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1DA510F-167C-4723-80E2-1F749AF84A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53" y="1712729"/>
            <a:ext cx="615019" cy="615019"/>
          </a:xfrm>
          <a:prstGeom prst="rect">
            <a:avLst/>
          </a:prstGeom>
        </p:spPr>
      </p:pic>
      <p:pic>
        <p:nvPicPr>
          <p:cNvPr id="90" name="図 8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C836406-808D-413D-BBB0-8BD46D41A05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53" y="2419078"/>
            <a:ext cx="615019" cy="615019"/>
          </a:xfrm>
          <a:prstGeom prst="rect">
            <a:avLst/>
          </a:prstGeom>
        </p:spPr>
      </p:pic>
      <p:pic>
        <p:nvPicPr>
          <p:cNvPr id="91" name="図 9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A12595E-10A7-41DD-893F-EA305BCABFE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53" y="3084238"/>
            <a:ext cx="615019" cy="615019"/>
          </a:xfrm>
          <a:prstGeom prst="rect">
            <a:avLst/>
          </a:prstGeom>
        </p:spPr>
      </p:pic>
      <p:pic>
        <p:nvPicPr>
          <p:cNvPr id="92" name="図 9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0167B48-2EDB-4BAB-BA74-E54B477AA1A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18" y="1712729"/>
            <a:ext cx="615019" cy="615019"/>
          </a:xfrm>
          <a:prstGeom prst="rect">
            <a:avLst/>
          </a:prstGeom>
        </p:spPr>
      </p:pic>
      <p:pic>
        <p:nvPicPr>
          <p:cNvPr id="93" name="図 9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803F188-916A-4C25-A66F-9F1E314D6B2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18" y="2419078"/>
            <a:ext cx="615019" cy="615019"/>
          </a:xfrm>
          <a:prstGeom prst="rect">
            <a:avLst/>
          </a:prstGeom>
        </p:spPr>
      </p:pic>
      <p:pic>
        <p:nvPicPr>
          <p:cNvPr id="94" name="図 9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14131BC-B246-46CD-B718-79CA65AC8BD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18" y="3084238"/>
            <a:ext cx="615019" cy="615019"/>
          </a:xfrm>
          <a:prstGeom prst="rect">
            <a:avLst/>
          </a:prstGeom>
        </p:spPr>
      </p:pic>
      <p:pic>
        <p:nvPicPr>
          <p:cNvPr id="95" name="図 9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E6EBA14-0279-496A-A8B6-6524F33B7C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83" y="1712729"/>
            <a:ext cx="615019" cy="615019"/>
          </a:xfrm>
          <a:prstGeom prst="rect">
            <a:avLst/>
          </a:prstGeom>
        </p:spPr>
      </p:pic>
      <p:pic>
        <p:nvPicPr>
          <p:cNvPr id="96" name="図 9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A1B990C-C194-4BD9-8C47-CD55BEB53C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83" y="2419078"/>
            <a:ext cx="615019" cy="615019"/>
          </a:xfrm>
          <a:prstGeom prst="rect">
            <a:avLst/>
          </a:prstGeom>
        </p:spPr>
      </p:pic>
      <p:pic>
        <p:nvPicPr>
          <p:cNvPr id="97" name="図 9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5222D1A-EE63-418F-A68B-84EBFF8BDFC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83" y="3084238"/>
            <a:ext cx="615019" cy="61501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0C96EE8-8C71-4553-A619-E311A290D1E4}"/>
              </a:ext>
            </a:extLst>
          </p:cNvPr>
          <p:cNvSpPr/>
          <p:nvPr/>
        </p:nvSpPr>
        <p:spPr>
          <a:xfrm>
            <a:off x="2638269" y="1568504"/>
            <a:ext cx="839951" cy="2372876"/>
          </a:xfrm>
          <a:prstGeom prst="rect">
            <a:avLst/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C93B33D5-8250-4A02-955A-0ECCAE2554FF}"/>
              </a:ext>
            </a:extLst>
          </p:cNvPr>
          <p:cNvSpPr/>
          <p:nvPr/>
        </p:nvSpPr>
        <p:spPr>
          <a:xfrm>
            <a:off x="4304495" y="1568504"/>
            <a:ext cx="2446914" cy="2388642"/>
          </a:xfrm>
          <a:prstGeom prst="rect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998993-970A-EAAC-4C3E-69A0846FBAFE}"/>
              </a:ext>
            </a:extLst>
          </p:cNvPr>
          <p:cNvSpPr txBox="1"/>
          <p:nvPr/>
        </p:nvSpPr>
        <p:spPr>
          <a:xfrm>
            <a:off x="951002" y="535682"/>
            <a:ext cx="1028999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④全体が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個になったらどうなるの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2122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1" grpId="0"/>
      <p:bldP spid="3" grpId="0" animBg="1"/>
      <p:bldP spid="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DA96DCF-B048-4026-9820-FB050D4D844A}"/>
              </a:ext>
            </a:extLst>
          </p:cNvPr>
          <p:cNvSpPr txBox="1"/>
          <p:nvPr/>
        </p:nvSpPr>
        <p:spPr>
          <a:xfrm>
            <a:off x="2165026" y="4323797"/>
            <a:ext cx="376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</a:p>
        </p:txBody>
      </p:sp>
      <p:pic>
        <p:nvPicPr>
          <p:cNvPr id="42" name="図 4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9135F4B-89C7-442F-A2DB-8FFE00E3AAC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98" y="1712729"/>
            <a:ext cx="615019" cy="615019"/>
          </a:xfrm>
          <a:prstGeom prst="rect">
            <a:avLst/>
          </a:prstGeom>
        </p:spPr>
      </p:pic>
      <p:pic>
        <p:nvPicPr>
          <p:cNvPr id="52" name="図 5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A5FEBCD-AEA0-46C1-80B8-179FDA976FF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98" y="2419078"/>
            <a:ext cx="615019" cy="615019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1D36444-91AD-43AC-A88D-0E9DF384CA2B}"/>
              </a:ext>
            </a:extLst>
          </p:cNvPr>
          <p:cNvSpPr txBox="1"/>
          <p:nvPr/>
        </p:nvSpPr>
        <p:spPr>
          <a:xfrm>
            <a:off x="5792007" y="4335649"/>
            <a:ext cx="4755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3×5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あるいは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30÷2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0C14F3F-35DE-41BD-B560-97C2FDAC6FBD}"/>
              </a:ext>
            </a:extLst>
          </p:cNvPr>
          <p:cNvSpPr txBox="1"/>
          <p:nvPr/>
        </p:nvSpPr>
        <p:spPr>
          <a:xfrm>
            <a:off x="5788251" y="5590377"/>
            <a:ext cx="4599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0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3×6</a:t>
            </a:r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32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ja-JP" altLang="en-US" sz="4800" dirty="0">
              <a:solidFill>
                <a:srgbClr val="FFC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1" name="図 3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8872865-2C65-4A08-A0CC-4725287F1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76" y="1886636"/>
            <a:ext cx="839951" cy="1679902"/>
          </a:xfrm>
          <a:prstGeom prst="rect">
            <a:avLst/>
          </a:prstGeom>
        </p:spPr>
      </p:pic>
      <p:pic>
        <p:nvPicPr>
          <p:cNvPr id="61" name="図 6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A505F6E-5B35-4DBB-B6FA-BDBE252AC6C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98" y="3084238"/>
            <a:ext cx="615019" cy="615019"/>
          </a:xfrm>
          <a:prstGeom prst="rect">
            <a:avLst/>
          </a:prstGeom>
        </p:spPr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89FC48A6-E655-4807-8CAB-DC826A146E21}"/>
              </a:ext>
            </a:extLst>
          </p:cNvPr>
          <p:cNvSpPr txBox="1"/>
          <p:nvPr/>
        </p:nvSpPr>
        <p:spPr>
          <a:xfrm>
            <a:off x="2165026" y="5485508"/>
            <a:ext cx="383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</a:t>
            </a:r>
            <a:r>
              <a:rPr kumimoji="1" lang="en-US" altLang="ja-JP" sz="40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0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</a:p>
        </p:txBody>
      </p:sp>
      <p:pic>
        <p:nvPicPr>
          <p:cNvPr id="64" name="図 6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80FC883-B8B8-4822-9F78-7775225779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663" y="1712729"/>
            <a:ext cx="615019" cy="615019"/>
          </a:xfrm>
          <a:prstGeom prst="rect">
            <a:avLst/>
          </a:prstGeom>
        </p:spPr>
      </p:pic>
      <p:pic>
        <p:nvPicPr>
          <p:cNvPr id="66" name="図 6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9A9DE0C-811F-4AE9-AE8C-5A1420C589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663" y="2419078"/>
            <a:ext cx="615019" cy="615019"/>
          </a:xfrm>
          <a:prstGeom prst="rect">
            <a:avLst/>
          </a:prstGeom>
        </p:spPr>
      </p:pic>
      <p:pic>
        <p:nvPicPr>
          <p:cNvPr id="67" name="図 6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B79E409-9E2F-446B-B152-E2F54840DD5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663" y="3084238"/>
            <a:ext cx="615019" cy="615019"/>
          </a:xfrm>
          <a:prstGeom prst="rect">
            <a:avLst/>
          </a:prstGeom>
        </p:spPr>
      </p:pic>
      <p:pic>
        <p:nvPicPr>
          <p:cNvPr id="74" name="図 7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BA6131F-DC87-4EFF-84AD-714285198F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728" y="1712729"/>
            <a:ext cx="615019" cy="615019"/>
          </a:xfrm>
          <a:prstGeom prst="rect">
            <a:avLst/>
          </a:prstGeom>
        </p:spPr>
      </p:pic>
      <p:pic>
        <p:nvPicPr>
          <p:cNvPr id="75" name="図 7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C26B8B7-DEFA-49B9-AAF8-B29D2AABC1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728" y="2419078"/>
            <a:ext cx="615019" cy="615019"/>
          </a:xfrm>
          <a:prstGeom prst="rect">
            <a:avLst/>
          </a:prstGeom>
        </p:spPr>
      </p:pic>
      <p:pic>
        <p:nvPicPr>
          <p:cNvPr id="76" name="図 7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CD6AE9A-694A-4692-A808-074A81AEF3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728" y="3084238"/>
            <a:ext cx="615019" cy="615019"/>
          </a:xfrm>
          <a:prstGeom prst="rect">
            <a:avLst/>
          </a:prstGeom>
        </p:spPr>
      </p:pic>
      <p:pic>
        <p:nvPicPr>
          <p:cNvPr id="77" name="図 7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27E1E6B-65C6-400C-B1C5-0049553ABB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93" y="1712729"/>
            <a:ext cx="615019" cy="615019"/>
          </a:xfrm>
          <a:prstGeom prst="rect">
            <a:avLst/>
          </a:prstGeom>
        </p:spPr>
      </p:pic>
      <p:pic>
        <p:nvPicPr>
          <p:cNvPr id="78" name="図 7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8DA2262-EC3A-4FDD-96E7-8E9C2914BF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93" y="2419078"/>
            <a:ext cx="615019" cy="615019"/>
          </a:xfrm>
          <a:prstGeom prst="rect">
            <a:avLst/>
          </a:prstGeom>
        </p:spPr>
      </p:pic>
      <p:pic>
        <p:nvPicPr>
          <p:cNvPr id="79" name="図 7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28B0679-2EFE-4C00-BE36-7F7B5503D51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93" y="3084238"/>
            <a:ext cx="615019" cy="615019"/>
          </a:xfrm>
          <a:prstGeom prst="rect">
            <a:avLst/>
          </a:prstGeom>
        </p:spPr>
      </p:pic>
      <p:pic>
        <p:nvPicPr>
          <p:cNvPr id="80" name="図 7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6C152E8-9ED4-4EE0-877A-53713552AD7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58" y="1712729"/>
            <a:ext cx="615019" cy="615019"/>
          </a:xfrm>
          <a:prstGeom prst="rect">
            <a:avLst/>
          </a:prstGeom>
        </p:spPr>
      </p:pic>
      <p:pic>
        <p:nvPicPr>
          <p:cNvPr id="81" name="図 8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F125433-F955-4A56-92AD-1A9BF900D0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58" y="2419078"/>
            <a:ext cx="615019" cy="615019"/>
          </a:xfrm>
          <a:prstGeom prst="rect">
            <a:avLst/>
          </a:prstGeom>
        </p:spPr>
      </p:pic>
      <p:pic>
        <p:nvPicPr>
          <p:cNvPr id="82" name="図 8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B807E41-8C40-4D3B-A415-269563E217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58" y="3084238"/>
            <a:ext cx="615019" cy="615019"/>
          </a:xfrm>
          <a:prstGeom prst="rect">
            <a:avLst/>
          </a:prstGeom>
        </p:spPr>
      </p:pic>
      <p:pic>
        <p:nvPicPr>
          <p:cNvPr id="83" name="図 8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E0835EE-FD67-4EBB-907F-7D6EE80E68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23" y="1712729"/>
            <a:ext cx="615019" cy="615019"/>
          </a:xfrm>
          <a:prstGeom prst="rect">
            <a:avLst/>
          </a:prstGeom>
        </p:spPr>
      </p:pic>
      <p:pic>
        <p:nvPicPr>
          <p:cNvPr id="84" name="図 8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90E9102-B411-446D-8529-E3CAFAB887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23" y="2419078"/>
            <a:ext cx="615019" cy="615019"/>
          </a:xfrm>
          <a:prstGeom prst="rect">
            <a:avLst/>
          </a:prstGeom>
        </p:spPr>
      </p:pic>
      <p:pic>
        <p:nvPicPr>
          <p:cNvPr id="85" name="図 8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3B5F63E-44C8-48BA-B487-88DB73D5BE4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23" y="3084238"/>
            <a:ext cx="615019" cy="615019"/>
          </a:xfrm>
          <a:prstGeom prst="rect">
            <a:avLst/>
          </a:prstGeom>
        </p:spPr>
      </p:pic>
      <p:pic>
        <p:nvPicPr>
          <p:cNvPr id="86" name="図 8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E22D8E0-EC27-440D-A214-F7AD79E4DE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88" y="1712729"/>
            <a:ext cx="615019" cy="615019"/>
          </a:xfrm>
          <a:prstGeom prst="rect">
            <a:avLst/>
          </a:prstGeom>
        </p:spPr>
      </p:pic>
      <p:pic>
        <p:nvPicPr>
          <p:cNvPr id="87" name="図 8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F6393E1-2D2D-4EFB-920B-3A377196CE4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88" y="2419078"/>
            <a:ext cx="615019" cy="615019"/>
          </a:xfrm>
          <a:prstGeom prst="rect">
            <a:avLst/>
          </a:prstGeom>
        </p:spPr>
      </p:pic>
      <p:pic>
        <p:nvPicPr>
          <p:cNvPr id="88" name="図 8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4AFA144-DB54-4713-8982-1AC92817BFF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88" y="3084238"/>
            <a:ext cx="615019" cy="615019"/>
          </a:xfrm>
          <a:prstGeom prst="rect">
            <a:avLst/>
          </a:prstGeom>
        </p:spPr>
      </p:pic>
      <p:pic>
        <p:nvPicPr>
          <p:cNvPr id="89" name="図 8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1DA510F-167C-4723-80E2-1F749AF84A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53" y="1712729"/>
            <a:ext cx="615019" cy="615019"/>
          </a:xfrm>
          <a:prstGeom prst="rect">
            <a:avLst/>
          </a:prstGeom>
        </p:spPr>
      </p:pic>
      <p:pic>
        <p:nvPicPr>
          <p:cNvPr id="90" name="図 8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C836406-808D-413D-BBB0-8BD46D41A05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53" y="2419078"/>
            <a:ext cx="615019" cy="615019"/>
          </a:xfrm>
          <a:prstGeom prst="rect">
            <a:avLst/>
          </a:prstGeom>
        </p:spPr>
      </p:pic>
      <p:pic>
        <p:nvPicPr>
          <p:cNvPr id="91" name="図 9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A12595E-10A7-41DD-893F-EA305BCABFE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53" y="3084238"/>
            <a:ext cx="615019" cy="615019"/>
          </a:xfrm>
          <a:prstGeom prst="rect">
            <a:avLst/>
          </a:prstGeom>
        </p:spPr>
      </p:pic>
      <p:pic>
        <p:nvPicPr>
          <p:cNvPr id="92" name="図 9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0167B48-2EDB-4BAB-BA74-E54B477AA1A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18" y="1712729"/>
            <a:ext cx="615019" cy="615019"/>
          </a:xfrm>
          <a:prstGeom prst="rect">
            <a:avLst/>
          </a:prstGeom>
        </p:spPr>
      </p:pic>
      <p:pic>
        <p:nvPicPr>
          <p:cNvPr id="93" name="図 9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803F188-916A-4C25-A66F-9F1E314D6B2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18" y="2419078"/>
            <a:ext cx="615019" cy="615019"/>
          </a:xfrm>
          <a:prstGeom prst="rect">
            <a:avLst/>
          </a:prstGeom>
        </p:spPr>
      </p:pic>
      <p:pic>
        <p:nvPicPr>
          <p:cNvPr id="94" name="図 9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14131BC-B246-46CD-B718-79CA65AC8BD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18" y="3084238"/>
            <a:ext cx="615019" cy="615019"/>
          </a:xfrm>
          <a:prstGeom prst="rect">
            <a:avLst/>
          </a:prstGeom>
        </p:spPr>
      </p:pic>
      <p:pic>
        <p:nvPicPr>
          <p:cNvPr id="95" name="図 9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E6EBA14-0279-496A-A8B6-6524F33B7C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83" y="1712729"/>
            <a:ext cx="615019" cy="615019"/>
          </a:xfrm>
          <a:prstGeom prst="rect">
            <a:avLst/>
          </a:prstGeom>
        </p:spPr>
      </p:pic>
      <p:pic>
        <p:nvPicPr>
          <p:cNvPr id="96" name="図 9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A1B990C-C194-4BD9-8C47-CD55BEB53C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83" y="2419078"/>
            <a:ext cx="615019" cy="615019"/>
          </a:xfrm>
          <a:prstGeom prst="rect">
            <a:avLst/>
          </a:prstGeom>
        </p:spPr>
      </p:pic>
      <p:pic>
        <p:nvPicPr>
          <p:cNvPr id="97" name="図 9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5222D1A-EE63-418F-A68B-84EBFF8BDFC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83" y="3084238"/>
            <a:ext cx="615019" cy="61501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0C96EE8-8C71-4553-A619-E311A290D1E4}"/>
              </a:ext>
            </a:extLst>
          </p:cNvPr>
          <p:cNvSpPr/>
          <p:nvPr/>
        </p:nvSpPr>
        <p:spPr>
          <a:xfrm>
            <a:off x="2638269" y="1568503"/>
            <a:ext cx="4053486" cy="2418881"/>
          </a:xfrm>
          <a:prstGeom prst="rect">
            <a:avLst/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C93B33D5-8250-4A02-955A-0ECCAE2554FF}"/>
              </a:ext>
            </a:extLst>
          </p:cNvPr>
          <p:cNvSpPr/>
          <p:nvPr/>
        </p:nvSpPr>
        <p:spPr>
          <a:xfrm>
            <a:off x="5984923" y="1424067"/>
            <a:ext cx="4755797" cy="2678726"/>
          </a:xfrm>
          <a:prstGeom prst="rect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DC8DE4-2F14-71B8-5C06-E272DDEF878B}"/>
              </a:ext>
            </a:extLst>
          </p:cNvPr>
          <p:cNvSpPr txBox="1"/>
          <p:nvPr/>
        </p:nvSpPr>
        <p:spPr>
          <a:xfrm>
            <a:off x="951002" y="535682"/>
            <a:ext cx="1028999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④全体が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個になったらどうなるの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0240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1" grpId="0"/>
      <p:bldP spid="3" grpId="0" animBg="1"/>
      <p:bldP spid="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13834-C7D9-47CD-83C0-835A66444E3E}"/>
              </a:ext>
            </a:extLst>
          </p:cNvPr>
          <p:cNvSpPr txBox="1"/>
          <p:nvPr/>
        </p:nvSpPr>
        <p:spPr>
          <a:xfrm>
            <a:off x="2491667" y="3761132"/>
            <a:ext cx="485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C53C34-D4E1-429B-BB74-5EBBA11E5A90}"/>
              </a:ext>
            </a:extLst>
          </p:cNvPr>
          <p:cNvSpPr txBox="1"/>
          <p:nvPr/>
        </p:nvSpPr>
        <p:spPr>
          <a:xfrm>
            <a:off x="2491668" y="5617749"/>
            <a:ext cx="4967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FED7D0-F471-4797-AC4F-07A678EE2AEF}"/>
              </a:ext>
            </a:extLst>
          </p:cNvPr>
          <p:cNvSpPr txBox="1"/>
          <p:nvPr/>
        </p:nvSpPr>
        <p:spPr>
          <a:xfrm>
            <a:off x="7511117" y="3761132"/>
            <a:ext cx="170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3E76B9-6CFC-438A-887A-FA080D9AE104}"/>
              </a:ext>
            </a:extLst>
          </p:cNvPr>
          <p:cNvSpPr txBox="1"/>
          <p:nvPr/>
        </p:nvSpPr>
        <p:spPr>
          <a:xfrm>
            <a:off x="7510753" y="4689440"/>
            <a:ext cx="1703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2F028F9-F1A8-4870-B60C-0CCFAB45EE15}"/>
              </a:ext>
            </a:extLst>
          </p:cNvPr>
          <p:cNvSpPr txBox="1"/>
          <p:nvPr/>
        </p:nvSpPr>
        <p:spPr>
          <a:xfrm>
            <a:off x="7510753" y="5617665"/>
            <a:ext cx="1703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1B8CD4-7F33-4D4D-A517-E7B0244EF165}"/>
              </a:ext>
            </a:extLst>
          </p:cNvPr>
          <p:cNvSpPr txBox="1"/>
          <p:nvPr/>
        </p:nvSpPr>
        <p:spPr>
          <a:xfrm>
            <a:off x="2491667" y="4689441"/>
            <a:ext cx="485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endParaRPr kumimoji="1" lang="ja-JP" altLang="en-US" sz="48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" name="図 19" descr="ロゴ&#10;&#10;自動的に生成された説明">
            <a:extLst>
              <a:ext uri="{FF2B5EF4-FFF2-40B4-BE49-F238E27FC236}">
                <a16:creationId xmlns:a16="http://schemas.microsoft.com/office/drawing/2014/main" id="{77E4E3EB-C400-4BC8-8630-8C81D9DA76F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1" y="1663951"/>
            <a:ext cx="1015663" cy="1015663"/>
          </a:xfrm>
          <a:prstGeom prst="rect">
            <a:avLst/>
          </a:prstGeom>
        </p:spPr>
      </p:pic>
      <p:pic>
        <p:nvPicPr>
          <p:cNvPr id="22" name="図 21" descr="ロゴ&#10;&#10;自動的に生成された説明">
            <a:extLst>
              <a:ext uri="{FF2B5EF4-FFF2-40B4-BE49-F238E27FC236}">
                <a16:creationId xmlns:a16="http://schemas.microsoft.com/office/drawing/2014/main" id="{8AB7D19B-E022-4287-97A2-CDF7BBB6D50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35" y="1663951"/>
            <a:ext cx="1015663" cy="1015663"/>
          </a:xfrm>
          <a:prstGeom prst="rect">
            <a:avLst/>
          </a:prstGeom>
        </p:spPr>
      </p:pic>
      <p:pic>
        <p:nvPicPr>
          <p:cNvPr id="23" name="図 22" descr="ロゴ&#10;&#10;自動的に生成された説明">
            <a:extLst>
              <a:ext uri="{FF2B5EF4-FFF2-40B4-BE49-F238E27FC236}">
                <a16:creationId xmlns:a16="http://schemas.microsoft.com/office/drawing/2014/main" id="{C6848C3B-1AED-4EBF-9857-29DA4D67EE2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29" y="1663951"/>
            <a:ext cx="1015663" cy="1015663"/>
          </a:xfrm>
          <a:prstGeom prst="rect">
            <a:avLst/>
          </a:prstGeom>
        </p:spPr>
      </p:pic>
      <p:pic>
        <p:nvPicPr>
          <p:cNvPr id="24" name="図 23" descr="ロゴ&#10;&#10;自動的に生成された説明">
            <a:extLst>
              <a:ext uri="{FF2B5EF4-FFF2-40B4-BE49-F238E27FC236}">
                <a16:creationId xmlns:a16="http://schemas.microsoft.com/office/drawing/2014/main" id="{E152BFAB-5911-4131-A5D8-906F141753F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23" y="1663951"/>
            <a:ext cx="1015663" cy="1015663"/>
          </a:xfrm>
          <a:prstGeom prst="rect">
            <a:avLst/>
          </a:prstGeom>
        </p:spPr>
      </p:pic>
      <p:pic>
        <p:nvPicPr>
          <p:cNvPr id="25" name="図 24" descr="ロゴ&#10;&#10;自動的に生成された説明">
            <a:extLst>
              <a:ext uri="{FF2B5EF4-FFF2-40B4-BE49-F238E27FC236}">
                <a16:creationId xmlns:a16="http://schemas.microsoft.com/office/drawing/2014/main" id="{EF282589-93FC-4E0F-BDEC-B16F81DB15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17" y="1663951"/>
            <a:ext cx="1015663" cy="1015663"/>
          </a:xfrm>
          <a:prstGeom prst="rect">
            <a:avLst/>
          </a:prstGeom>
        </p:spPr>
      </p:pic>
      <p:pic>
        <p:nvPicPr>
          <p:cNvPr id="31" name="図 30" descr="ロゴ&#10;&#10;自動的に生成された説明">
            <a:extLst>
              <a:ext uri="{FF2B5EF4-FFF2-40B4-BE49-F238E27FC236}">
                <a16:creationId xmlns:a16="http://schemas.microsoft.com/office/drawing/2014/main" id="{5D138E99-9CDB-4053-885B-AC8773978F1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311" y="1663951"/>
            <a:ext cx="1015663" cy="1015663"/>
          </a:xfrm>
          <a:prstGeom prst="rect">
            <a:avLst/>
          </a:prstGeom>
        </p:spPr>
      </p:pic>
      <p:pic>
        <p:nvPicPr>
          <p:cNvPr id="32" name="図 31" descr="ロゴ&#10;&#10;自動的に生成された説明">
            <a:extLst>
              <a:ext uri="{FF2B5EF4-FFF2-40B4-BE49-F238E27FC236}">
                <a16:creationId xmlns:a16="http://schemas.microsoft.com/office/drawing/2014/main" id="{2744A24B-2292-475C-92D6-5F7090761B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05" y="1663951"/>
            <a:ext cx="1015663" cy="1015663"/>
          </a:xfrm>
          <a:prstGeom prst="rect">
            <a:avLst/>
          </a:prstGeom>
        </p:spPr>
      </p:pic>
      <p:pic>
        <p:nvPicPr>
          <p:cNvPr id="33" name="図 32" descr="ロゴ&#10;&#10;自動的に生成された説明">
            <a:extLst>
              <a:ext uri="{FF2B5EF4-FFF2-40B4-BE49-F238E27FC236}">
                <a16:creationId xmlns:a16="http://schemas.microsoft.com/office/drawing/2014/main" id="{C2231546-21A3-461C-A9DE-94FB2AEF839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499" y="1663951"/>
            <a:ext cx="1015663" cy="1015663"/>
          </a:xfrm>
          <a:prstGeom prst="rect">
            <a:avLst/>
          </a:prstGeom>
        </p:spPr>
      </p:pic>
      <p:pic>
        <p:nvPicPr>
          <p:cNvPr id="34" name="図 33" descr="ロゴ&#10;&#10;自動的に生成された説明">
            <a:extLst>
              <a:ext uri="{FF2B5EF4-FFF2-40B4-BE49-F238E27FC236}">
                <a16:creationId xmlns:a16="http://schemas.microsoft.com/office/drawing/2014/main" id="{B66565CD-36EF-4404-9593-35CF40D46CB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093" y="1663951"/>
            <a:ext cx="1015663" cy="1015663"/>
          </a:xfrm>
          <a:prstGeom prst="rect">
            <a:avLst/>
          </a:prstGeom>
        </p:spPr>
      </p:pic>
      <p:pic>
        <p:nvPicPr>
          <p:cNvPr id="35" name="図 34" descr="ロゴ&#10;&#10;自動的に生成された説明">
            <a:extLst>
              <a:ext uri="{FF2B5EF4-FFF2-40B4-BE49-F238E27FC236}">
                <a16:creationId xmlns:a16="http://schemas.microsoft.com/office/drawing/2014/main" id="{47080025-7F9C-4553-81EC-C577FFA4AC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87" y="1663951"/>
            <a:ext cx="1015663" cy="1015663"/>
          </a:xfrm>
          <a:prstGeom prst="rect">
            <a:avLst/>
          </a:prstGeom>
        </p:spPr>
      </p:pic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E54F9541-052D-4FB9-9C00-E0B27AB791F9}"/>
              </a:ext>
            </a:extLst>
          </p:cNvPr>
          <p:cNvCxnSpPr/>
          <p:nvPr/>
        </p:nvCxnSpPr>
        <p:spPr>
          <a:xfrm>
            <a:off x="623341" y="3090446"/>
            <a:ext cx="1110100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AB54F5-0F3E-6301-8867-D5995BFFADAB}"/>
              </a:ext>
            </a:extLst>
          </p:cNvPr>
          <p:cNvSpPr txBox="1"/>
          <p:nvPr/>
        </p:nvSpPr>
        <p:spPr>
          <a:xfrm>
            <a:off x="1487488" y="506564"/>
            <a:ext cx="936104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⑤お金を使って一部分を求めよう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B5DE28-7FC7-DA98-10E4-576A64214B8C}"/>
              </a:ext>
            </a:extLst>
          </p:cNvPr>
          <p:cNvSpPr txBox="1"/>
          <p:nvPr/>
        </p:nvSpPr>
        <p:spPr>
          <a:xfrm>
            <a:off x="3321485" y="2808781"/>
            <a:ext cx="58055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円が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％とするとき</a:t>
            </a:r>
          </a:p>
        </p:txBody>
      </p:sp>
    </p:spTree>
    <p:extLst>
      <p:ext uri="{BB962C8B-B14F-4D97-AF65-F5344CB8AC3E}">
        <p14:creationId xmlns:p14="http://schemas.microsoft.com/office/powerpoint/2010/main" val="337947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13834-C7D9-47CD-83C0-835A66444E3E}"/>
              </a:ext>
            </a:extLst>
          </p:cNvPr>
          <p:cNvSpPr txBox="1"/>
          <p:nvPr/>
        </p:nvSpPr>
        <p:spPr>
          <a:xfrm>
            <a:off x="1559496" y="1429498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C53C34-D4E1-429B-BB74-5EBBA11E5A90}"/>
              </a:ext>
            </a:extLst>
          </p:cNvPr>
          <p:cNvSpPr txBox="1"/>
          <p:nvPr/>
        </p:nvSpPr>
        <p:spPr>
          <a:xfrm>
            <a:off x="1559496" y="3117211"/>
            <a:ext cx="4461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FED7D0-F471-4797-AC4F-07A678EE2AEF}"/>
              </a:ext>
            </a:extLst>
          </p:cNvPr>
          <p:cNvSpPr txBox="1"/>
          <p:nvPr/>
        </p:nvSpPr>
        <p:spPr>
          <a:xfrm>
            <a:off x="6578279" y="1429498"/>
            <a:ext cx="1737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3E76B9-6CFC-438A-887A-FA080D9AE104}"/>
              </a:ext>
            </a:extLst>
          </p:cNvPr>
          <p:cNvSpPr txBox="1"/>
          <p:nvPr/>
        </p:nvSpPr>
        <p:spPr>
          <a:xfrm>
            <a:off x="6578278" y="2303842"/>
            <a:ext cx="4270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en-US" altLang="ja-JP" sz="32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(20×2</a:t>
            </a:r>
            <a:r>
              <a:rPr kumimoji="1" lang="ja-JP" altLang="en-US" sz="32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2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40)</a:t>
            </a:r>
            <a:endParaRPr kumimoji="1" lang="ja-JP" altLang="en-US" sz="48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2F028F9-F1A8-4870-B60C-0CCFAB45EE15}"/>
              </a:ext>
            </a:extLst>
          </p:cNvPr>
          <p:cNvSpPr txBox="1"/>
          <p:nvPr/>
        </p:nvSpPr>
        <p:spPr>
          <a:xfrm>
            <a:off x="6169137" y="3117127"/>
            <a:ext cx="5152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(50×2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100)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1B8CD4-7F33-4D4D-A517-E7B0244EF165}"/>
              </a:ext>
            </a:extLst>
          </p:cNvPr>
          <p:cNvSpPr txBox="1"/>
          <p:nvPr/>
        </p:nvSpPr>
        <p:spPr>
          <a:xfrm>
            <a:off x="1559496" y="2276346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kumimoji="1" lang="en-US" altLang="ja-JP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A657B32-87EC-4372-9ACE-43512C28F1D2}"/>
              </a:ext>
            </a:extLst>
          </p:cNvPr>
          <p:cNvSpPr txBox="1"/>
          <p:nvPr/>
        </p:nvSpPr>
        <p:spPr>
          <a:xfrm>
            <a:off x="1545428" y="3968460"/>
            <a:ext cx="4721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CEED1BF-BA3A-47FD-90CB-CB459ED630E9}"/>
              </a:ext>
            </a:extLst>
          </p:cNvPr>
          <p:cNvSpPr txBox="1"/>
          <p:nvPr/>
        </p:nvSpPr>
        <p:spPr>
          <a:xfrm>
            <a:off x="1545429" y="5707188"/>
            <a:ext cx="4649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57D8D3C-A494-4A43-A9C3-BE21B08B2D51}"/>
              </a:ext>
            </a:extLst>
          </p:cNvPr>
          <p:cNvSpPr txBox="1"/>
          <p:nvPr/>
        </p:nvSpPr>
        <p:spPr>
          <a:xfrm>
            <a:off x="6587803" y="3957992"/>
            <a:ext cx="1727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A55BF85-E230-40C3-B0B7-F820D40E66B5}"/>
              </a:ext>
            </a:extLst>
          </p:cNvPr>
          <p:cNvSpPr txBox="1"/>
          <p:nvPr/>
        </p:nvSpPr>
        <p:spPr>
          <a:xfrm>
            <a:off x="6175480" y="4818150"/>
            <a:ext cx="5013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</a:t>
            </a:r>
            <a:r>
              <a:rPr kumimoji="1"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en-US" altLang="ja-JP" sz="32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(20×8</a:t>
            </a:r>
            <a:r>
              <a:rPr lang="ja-JP" altLang="en-US" sz="32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160)</a:t>
            </a:r>
            <a:endParaRPr kumimoji="1" lang="ja-JP" altLang="en-US" sz="48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1F73784-B47F-4E4D-B72B-514D4F5801A3}"/>
              </a:ext>
            </a:extLst>
          </p:cNvPr>
          <p:cNvSpPr txBox="1"/>
          <p:nvPr/>
        </p:nvSpPr>
        <p:spPr>
          <a:xfrm>
            <a:off x="6151981" y="5691756"/>
            <a:ext cx="5036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(50×8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400)</a:t>
            </a:r>
            <a:endParaRPr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6B78565-A1AF-4B1E-9C72-6DF1A8D5AA8F}"/>
              </a:ext>
            </a:extLst>
          </p:cNvPr>
          <p:cNvSpPr txBox="1"/>
          <p:nvPr/>
        </p:nvSpPr>
        <p:spPr>
          <a:xfrm>
            <a:off x="1545430" y="4833582"/>
            <a:ext cx="4550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kumimoji="1" lang="en-US" altLang="ja-JP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B55B50-AD56-1642-A5AE-79A748FF77DD}"/>
              </a:ext>
            </a:extLst>
          </p:cNvPr>
          <p:cNvSpPr txBox="1"/>
          <p:nvPr/>
        </p:nvSpPr>
        <p:spPr>
          <a:xfrm>
            <a:off x="1487488" y="506564"/>
            <a:ext cx="936104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⑤お金を使って一部分を求めよう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23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13834-C7D9-47CD-83C0-835A66444E3E}"/>
              </a:ext>
            </a:extLst>
          </p:cNvPr>
          <p:cNvSpPr txBox="1"/>
          <p:nvPr/>
        </p:nvSpPr>
        <p:spPr>
          <a:xfrm>
            <a:off x="1747606" y="3805981"/>
            <a:ext cx="5232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C53C34-D4E1-429B-BB74-5EBBA11E5A90}"/>
              </a:ext>
            </a:extLst>
          </p:cNvPr>
          <p:cNvSpPr txBox="1"/>
          <p:nvPr/>
        </p:nvSpPr>
        <p:spPr>
          <a:xfrm>
            <a:off x="1747604" y="5564684"/>
            <a:ext cx="5232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FED7D0-F471-4797-AC4F-07A678EE2AEF}"/>
              </a:ext>
            </a:extLst>
          </p:cNvPr>
          <p:cNvSpPr txBox="1"/>
          <p:nvPr/>
        </p:nvSpPr>
        <p:spPr>
          <a:xfrm>
            <a:off x="7800206" y="3805981"/>
            <a:ext cx="2218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3E76B9-6CFC-438A-887A-FA080D9AE104}"/>
              </a:ext>
            </a:extLst>
          </p:cNvPr>
          <p:cNvSpPr txBox="1"/>
          <p:nvPr/>
        </p:nvSpPr>
        <p:spPr>
          <a:xfrm>
            <a:off x="7799843" y="4661663"/>
            <a:ext cx="2218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2F028F9-F1A8-4870-B60C-0CCFAB45EE15}"/>
              </a:ext>
            </a:extLst>
          </p:cNvPr>
          <p:cNvSpPr txBox="1"/>
          <p:nvPr/>
        </p:nvSpPr>
        <p:spPr>
          <a:xfrm>
            <a:off x="7799843" y="5564600"/>
            <a:ext cx="2218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1B8CD4-7F33-4D4D-A517-E7B0244EF165}"/>
              </a:ext>
            </a:extLst>
          </p:cNvPr>
          <p:cNvSpPr txBox="1"/>
          <p:nvPr/>
        </p:nvSpPr>
        <p:spPr>
          <a:xfrm>
            <a:off x="1747605" y="4661664"/>
            <a:ext cx="5512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E54F9541-052D-4FB9-9C00-E0B27AB791F9}"/>
              </a:ext>
            </a:extLst>
          </p:cNvPr>
          <p:cNvCxnSpPr/>
          <p:nvPr/>
        </p:nvCxnSpPr>
        <p:spPr>
          <a:xfrm>
            <a:off x="623341" y="3426645"/>
            <a:ext cx="1110100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88AA55B3-CEA0-401A-872D-2F23EB4A15F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1" y="1744062"/>
            <a:ext cx="1015663" cy="1015663"/>
          </a:xfrm>
          <a:prstGeom prst="rect">
            <a:avLst/>
          </a:prstGeom>
        </p:spPr>
      </p:pic>
      <p:pic>
        <p:nvPicPr>
          <p:cNvPr id="28" name="図 27" descr="アイコン&#10;&#10;自動的に生成された説明">
            <a:extLst>
              <a:ext uri="{FF2B5EF4-FFF2-40B4-BE49-F238E27FC236}">
                <a16:creationId xmlns:a16="http://schemas.microsoft.com/office/drawing/2014/main" id="{A576306A-F353-4613-B292-1330E37C80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04" y="1744062"/>
            <a:ext cx="1015663" cy="1015663"/>
          </a:xfrm>
          <a:prstGeom prst="rect">
            <a:avLst/>
          </a:prstGeom>
        </p:spPr>
      </p:pic>
      <p:pic>
        <p:nvPicPr>
          <p:cNvPr id="29" name="図 28" descr="アイコン&#10;&#10;自動的に生成された説明">
            <a:extLst>
              <a:ext uri="{FF2B5EF4-FFF2-40B4-BE49-F238E27FC236}">
                <a16:creationId xmlns:a16="http://schemas.microsoft.com/office/drawing/2014/main" id="{C643C5E3-88CC-4C5D-B862-FEDC7F2B1F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67" y="1744062"/>
            <a:ext cx="1015663" cy="1015663"/>
          </a:xfrm>
          <a:prstGeom prst="rect">
            <a:avLst/>
          </a:prstGeom>
        </p:spPr>
      </p:pic>
      <p:pic>
        <p:nvPicPr>
          <p:cNvPr id="30" name="図 29" descr="アイコン&#10;&#10;自動的に生成された説明">
            <a:extLst>
              <a:ext uri="{FF2B5EF4-FFF2-40B4-BE49-F238E27FC236}">
                <a16:creationId xmlns:a16="http://schemas.microsoft.com/office/drawing/2014/main" id="{097B8DFE-C1BA-46B4-9E77-EFFBCB39A36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130" y="1744062"/>
            <a:ext cx="1015663" cy="1015663"/>
          </a:xfrm>
          <a:prstGeom prst="rect">
            <a:avLst/>
          </a:prstGeom>
        </p:spPr>
      </p:pic>
      <p:pic>
        <p:nvPicPr>
          <p:cNvPr id="36" name="図 35" descr="アイコン&#10;&#10;自動的に生成された説明">
            <a:extLst>
              <a:ext uri="{FF2B5EF4-FFF2-40B4-BE49-F238E27FC236}">
                <a16:creationId xmlns:a16="http://schemas.microsoft.com/office/drawing/2014/main" id="{4D2FE471-2607-4CB8-8B0A-F276EB58E05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93" y="1744062"/>
            <a:ext cx="1015663" cy="1015663"/>
          </a:xfrm>
          <a:prstGeom prst="rect">
            <a:avLst/>
          </a:prstGeom>
        </p:spPr>
      </p:pic>
      <p:pic>
        <p:nvPicPr>
          <p:cNvPr id="39" name="図 38" descr="アイコン&#10;&#10;自動的に生成された説明">
            <a:extLst>
              <a:ext uri="{FF2B5EF4-FFF2-40B4-BE49-F238E27FC236}">
                <a16:creationId xmlns:a16="http://schemas.microsoft.com/office/drawing/2014/main" id="{F1D3C4CF-E062-414E-B21A-2DE8A648C7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56" y="1744062"/>
            <a:ext cx="1015663" cy="1015663"/>
          </a:xfrm>
          <a:prstGeom prst="rect">
            <a:avLst/>
          </a:prstGeom>
        </p:spPr>
      </p:pic>
      <p:pic>
        <p:nvPicPr>
          <p:cNvPr id="40" name="図 39" descr="アイコン&#10;&#10;自動的に生成された説明">
            <a:extLst>
              <a:ext uri="{FF2B5EF4-FFF2-40B4-BE49-F238E27FC236}">
                <a16:creationId xmlns:a16="http://schemas.microsoft.com/office/drawing/2014/main" id="{9CB35338-7479-4042-839A-76E27CF5E0A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19" y="1744062"/>
            <a:ext cx="1015663" cy="1015663"/>
          </a:xfrm>
          <a:prstGeom prst="rect">
            <a:avLst/>
          </a:prstGeom>
        </p:spPr>
      </p:pic>
      <p:pic>
        <p:nvPicPr>
          <p:cNvPr id="41" name="図 40" descr="アイコン&#10;&#10;自動的に生成された説明">
            <a:extLst>
              <a:ext uri="{FF2B5EF4-FFF2-40B4-BE49-F238E27FC236}">
                <a16:creationId xmlns:a16="http://schemas.microsoft.com/office/drawing/2014/main" id="{59EA3597-C1D2-4566-BE33-BA7D7CFA11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82" y="1744062"/>
            <a:ext cx="1015663" cy="1015663"/>
          </a:xfrm>
          <a:prstGeom prst="rect">
            <a:avLst/>
          </a:prstGeom>
        </p:spPr>
      </p:pic>
      <p:pic>
        <p:nvPicPr>
          <p:cNvPr id="42" name="図 41" descr="アイコン&#10;&#10;自動的に生成された説明">
            <a:extLst>
              <a:ext uri="{FF2B5EF4-FFF2-40B4-BE49-F238E27FC236}">
                <a16:creationId xmlns:a16="http://schemas.microsoft.com/office/drawing/2014/main" id="{A768B9DF-A087-4C8F-B62B-389DE55BC7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445" y="1744062"/>
            <a:ext cx="1015663" cy="1015663"/>
          </a:xfrm>
          <a:prstGeom prst="rect">
            <a:avLst/>
          </a:prstGeom>
        </p:spPr>
      </p:pic>
      <p:pic>
        <p:nvPicPr>
          <p:cNvPr id="43" name="図 42" descr="アイコン&#10;&#10;自動的に生成された説明">
            <a:extLst>
              <a:ext uri="{FF2B5EF4-FFF2-40B4-BE49-F238E27FC236}">
                <a16:creationId xmlns:a16="http://schemas.microsoft.com/office/drawing/2014/main" id="{C09B6CA6-8241-414C-84B6-00851C34938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708" y="1744062"/>
            <a:ext cx="1015663" cy="101566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46FE97-F141-0DD2-700A-6ED1014C7E46}"/>
              </a:ext>
            </a:extLst>
          </p:cNvPr>
          <p:cNvSpPr txBox="1"/>
          <p:nvPr/>
        </p:nvSpPr>
        <p:spPr>
          <a:xfrm>
            <a:off x="3262287" y="3103479"/>
            <a:ext cx="62465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円が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％とするとき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FC225EC-4A8F-9BA1-2356-E0683B81F941}"/>
              </a:ext>
            </a:extLst>
          </p:cNvPr>
          <p:cNvSpPr txBox="1"/>
          <p:nvPr/>
        </p:nvSpPr>
        <p:spPr>
          <a:xfrm>
            <a:off x="1487488" y="506564"/>
            <a:ext cx="936104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⑤お金を使って一部分を求めよう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786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13834-C7D9-47CD-83C0-835A66444E3E}"/>
              </a:ext>
            </a:extLst>
          </p:cNvPr>
          <p:cNvSpPr txBox="1"/>
          <p:nvPr/>
        </p:nvSpPr>
        <p:spPr>
          <a:xfrm>
            <a:off x="1124292" y="1773485"/>
            <a:ext cx="5652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　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C53C34-D4E1-429B-BB74-5EBBA11E5A90}"/>
              </a:ext>
            </a:extLst>
          </p:cNvPr>
          <p:cNvSpPr txBox="1"/>
          <p:nvPr/>
        </p:nvSpPr>
        <p:spPr>
          <a:xfrm>
            <a:off x="1124292" y="4797236"/>
            <a:ext cx="5652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FED7D0-F471-4797-AC4F-07A678EE2AEF}"/>
              </a:ext>
            </a:extLst>
          </p:cNvPr>
          <p:cNvSpPr txBox="1"/>
          <p:nvPr/>
        </p:nvSpPr>
        <p:spPr>
          <a:xfrm>
            <a:off x="6793171" y="1773485"/>
            <a:ext cx="3031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(30×2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60)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3E76B9-6CFC-438A-887A-FA080D9AE104}"/>
              </a:ext>
            </a:extLst>
          </p:cNvPr>
          <p:cNvSpPr txBox="1"/>
          <p:nvPr/>
        </p:nvSpPr>
        <p:spPr>
          <a:xfrm>
            <a:off x="6793171" y="3316407"/>
            <a:ext cx="3678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48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2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(300×2</a:t>
            </a:r>
            <a:r>
              <a:rPr lang="ja-JP" altLang="en-US" sz="32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600)</a:t>
            </a:r>
            <a:endParaRPr kumimoji="1" lang="ja-JP" altLang="en-US" sz="48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2F028F9-F1A8-4870-B60C-0CCFAB45EE15}"/>
              </a:ext>
            </a:extLst>
          </p:cNvPr>
          <p:cNvSpPr txBox="1"/>
          <p:nvPr/>
        </p:nvSpPr>
        <p:spPr>
          <a:xfrm>
            <a:off x="6776719" y="4797152"/>
            <a:ext cx="4100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(3000×3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6000)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1B8CD4-7F33-4D4D-A517-E7B0244EF165}"/>
              </a:ext>
            </a:extLst>
          </p:cNvPr>
          <p:cNvSpPr txBox="1"/>
          <p:nvPr/>
        </p:nvSpPr>
        <p:spPr>
          <a:xfrm>
            <a:off x="1124293" y="3288911"/>
            <a:ext cx="5652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  </a:t>
            </a:r>
            <a:r>
              <a:rPr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endParaRPr kumimoji="1" lang="ja-JP" altLang="en-US" sz="48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E25DC14-8586-4512-AA59-0F58FFDE9BF1}"/>
              </a:ext>
            </a:extLst>
          </p:cNvPr>
          <p:cNvSpPr txBox="1"/>
          <p:nvPr/>
        </p:nvSpPr>
        <p:spPr>
          <a:xfrm>
            <a:off x="1271464" y="524463"/>
            <a:ext cx="988421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だと どれくらかになるかな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581CF6F-8A6F-5CFC-7E43-754C3D1DA1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1" t="14662" r="19007" b="9614"/>
          <a:stretch/>
        </p:blipFill>
        <p:spPr>
          <a:xfrm>
            <a:off x="9771063" y="2271671"/>
            <a:ext cx="1530781" cy="156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4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D17DEDD-C751-429E-9E5F-76D0B1046C9C}"/>
              </a:ext>
            </a:extLst>
          </p:cNvPr>
          <p:cNvSpPr txBox="1"/>
          <p:nvPr/>
        </p:nvSpPr>
        <p:spPr>
          <a:xfrm>
            <a:off x="1439023" y="1847491"/>
            <a:ext cx="2859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CA4B3BF-E41E-4149-AFEB-F1B99B611C2F}"/>
              </a:ext>
            </a:extLst>
          </p:cNvPr>
          <p:cNvSpPr txBox="1"/>
          <p:nvPr/>
        </p:nvSpPr>
        <p:spPr>
          <a:xfrm>
            <a:off x="1439023" y="3626671"/>
            <a:ext cx="3723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4D8610C-F38B-4FFF-8949-42B0614A7E97}"/>
              </a:ext>
            </a:extLst>
          </p:cNvPr>
          <p:cNvSpPr txBox="1"/>
          <p:nvPr/>
        </p:nvSpPr>
        <p:spPr>
          <a:xfrm>
            <a:off x="8830430" y="1847491"/>
            <a:ext cx="1814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36E079D-C46A-49B3-9F53-C3354C130FA7}"/>
              </a:ext>
            </a:extLst>
          </p:cNvPr>
          <p:cNvSpPr txBox="1"/>
          <p:nvPr/>
        </p:nvSpPr>
        <p:spPr>
          <a:xfrm>
            <a:off x="8394235" y="2764535"/>
            <a:ext cx="2250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C0DF9FF-4EA7-452F-B9A6-20F9E9851F6F}"/>
              </a:ext>
            </a:extLst>
          </p:cNvPr>
          <p:cNvSpPr txBox="1"/>
          <p:nvPr/>
        </p:nvSpPr>
        <p:spPr>
          <a:xfrm>
            <a:off x="7582776" y="3626587"/>
            <a:ext cx="2961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E7BDFAA-24BF-4AD2-A81E-9E10ED6DA5BF}"/>
              </a:ext>
            </a:extLst>
          </p:cNvPr>
          <p:cNvSpPr txBox="1"/>
          <p:nvPr/>
        </p:nvSpPr>
        <p:spPr>
          <a:xfrm>
            <a:off x="1439023" y="2737039"/>
            <a:ext cx="3291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C72EEA-CE59-45F6-BC18-E59A24344560}"/>
              </a:ext>
            </a:extLst>
          </p:cNvPr>
          <p:cNvSpPr txBox="1"/>
          <p:nvPr/>
        </p:nvSpPr>
        <p:spPr>
          <a:xfrm>
            <a:off x="5283236" y="1884667"/>
            <a:ext cx="21785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20%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B80E5C5-7816-46AA-A82E-D548629C2A2B}"/>
              </a:ext>
            </a:extLst>
          </p:cNvPr>
          <p:cNvSpPr txBox="1"/>
          <p:nvPr/>
        </p:nvSpPr>
        <p:spPr>
          <a:xfrm>
            <a:off x="5283237" y="2783205"/>
            <a:ext cx="210419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20%</a:t>
            </a:r>
            <a:r>
              <a:rPr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0AD9C8C-AC5B-4372-BD52-1B9AFA04DB95}"/>
              </a:ext>
            </a:extLst>
          </p:cNvPr>
          <p:cNvSpPr txBox="1"/>
          <p:nvPr/>
        </p:nvSpPr>
        <p:spPr>
          <a:xfrm>
            <a:off x="5283236" y="3668465"/>
            <a:ext cx="21785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20%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D192B6-E31E-4673-8C40-D94E5913D9AA}"/>
              </a:ext>
            </a:extLst>
          </p:cNvPr>
          <p:cNvSpPr txBox="1"/>
          <p:nvPr/>
        </p:nvSpPr>
        <p:spPr>
          <a:xfrm>
            <a:off x="2133600" y="4952733"/>
            <a:ext cx="7829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２をかけて大きさだけ注意すれば</a:t>
            </a:r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</a:p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５でわればそのまま答えになるね</a:t>
            </a:r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C186784-F52B-540D-1D89-8159F65F35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/>
          <a:stretch/>
        </p:blipFill>
        <p:spPr>
          <a:xfrm>
            <a:off x="9963404" y="4488639"/>
            <a:ext cx="1563736" cy="166442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49CD9C9-965D-B78A-1B30-B13AC1896DA1}"/>
              </a:ext>
            </a:extLst>
          </p:cNvPr>
          <p:cNvSpPr txBox="1"/>
          <p:nvPr/>
        </p:nvSpPr>
        <p:spPr>
          <a:xfrm>
            <a:off x="1271464" y="524463"/>
            <a:ext cx="989070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だと どれくらかになるかな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896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450FB9F-F82D-48F0-9E3E-8BA4568E382D}"/>
              </a:ext>
            </a:extLst>
          </p:cNvPr>
          <p:cNvSpPr txBox="1"/>
          <p:nvPr/>
        </p:nvSpPr>
        <p:spPr>
          <a:xfrm>
            <a:off x="2495600" y="2016333"/>
            <a:ext cx="5827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％ってどれくらい？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0911F29-E31B-448C-9F1D-56451D76C0CE}"/>
              </a:ext>
            </a:extLst>
          </p:cNvPr>
          <p:cNvSpPr txBox="1"/>
          <p:nvPr/>
        </p:nvSpPr>
        <p:spPr>
          <a:xfrm>
            <a:off x="2495599" y="3104438"/>
            <a:ext cx="865137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簡単よ！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こあるうちの３こを３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％というのよ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928B0CE-DF09-4852-AE62-4DE1A7A1DAE2}"/>
              </a:ext>
            </a:extLst>
          </p:cNvPr>
          <p:cNvSpPr txBox="1"/>
          <p:nvPr/>
        </p:nvSpPr>
        <p:spPr>
          <a:xfrm>
            <a:off x="1502932" y="535682"/>
            <a:ext cx="876393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   ％を使った割合の表し方</a:t>
            </a:r>
            <a:endParaRPr kumimoji="1" lang="ja-JP" altLang="en-US" sz="4800" dirty="0"/>
          </a:p>
        </p:txBody>
      </p:sp>
      <p:pic>
        <p:nvPicPr>
          <p:cNvPr id="2" name="図 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FB4D539-0D7E-BFB1-2E35-43532BB40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32" y="3225337"/>
            <a:ext cx="839951" cy="167990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89FAA79-A12D-9606-8C1B-65E0DCDD48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54" b="9497"/>
          <a:stretch/>
        </p:blipFill>
        <p:spPr>
          <a:xfrm>
            <a:off x="1318862" y="1583346"/>
            <a:ext cx="1168669" cy="1354775"/>
          </a:xfrm>
          <a:prstGeom prst="rect">
            <a:avLst/>
          </a:prstGeom>
        </p:spPr>
      </p:pic>
      <p:pic>
        <p:nvPicPr>
          <p:cNvPr id="13" name="図 1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1AEE3ED-403B-450C-A7E5-05492691F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533454"/>
            <a:ext cx="769783" cy="769783"/>
          </a:xfrm>
          <a:prstGeom prst="rect">
            <a:avLst/>
          </a:prstGeom>
        </p:spPr>
      </p:pic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DD1A08B9-E129-1307-4A9B-BC7E2CE908C5}"/>
              </a:ext>
            </a:extLst>
          </p:cNvPr>
          <p:cNvGrpSpPr/>
          <p:nvPr/>
        </p:nvGrpSpPr>
        <p:grpSpPr>
          <a:xfrm>
            <a:off x="2808483" y="5540063"/>
            <a:ext cx="6887876" cy="686657"/>
            <a:chOff x="1679991" y="1873665"/>
            <a:chExt cx="8444034" cy="841791"/>
          </a:xfrm>
        </p:grpSpPr>
        <p:pic>
          <p:nvPicPr>
            <p:cNvPr id="26" name="図 25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4F75CE19-57F2-1754-8E85-81D92780A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697" y="1873665"/>
              <a:ext cx="841791" cy="841791"/>
            </a:xfrm>
            <a:prstGeom prst="rect">
              <a:avLst/>
            </a:prstGeom>
          </p:spPr>
        </p:pic>
        <p:pic>
          <p:nvPicPr>
            <p:cNvPr id="27" name="図 26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B01B804-7D30-9C3D-6C6C-4CB5FD658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991" y="1873665"/>
              <a:ext cx="841791" cy="841791"/>
            </a:xfrm>
            <a:prstGeom prst="rect">
              <a:avLst/>
            </a:prstGeom>
          </p:spPr>
        </p:pic>
        <p:pic>
          <p:nvPicPr>
            <p:cNvPr id="28" name="図 27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AA69FB1-E6EF-4335-BB08-2FA3CC7BD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1782" y="1873665"/>
              <a:ext cx="841791" cy="841791"/>
            </a:xfrm>
            <a:prstGeom prst="rect">
              <a:avLst/>
            </a:prstGeom>
          </p:spPr>
        </p:pic>
        <p:pic>
          <p:nvPicPr>
            <p:cNvPr id="29" name="図 28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9466F0AF-8D28-B0E2-37B3-8EF39B836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2234" y="1873665"/>
              <a:ext cx="841791" cy="841791"/>
            </a:xfrm>
            <a:prstGeom prst="rect">
              <a:avLst/>
            </a:prstGeom>
          </p:spPr>
        </p:pic>
        <p:pic>
          <p:nvPicPr>
            <p:cNvPr id="30" name="図 29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6F04C11F-227F-8365-970F-B968E68A5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612" y="1873665"/>
              <a:ext cx="841791" cy="841791"/>
            </a:xfrm>
            <a:prstGeom prst="rect">
              <a:avLst/>
            </a:prstGeom>
          </p:spPr>
        </p:pic>
        <p:pic>
          <p:nvPicPr>
            <p:cNvPr id="31" name="図 30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EE32631C-0AB6-0F1F-3DC7-5790E31FF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279" y="1873665"/>
              <a:ext cx="841791" cy="841791"/>
            </a:xfrm>
            <a:prstGeom prst="rect">
              <a:avLst/>
            </a:prstGeom>
          </p:spPr>
        </p:pic>
        <p:pic>
          <p:nvPicPr>
            <p:cNvPr id="32" name="図 31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21D7810-2556-9FC5-0697-496E9A2DD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070" y="1873665"/>
              <a:ext cx="841791" cy="841791"/>
            </a:xfrm>
            <a:prstGeom prst="rect">
              <a:avLst/>
            </a:prstGeom>
          </p:spPr>
        </p:pic>
        <p:pic>
          <p:nvPicPr>
            <p:cNvPr id="33" name="図 32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69AB82AA-69A5-030F-658B-D93E42B7E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6861" y="1873665"/>
              <a:ext cx="841791" cy="841791"/>
            </a:xfrm>
            <a:prstGeom prst="rect">
              <a:avLst/>
            </a:prstGeom>
          </p:spPr>
        </p:pic>
        <p:pic>
          <p:nvPicPr>
            <p:cNvPr id="34" name="図 33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47D19478-A5FF-09C5-08AB-1E508015C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652" y="1873665"/>
              <a:ext cx="841791" cy="841791"/>
            </a:xfrm>
            <a:prstGeom prst="rect">
              <a:avLst/>
            </a:prstGeom>
          </p:spPr>
        </p:pic>
        <p:pic>
          <p:nvPicPr>
            <p:cNvPr id="35" name="図 34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2770F9DD-0B3E-4DDC-54B9-29116A426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443" y="1873665"/>
              <a:ext cx="841791" cy="841791"/>
            </a:xfrm>
            <a:prstGeom prst="rect">
              <a:avLst/>
            </a:prstGeom>
          </p:spPr>
        </p:pic>
      </p:grp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44B885A4-EA6F-DB87-8319-E49574F93449}"/>
              </a:ext>
            </a:extLst>
          </p:cNvPr>
          <p:cNvCxnSpPr>
            <a:cxnSpLocks/>
          </p:cNvCxnSpPr>
          <p:nvPr/>
        </p:nvCxnSpPr>
        <p:spPr>
          <a:xfrm>
            <a:off x="2423592" y="5370547"/>
            <a:ext cx="770485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ED65D0FA-B080-44D6-372C-4A94771EFDF5}"/>
              </a:ext>
            </a:extLst>
          </p:cNvPr>
          <p:cNvGrpSpPr/>
          <p:nvPr/>
        </p:nvGrpSpPr>
        <p:grpSpPr>
          <a:xfrm>
            <a:off x="4181797" y="4525420"/>
            <a:ext cx="2059970" cy="686657"/>
            <a:chOff x="3389697" y="1873665"/>
            <a:chExt cx="2525373" cy="841791"/>
          </a:xfrm>
        </p:grpSpPr>
        <p:pic>
          <p:nvPicPr>
            <p:cNvPr id="40" name="図 39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6930CF73-1971-0E04-F1D6-EDA5741DF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697" y="1873665"/>
              <a:ext cx="841791" cy="841791"/>
            </a:xfrm>
            <a:prstGeom prst="rect">
              <a:avLst/>
            </a:prstGeom>
          </p:spPr>
        </p:pic>
        <p:pic>
          <p:nvPicPr>
            <p:cNvPr id="44" name="図 43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97CCE198-FA05-3ECC-280C-1A980392F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612" y="1873665"/>
              <a:ext cx="841791" cy="841791"/>
            </a:xfrm>
            <a:prstGeom prst="rect">
              <a:avLst/>
            </a:prstGeom>
          </p:spPr>
        </p:pic>
        <p:pic>
          <p:nvPicPr>
            <p:cNvPr id="45" name="図 44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2A5EDCE9-6AAD-5474-0C08-EF79ADB39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279" y="1873665"/>
              <a:ext cx="841791" cy="841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100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D17DEDD-C751-429E-9E5F-76D0B1046C9C}"/>
              </a:ext>
            </a:extLst>
          </p:cNvPr>
          <p:cNvSpPr txBox="1"/>
          <p:nvPr/>
        </p:nvSpPr>
        <p:spPr>
          <a:xfrm>
            <a:off x="1006975" y="1811321"/>
            <a:ext cx="5190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　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CA4B3BF-E41E-4149-AFEB-F1B99B611C2F}"/>
              </a:ext>
            </a:extLst>
          </p:cNvPr>
          <p:cNvSpPr txBox="1"/>
          <p:nvPr/>
        </p:nvSpPr>
        <p:spPr>
          <a:xfrm>
            <a:off x="1006974" y="4792559"/>
            <a:ext cx="5187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50000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4D8610C-F38B-4FFF-8949-42B0614A7E97}"/>
              </a:ext>
            </a:extLst>
          </p:cNvPr>
          <p:cNvSpPr txBox="1"/>
          <p:nvPr/>
        </p:nvSpPr>
        <p:spPr>
          <a:xfrm>
            <a:off x="6194687" y="1811321"/>
            <a:ext cx="4395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(35×2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350÷5)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36E079D-C46A-49B3-9F53-C3354C130FA7}"/>
              </a:ext>
            </a:extLst>
          </p:cNvPr>
          <p:cNvSpPr txBox="1"/>
          <p:nvPr/>
        </p:nvSpPr>
        <p:spPr>
          <a:xfrm>
            <a:off x="6197600" y="3315604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48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(400×2</a:t>
            </a:r>
            <a:r>
              <a:rPr lang="ja-JP" altLang="en-US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lang="en-US" altLang="ja-JP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4000÷5)</a:t>
            </a:r>
            <a:endParaRPr kumimoji="1" lang="ja-JP" altLang="en-US" sz="48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C0DF9FF-4EA7-452F-B9A6-20F9E9851F6F}"/>
              </a:ext>
            </a:extLst>
          </p:cNvPr>
          <p:cNvSpPr txBox="1"/>
          <p:nvPr/>
        </p:nvSpPr>
        <p:spPr>
          <a:xfrm>
            <a:off x="6197600" y="4792475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(5000×2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50000÷5)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E7BDFAA-24BF-4AD2-A81E-9E10ED6DA5BF}"/>
              </a:ext>
            </a:extLst>
          </p:cNvPr>
          <p:cNvSpPr txBox="1"/>
          <p:nvPr/>
        </p:nvSpPr>
        <p:spPr>
          <a:xfrm>
            <a:off x="1006975" y="3288108"/>
            <a:ext cx="5187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4000</a:t>
            </a:r>
            <a:r>
              <a:rPr kumimoji="1"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  </a:t>
            </a:r>
            <a:r>
              <a:rPr lang="en-US" altLang="ja-JP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4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EF72A5-7270-A818-95A9-E69C4E397FF1}"/>
              </a:ext>
            </a:extLst>
          </p:cNvPr>
          <p:cNvSpPr txBox="1"/>
          <p:nvPr/>
        </p:nvSpPr>
        <p:spPr>
          <a:xfrm>
            <a:off x="1271464" y="524463"/>
            <a:ext cx="864985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割の５分の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だね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B6CF008-2842-F869-3D98-F13291FBF9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0" t="20601" r="15840" b="21651"/>
          <a:stretch/>
        </p:blipFill>
        <p:spPr>
          <a:xfrm>
            <a:off x="10128448" y="1692033"/>
            <a:ext cx="1144273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3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13834-C7D9-47CD-83C0-835A66444E3E}"/>
              </a:ext>
            </a:extLst>
          </p:cNvPr>
          <p:cNvSpPr txBox="1"/>
          <p:nvPr/>
        </p:nvSpPr>
        <p:spPr>
          <a:xfrm>
            <a:off x="1518569" y="1581091"/>
            <a:ext cx="2931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C53C34-D4E1-429B-BB74-5EBBA11E5A90}"/>
              </a:ext>
            </a:extLst>
          </p:cNvPr>
          <p:cNvSpPr txBox="1"/>
          <p:nvPr/>
        </p:nvSpPr>
        <p:spPr>
          <a:xfrm>
            <a:off x="1518569" y="3168818"/>
            <a:ext cx="3723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FED7D0-F471-4797-AC4F-07A678EE2AEF}"/>
              </a:ext>
            </a:extLst>
          </p:cNvPr>
          <p:cNvSpPr txBox="1"/>
          <p:nvPr/>
        </p:nvSpPr>
        <p:spPr>
          <a:xfrm>
            <a:off x="9183713" y="1581091"/>
            <a:ext cx="1740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3E76B9-6CFC-438A-887A-FA080D9AE104}"/>
              </a:ext>
            </a:extLst>
          </p:cNvPr>
          <p:cNvSpPr txBox="1"/>
          <p:nvPr/>
        </p:nvSpPr>
        <p:spPr>
          <a:xfrm>
            <a:off x="8758364" y="2392894"/>
            <a:ext cx="2250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2F028F9-F1A8-4870-B60C-0CCFAB45EE15}"/>
              </a:ext>
            </a:extLst>
          </p:cNvPr>
          <p:cNvSpPr txBox="1"/>
          <p:nvPr/>
        </p:nvSpPr>
        <p:spPr>
          <a:xfrm>
            <a:off x="8352827" y="3168734"/>
            <a:ext cx="2571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1B8CD4-7F33-4D4D-A517-E7B0244EF165}"/>
              </a:ext>
            </a:extLst>
          </p:cNvPr>
          <p:cNvSpPr txBox="1"/>
          <p:nvPr/>
        </p:nvSpPr>
        <p:spPr>
          <a:xfrm>
            <a:off x="1518569" y="2365398"/>
            <a:ext cx="3219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84F3DD4-4B0B-46C3-9BEF-9A5835D03278}"/>
              </a:ext>
            </a:extLst>
          </p:cNvPr>
          <p:cNvSpPr txBox="1"/>
          <p:nvPr/>
        </p:nvSpPr>
        <p:spPr>
          <a:xfrm>
            <a:off x="5306578" y="1618267"/>
            <a:ext cx="20869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61FC06C-EC34-4B62-8FC6-9BFDF90AD1A9}"/>
              </a:ext>
            </a:extLst>
          </p:cNvPr>
          <p:cNvSpPr txBox="1"/>
          <p:nvPr/>
        </p:nvSpPr>
        <p:spPr>
          <a:xfrm>
            <a:off x="5306578" y="2411564"/>
            <a:ext cx="212566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30%</a:t>
            </a:r>
            <a:r>
              <a:rPr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08E43C8-B28D-4A36-956D-4F946F61A9D5}"/>
              </a:ext>
            </a:extLst>
          </p:cNvPr>
          <p:cNvSpPr txBox="1"/>
          <p:nvPr/>
        </p:nvSpPr>
        <p:spPr>
          <a:xfrm>
            <a:off x="5306577" y="3210612"/>
            <a:ext cx="21476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30%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D8D1976-965D-4145-8C09-CFDEE5E5B5B3}"/>
              </a:ext>
            </a:extLst>
          </p:cNvPr>
          <p:cNvSpPr txBox="1"/>
          <p:nvPr/>
        </p:nvSpPr>
        <p:spPr>
          <a:xfrm>
            <a:off x="1518569" y="3906485"/>
            <a:ext cx="2931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16E7B71-57C3-4EB5-B469-FCF79F26976C}"/>
              </a:ext>
            </a:extLst>
          </p:cNvPr>
          <p:cNvSpPr txBox="1"/>
          <p:nvPr/>
        </p:nvSpPr>
        <p:spPr>
          <a:xfrm>
            <a:off x="1518569" y="5494212"/>
            <a:ext cx="3723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70000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9119B1C-A51D-4BF0-82D9-949AAF7D4C40}"/>
              </a:ext>
            </a:extLst>
          </p:cNvPr>
          <p:cNvSpPr txBox="1"/>
          <p:nvPr/>
        </p:nvSpPr>
        <p:spPr>
          <a:xfrm>
            <a:off x="8776189" y="3906485"/>
            <a:ext cx="2190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71F63F6-DC41-4F0B-AFC1-5347A80F727F}"/>
              </a:ext>
            </a:extLst>
          </p:cNvPr>
          <p:cNvSpPr txBox="1"/>
          <p:nvPr/>
        </p:nvSpPr>
        <p:spPr>
          <a:xfrm>
            <a:off x="8370421" y="4718288"/>
            <a:ext cx="2571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8045A1E-3769-45FC-B7E7-492508E4F6C3}"/>
              </a:ext>
            </a:extLst>
          </p:cNvPr>
          <p:cNvSpPr txBox="1"/>
          <p:nvPr/>
        </p:nvSpPr>
        <p:spPr>
          <a:xfrm>
            <a:off x="7990847" y="5494128"/>
            <a:ext cx="3067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21000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8708BF8-5AB8-478F-B938-05BDCB6777F2}"/>
              </a:ext>
            </a:extLst>
          </p:cNvPr>
          <p:cNvSpPr txBox="1"/>
          <p:nvPr/>
        </p:nvSpPr>
        <p:spPr>
          <a:xfrm>
            <a:off x="1518569" y="4690792"/>
            <a:ext cx="3219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53DA0B6-2DC4-4B68-BA81-312D55B8BEB4}"/>
              </a:ext>
            </a:extLst>
          </p:cNvPr>
          <p:cNvSpPr txBox="1"/>
          <p:nvPr/>
        </p:nvSpPr>
        <p:spPr>
          <a:xfrm>
            <a:off x="5306579" y="3943661"/>
            <a:ext cx="21476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30%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A42DD10-9580-433A-B10D-3BFE1A93C558}"/>
              </a:ext>
            </a:extLst>
          </p:cNvPr>
          <p:cNvSpPr txBox="1"/>
          <p:nvPr/>
        </p:nvSpPr>
        <p:spPr>
          <a:xfrm>
            <a:off x="5306578" y="4736958"/>
            <a:ext cx="20869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30%</a:t>
            </a:r>
            <a:r>
              <a:rPr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2F6103C-373D-41B5-A7F2-2E685A2C5B20}"/>
              </a:ext>
            </a:extLst>
          </p:cNvPr>
          <p:cNvSpPr txBox="1"/>
          <p:nvPr/>
        </p:nvSpPr>
        <p:spPr>
          <a:xfrm>
            <a:off x="5306577" y="5536006"/>
            <a:ext cx="21476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30%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7E1623-FE76-D1A0-5BA5-5501BC327422}"/>
              </a:ext>
            </a:extLst>
          </p:cNvPr>
          <p:cNvSpPr txBox="1"/>
          <p:nvPr/>
        </p:nvSpPr>
        <p:spPr>
          <a:xfrm>
            <a:off x="1271464" y="524463"/>
            <a:ext cx="989070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とは どれくらかになるかな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983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13834-C7D9-47CD-83C0-835A66444E3E}"/>
              </a:ext>
            </a:extLst>
          </p:cNvPr>
          <p:cNvSpPr txBox="1"/>
          <p:nvPr/>
        </p:nvSpPr>
        <p:spPr>
          <a:xfrm>
            <a:off x="1728054" y="1414072"/>
            <a:ext cx="2306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4918D0-11F8-4860-A3B6-A3057619B631}"/>
              </a:ext>
            </a:extLst>
          </p:cNvPr>
          <p:cNvSpPr txBox="1"/>
          <p:nvPr/>
        </p:nvSpPr>
        <p:spPr>
          <a:xfrm>
            <a:off x="4094837" y="1414072"/>
            <a:ext cx="2753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A507EA-80A6-4171-98BC-C482C5B1DD48}"/>
              </a:ext>
            </a:extLst>
          </p:cNvPr>
          <p:cNvSpPr txBox="1"/>
          <p:nvPr/>
        </p:nvSpPr>
        <p:spPr>
          <a:xfrm>
            <a:off x="4109829" y="2272870"/>
            <a:ext cx="2741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C53C34-D4E1-429B-BB74-5EBBA11E5A90}"/>
              </a:ext>
            </a:extLst>
          </p:cNvPr>
          <p:cNvSpPr txBox="1"/>
          <p:nvPr/>
        </p:nvSpPr>
        <p:spPr>
          <a:xfrm>
            <a:off x="1788016" y="3155396"/>
            <a:ext cx="2306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55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CE8CCBD-8B4D-48D7-A1D1-A5B0F7457035}"/>
              </a:ext>
            </a:extLst>
          </p:cNvPr>
          <p:cNvSpPr txBox="1"/>
          <p:nvPr/>
        </p:nvSpPr>
        <p:spPr>
          <a:xfrm>
            <a:off x="4124824" y="3155396"/>
            <a:ext cx="2753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A069E09-017C-4693-A046-4A17C56429DC}"/>
              </a:ext>
            </a:extLst>
          </p:cNvPr>
          <p:cNvSpPr txBox="1"/>
          <p:nvPr/>
        </p:nvSpPr>
        <p:spPr>
          <a:xfrm>
            <a:off x="1788016" y="4065723"/>
            <a:ext cx="2306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82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46A9B08-60AB-4AF3-AE44-7ECC4AD96176}"/>
              </a:ext>
            </a:extLst>
          </p:cNvPr>
          <p:cNvSpPr txBox="1"/>
          <p:nvPr/>
        </p:nvSpPr>
        <p:spPr>
          <a:xfrm>
            <a:off x="4109828" y="4065723"/>
            <a:ext cx="2753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FED7D0-F471-4797-AC4F-07A678EE2AEF}"/>
              </a:ext>
            </a:extLst>
          </p:cNvPr>
          <p:cNvSpPr txBox="1"/>
          <p:nvPr/>
        </p:nvSpPr>
        <p:spPr>
          <a:xfrm>
            <a:off x="6938071" y="1414072"/>
            <a:ext cx="171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3E76B9-6CFC-438A-887A-FA080D9AE104}"/>
              </a:ext>
            </a:extLst>
          </p:cNvPr>
          <p:cNvSpPr txBox="1"/>
          <p:nvPr/>
        </p:nvSpPr>
        <p:spPr>
          <a:xfrm>
            <a:off x="6938071" y="2286503"/>
            <a:ext cx="179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2F028F9-F1A8-4870-B60C-0CCFAB45EE15}"/>
              </a:ext>
            </a:extLst>
          </p:cNvPr>
          <p:cNvSpPr txBox="1"/>
          <p:nvPr/>
        </p:nvSpPr>
        <p:spPr>
          <a:xfrm>
            <a:off x="6938071" y="3155396"/>
            <a:ext cx="1798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55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79F793-D473-43AC-A61D-B74913E1D44C}"/>
              </a:ext>
            </a:extLst>
          </p:cNvPr>
          <p:cNvSpPr txBox="1"/>
          <p:nvPr/>
        </p:nvSpPr>
        <p:spPr>
          <a:xfrm>
            <a:off x="6938071" y="4032392"/>
            <a:ext cx="1714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82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1B8CD4-7F33-4D4D-A517-E7B0244EF165}"/>
              </a:ext>
            </a:extLst>
          </p:cNvPr>
          <p:cNvSpPr txBox="1"/>
          <p:nvPr/>
        </p:nvSpPr>
        <p:spPr>
          <a:xfrm>
            <a:off x="1728054" y="2272869"/>
            <a:ext cx="2306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65A40D3-17B5-EA73-D30F-491C6D716723}"/>
              </a:ext>
            </a:extLst>
          </p:cNvPr>
          <p:cNvSpPr txBox="1"/>
          <p:nvPr/>
        </p:nvSpPr>
        <p:spPr>
          <a:xfrm>
            <a:off x="2621928" y="5278708"/>
            <a:ext cx="6948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全体が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円だと簡単だね！</a:t>
            </a:r>
          </a:p>
        </p:txBody>
      </p:sp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207BBC2-9552-ACDB-01CD-9A21B4D7D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074" y="4663587"/>
            <a:ext cx="1060760" cy="158322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12F4EC-E8C4-B674-8CBC-8719F3914FB5}"/>
              </a:ext>
            </a:extLst>
          </p:cNvPr>
          <p:cNvSpPr txBox="1"/>
          <p:nvPr/>
        </p:nvSpPr>
        <p:spPr>
          <a:xfrm>
            <a:off x="1421199" y="506564"/>
            <a:ext cx="934960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⑧全体の何％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をしめているかな？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981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13834-C7D9-47CD-83C0-835A66444E3E}"/>
              </a:ext>
            </a:extLst>
          </p:cNvPr>
          <p:cNvSpPr txBox="1"/>
          <p:nvPr/>
        </p:nvSpPr>
        <p:spPr>
          <a:xfrm>
            <a:off x="1932443" y="1555209"/>
            <a:ext cx="2277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4918D0-11F8-4860-A3B6-A3057619B631}"/>
              </a:ext>
            </a:extLst>
          </p:cNvPr>
          <p:cNvSpPr txBox="1"/>
          <p:nvPr/>
        </p:nvSpPr>
        <p:spPr>
          <a:xfrm>
            <a:off x="4838957" y="1555209"/>
            <a:ext cx="2730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A507EA-80A6-4171-98BC-C482C5B1DD48}"/>
              </a:ext>
            </a:extLst>
          </p:cNvPr>
          <p:cNvSpPr txBox="1"/>
          <p:nvPr/>
        </p:nvSpPr>
        <p:spPr>
          <a:xfrm>
            <a:off x="4853950" y="2467059"/>
            <a:ext cx="2704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C53C34-D4E1-429B-BB74-5EBBA11E5A90}"/>
              </a:ext>
            </a:extLst>
          </p:cNvPr>
          <p:cNvSpPr txBox="1"/>
          <p:nvPr/>
        </p:nvSpPr>
        <p:spPr>
          <a:xfrm>
            <a:off x="1479719" y="3387513"/>
            <a:ext cx="2717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CE8CCBD-8B4D-48D7-A1D1-A5B0F7457035}"/>
              </a:ext>
            </a:extLst>
          </p:cNvPr>
          <p:cNvSpPr txBox="1"/>
          <p:nvPr/>
        </p:nvSpPr>
        <p:spPr>
          <a:xfrm>
            <a:off x="4377877" y="3387513"/>
            <a:ext cx="3191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A069E09-017C-4693-A046-4A17C56429DC}"/>
              </a:ext>
            </a:extLst>
          </p:cNvPr>
          <p:cNvSpPr txBox="1"/>
          <p:nvPr/>
        </p:nvSpPr>
        <p:spPr>
          <a:xfrm>
            <a:off x="1889968" y="4336458"/>
            <a:ext cx="2314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65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46A9B08-60AB-4AF3-AE44-7ECC4AD96176}"/>
              </a:ext>
            </a:extLst>
          </p:cNvPr>
          <p:cNvSpPr txBox="1"/>
          <p:nvPr/>
        </p:nvSpPr>
        <p:spPr>
          <a:xfrm>
            <a:off x="4813405" y="4336458"/>
            <a:ext cx="2756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650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FED7D0-F471-4797-AC4F-07A678EE2AEF}"/>
              </a:ext>
            </a:extLst>
          </p:cNvPr>
          <p:cNvSpPr txBox="1"/>
          <p:nvPr/>
        </p:nvSpPr>
        <p:spPr>
          <a:xfrm>
            <a:off x="7872144" y="1555209"/>
            <a:ext cx="1658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3E76B9-6CFC-438A-887A-FA080D9AE104}"/>
              </a:ext>
            </a:extLst>
          </p:cNvPr>
          <p:cNvSpPr txBox="1"/>
          <p:nvPr/>
        </p:nvSpPr>
        <p:spPr>
          <a:xfrm>
            <a:off x="7872144" y="2480692"/>
            <a:ext cx="1658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2F028F9-F1A8-4870-B60C-0CCFAB45EE15}"/>
              </a:ext>
            </a:extLst>
          </p:cNvPr>
          <p:cNvSpPr txBox="1"/>
          <p:nvPr/>
        </p:nvSpPr>
        <p:spPr>
          <a:xfrm>
            <a:off x="7872144" y="3387513"/>
            <a:ext cx="1658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79F793-D473-43AC-A61D-B74913E1D44C}"/>
              </a:ext>
            </a:extLst>
          </p:cNvPr>
          <p:cNvSpPr txBox="1"/>
          <p:nvPr/>
        </p:nvSpPr>
        <p:spPr>
          <a:xfrm>
            <a:off x="7872144" y="4303127"/>
            <a:ext cx="165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1B8CD4-7F33-4D4D-A517-E7B0244EF165}"/>
              </a:ext>
            </a:extLst>
          </p:cNvPr>
          <p:cNvSpPr txBox="1"/>
          <p:nvPr/>
        </p:nvSpPr>
        <p:spPr>
          <a:xfrm>
            <a:off x="1932443" y="2467058"/>
            <a:ext cx="2314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08502B8-18DB-D49A-C7E7-0CC7F3CDF7BA}"/>
              </a:ext>
            </a:extLst>
          </p:cNvPr>
          <p:cNvSpPr txBox="1"/>
          <p:nvPr/>
        </p:nvSpPr>
        <p:spPr>
          <a:xfrm>
            <a:off x="3391024" y="5252072"/>
            <a:ext cx="6718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全体の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％はどれくらいか分かったかな！</a:t>
            </a:r>
          </a:p>
        </p:txBody>
      </p:sp>
      <p:pic>
        <p:nvPicPr>
          <p:cNvPr id="17" name="図 1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52F45D2-A376-A153-379D-0B6C73C7F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4751956"/>
            <a:ext cx="1060760" cy="158322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99D8870-C6E6-630E-98A5-AB4ED1B9BEC5}"/>
              </a:ext>
            </a:extLst>
          </p:cNvPr>
          <p:cNvSpPr txBox="1"/>
          <p:nvPr/>
        </p:nvSpPr>
        <p:spPr>
          <a:xfrm>
            <a:off x="1421199" y="506564"/>
            <a:ext cx="934960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⑧全体の何％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をしめているかな？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576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2" grpId="0"/>
      <p:bldP spid="13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13834-C7D9-47CD-83C0-835A66444E3E}"/>
              </a:ext>
            </a:extLst>
          </p:cNvPr>
          <p:cNvSpPr txBox="1"/>
          <p:nvPr/>
        </p:nvSpPr>
        <p:spPr>
          <a:xfrm>
            <a:off x="1949731" y="1566472"/>
            <a:ext cx="2311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4918D0-11F8-4860-A3B6-A3057619B631}"/>
              </a:ext>
            </a:extLst>
          </p:cNvPr>
          <p:cNvSpPr txBox="1"/>
          <p:nvPr/>
        </p:nvSpPr>
        <p:spPr>
          <a:xfrm>
            <a:off x="4848945" y="1580105"/>
            <a:ext cx="2296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A507EA-80A6-4171-98BC-C482C5B1DD48}"/>
              </a:ext>
            </a:extLst>
          </p:cNvPr>
          <p:cNvSpPr txBox="1"/>
          <p:nvPr/>
        </p:nvSpPr>
        <p:spPr>
          <a:xfrm>
            <a:off x="4855480" y="2385703"/>
            <a:ext cx="2296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C53C34-D4E1-429B-BB74-5EBBA11E5A90}"/>
              </a:ext>
            </a:extLst>
          </p:cNvPr>
          <p:cNvSpPr txBox="1"/>
          <p:nvPr/>
        </p:nvSpPr>
        <p:spPr>
          <a:xfrm>
            <a:off x="1548975" y="3235532"/>
            <a:ext cx="2697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CE8CCBD-8B4D-48D7-A1D1-A5B0F7457035}"/>
              </a:ext>
            </a:extLst>
          </p:cNvPr>
          <p:cNvSpPr txBox="1"/>
          <p:nvPr/>
        </p:nvSpPr>
        <p:spPr>
          <a:xfrm>
            <a:off x="4445152" y="3235532"/>
            <a:ext cx="2748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A069E09-017C-4693-A046-4A17C56429DC}"/>
              </a:ext>
            </a:extLst>
          </p:cNvPr>
          <p:cNvSpPr txBox="1"/>
          <p:nvPr/>
        </p:nvSpPr>
        <p:spPr>
          <a:xfrm>
            <a:off x="1548975" y="4085361"/>
            <a:ext cx="2697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46A9B08-60AB-4AF3-AE44-7ECC4AD96176}"/>
              </a:ext>
            </a:extLst>
          </p:cNvPr>
          <p:cNvSpPr txBox="1"/>
          <p:nvPr/>
        </p:nvSpPr>
        <p:spPr>
          <a:xfrm>
            <a:off x="4445150" y="4085361"/>
            <a:ext cx="2748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FED7D0-F471-4797-AC4F-07A678EE2AEF}"/>
              </a:ext>
            </a:extLst>
          </p:cNvPr>
          <p:cNvSpPr txBox="1"/>
          <p:nvPr/>
        </p:nvSpPr>
        <p:spPr>
          <a:xfrm>
            <a:off x="7391838" y="1566472"/>
            <a:ext cx="1658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3E76B9-6CFC-438A-887A-FA080D9AE104}"/>
              </a:ext>
            </a:extLst>
          </p:cNvPr>
          <p:cNvSpPr txBox="1"/>
          <p:nvPr/>
        </p:nvSpPr>
        <p:spPr>
          <a:xfrm>
            <a:off x="7391838" y="2399336"/>
            <a:ext cx="1658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2F028F9-F1A8-4870-B60C-0CCFAB45EE15}"/>
              </a:ext>
            </a:extLst>
          </p:cNvPr>
          <p:cNvSpPr txBox="1"/>
          <p:nvPr/>
        </p:nvSpPr>
        <p:spPr>
          <a:xfrm>
            <a:off x="7391838" y="3235532"/>
            <a:ext cx="1658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79F793-D473-43AC-A61D-B74913E1D44C}"/>
              </a:ext>
            </a:extLst>
          </p:cNvPr>
          <p:cNvSpPr txBox="1"/>
          <p:nvPr/>
        </p:nvSpPr>
        <p:spPr>
          <a:xfrm>
            <a:off x="7391837" y="4052030"/>
            <a:ext cx="1658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1B8CD4-7F33-4D4D-A517-E7B0244EF165}"/>
              </a:ext>
            </a:extLst>
          </p:cNvPr>
          <p:cNvSpPr txBox="1"/>
          <p:nvPr/>
        </p:nvSpPr>
        <p:spPr>
          <a:xfrm>
            <a:off x="1949732" y="2385702"/>
            <a:ext cx="2296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8894DC8-EA04-BCCE-5B0C-DAEF9E5C166D}"/>
              </a:ext>
            </a:extLst>
          </p:cNvPr>
          <p:cNvSpPr txBox="1"/>
          <p:nvPr/>
        </p:nvSpPr>
        <p:spPr>
          <a:xfrm>
            <a:off x="3452253" y="5367147"/>
            <a:ext cx="6485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半分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のときは</a:t>
            </a:r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50%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になるよ</a:t>
            </a:r>
          </a:p>
        </p:txBody>
      </p:sp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CDFAEAF-26B7-F6E3-55A2-82B154DDE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19" y="4768213"/>
            <a:ext cx="1060760" cy="158322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25ECB7-A06E-B3BA-E640-C52FC1225044}"/>
              </a:ext>
            </a:extLst>
          </p:cNvPr>
          <p:cNvSpPr txBox="1"/>
          <p:nvPr/>
        </p:nvSpPr>
        <p:spPr>
          <a:xfrm>
            <a:off x="1421199" y="506564"/>
            <a:ext cx="934960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⑧全体の何％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をしめているかな？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515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2" grpId="0"/>
      <p:bldP spid="13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13834-C7D9-47CD-83C0-835A66444E3E}"/>
              </a:ext>
            </a:extLst>
          </p:cNvPr>
          <p:cNvSpPr txBox="1"/>
          <p:nvPr/>
        </p:nvSpPr>
        <p:spPr>
          <a:xfrm>
            <a:off x="1715541" y="1515672"/>
            <a:ext cx="2297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4918D0-11F8-4860-A3B6-A3057619B631}"/>
              </a:ext>
            </a:extLst>
          </p:cNvPr>
          <p:cNvSpPr txBox="1"/>
          <p:nvPr/>
        </p:nvSpPr>
        <p:spPr>
          <a:xfrm>
            <a:off x="4215288" y="1515672"/>
            <a:ext cx="2744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A507EA-80A6-4171-98BC-C482C5B1DD48}"/>
              </a:ext>
            </a:extLst>
          </p:cNvPr>
          <p:cNvSpPr txBox="1"/>
          <p:nvPr/>
        </p:nvSpPr>
        <p:spPr>
          <a:xfrm>
            <a:off x="4230280" y="2346669"/>
            <a:ext cx="2732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C53C34-D4E1-429B-BB74-5EBBA11E5A90}"/>
              </a:ext>
            </a:extLst>
          </p:cNvPr>
          <p:cNvSpPr txBox="1"/>
          <p:nvPr/>
        </p:nvSpPr>
        <p:spPr>
          <a:xfrm>
            <a:off x="1715541" y="3188310"/>
            <a:ext cx="2347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CE8CCBD-8B4D-48D7-A1D1-A5B0F7457035}"/>
              </a:ext>
            </a:extLst>
          </p:cNvPr>
          <p:cNvSpPr txBox="1"/>
          <p:nvPr/>
        </p:nvSpPr>
        <p:spPr>
          <a:xfrm>
            <a:off x="4245275" y="3188310"/>
            <a:ext cx="2744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A069E09-017C-4693-A046-4A17C56429DC}"/>
              </a:ext>
            </a:extLst>
          </p:cNvPr>
          <p:cNvSpPr txBox="1"/>
          <p:nvPr/>
        </p:nvSpPr>
        <p:spPr>
          <a:xfrm>
            <a:off x="1715541" y="4082598"/>
            <a:ext cx="2347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46A9B08-60AB-4AF3-AE44-7ECC4AD96176}"/>
              </a:ext>
            </a:extLst>
          </p:cNvPr>
          <p:cNvSpPr txBox="1"/>
          <p:nvPr/>
        </p:nvSpPr>
        <p:spPr>
          <a:xfrm>
            <a:off x="4642512" y="4082598"/>
            <a:ext cx="2347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FED7D0-F471-4797-AC4F-07A678EE2AEF}"/>
              </a:ext>
            </a:extLst>
          </p:cNvPr>
          <p:cNvSpPr txBox="1"/>
          <p:nvPr/>
        </p:nvSpPr>
        <p:spPr>
          <a:xfrm>
            <a:off x="7179764" y="1515672"/>
            <a:ext cx="1843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3E76B9-6CFC-438A-887A-FA080D9AE104}"/>
              </a:ext>
            </a:extLst>
          </p:cNvPr>
          <p:cNvSpPr txBox="1"/>
          <p:nvPr/>
        </p:nvSpPr>
        <p:spPr>
          <a:xfrm>
            <a:off x="7179764" y="2360302"/>
            <a:ext cx="1843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2F028F9-F1A8-4870-B60C-0CCFAB45EE15}"/>
              </a:ext>
            </a:extLst>
          </p:cNvPr>
          <p:cNvSpPr txBox="1"/>
          <p:nvPr/>
        </p:nvSpPr>
        <p:spPr>
          <a:xfrm>
            <a:off x="7179764" y="3207260"/>
            <a:ext cx="1843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79F793-D473-43AC-A61D-B74913E1D44C}"/>
              </a:ext>
            </a:extLst>
          </p:cNvPr>
          <p:cNvSpPr txBox="1"/>
          <p:nvPr/>
        </p:nvSpPr>
        <p:spPr>
          <a:xfrm>
            <a:off x="7179763" y="4049267"/>
            <a:ext cx="1843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1B8CD4-7F33-4D4D-A517-E7B0244EF165}"/>
              </a:ext>
            </a:extLst>
          </p:cNvPr>
          <p:cNvSpPr txBox="1"/>
          <p:nvPr/>
        </p:nvSpPr>
        <p:spPr>
          <a:xfrm>
            <a:off x="1715541" y="2346668"/>
            <a:ext cx="2297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</a:p>
        </p:txBody>
      </p:sp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A8079B3-56BF-DAE0-4164-95997A9CE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19" y="4768213"/>
            <a:ext cx="1060760" cy="158322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9CC43A7-0339-87A9-D170-819DB54C2CE5}"/>
              </a:ext>
            </a:extLst>
          </p:cNvPr>
          <p:cNvSpPr txBox="1"/>
          <p:nvPr/>
        </p:nvSpPr>
        <p:spPr>
          <a:xfrm>
            <a:off x="1421199" y="506564"/>
            <a:ext cx="934960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⑧全体の何％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をしめているかな？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800967-9D4B-1F79-DEF6-A6DFFFA22CAB}"/>
              </a:ext>
            </a:extLst>
          </p:cNvPr>
          <p:cNvSpPr txBox="1"/>
          <p:nvPr/>
        </p:nvSpPr>
        <p:spPr>
          <a:xfrm>
            <a:off x="4007768" y="5373216"/>
            <a:ext cx="5616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いろいろな考え方ができるね</a:t>
            </a:r>
          </a:p>
        </p:txBody>
      </p:sp>
    </p:spTree>
    <p:extLst>
      <p:ext uri="{BB962C8B-B14F-4D97-AF65-F5344CB8AC3E}">
        <p14:creationId xmlns:p14="http://schemas.microsoft.com/office/powerpoint/2010/main" val="93646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313834-C7D9-47CD-83C0-835A66444E3E}"/>
              </a:ext>
            </a:extLst>
          </p:cNvPr>
          <p:cNvSpPr txBox="1"/>
          <p:nvPr/>
        </p:nvSpPr>
        <p:spPr>
          <a:xfrm>
            <a:off x="1932443" y="1559100"/>
            <a:ext cx="2277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4918D0-11F8-4860-A3B6-A3057619B631}"/>
              </a:ext>
            </a:extLst>
          </p:cNvPr>
          <p:cNvSpPr txBox="1"/>
          <p:nvPr/>
        </p:nvSpPr>
        <p:spPr>
          <a:xfrm>
            <a:off x="4482898" y="1559100"/>
            <a:ext cx="2730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A507EA-80A6-4171-98BC-C482C5B1DD48}"/>
              </a:ext>
            </a:extLst>
          </p:cNvPr>
          <p:cNvSpPr txBox="1"/>
          <p:nvPr/>
        </p:nvSpPr>
        <p:spPr>
          <a:xfrm>
            <a:off x="4497891" y="2466940"/>
            <a:ext cx="2704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C53C34-D4E1-429B-BB74-5EBBA11E5A90}"/>
              </a:ext>
            </a:extLst>
          </p:cNvPr>
          <p:cNvSpPr txBox="1"/>
          <p:nvPr/>
        </p:nvSpPr>
        <p:spPr>
          <a:xfrm>
            <a:off x="1479719" y="3374778"/>
            <a:ext cx="2717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CE8CCBD-8B4D-48D7-A1D1-A5B0F7457035}"/>
              </a:ext>
            </a:extLst>
          </p:cNvPr>
          <p:cNvSpPr txBox="1"/>
          <p:nvPr/>
        </p:nvSpPr>
        <p:spPr>
          <a:xfrm>
            <a:off x="4512885" y="3374778"/>
            <a:ext cx="2730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A069E09-017C-4693-A046-4A17C56429DC}"/>
              </a:ext>
            </a:extLst>
          </p:cNvPr>
          <p:cNvSpPr txBox="1"/>
          <p:nvPr/>
        </p:nvSpPr>
        <p:spPr>
          <a:xfrm>
            <a:off x="1889968" y="4296251"/>
            <a:ext cx="2314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46A9B08-60AB-4AF3-AE44-7ECC4AD96176}"/>
              </a:ext>
            </a:extLst>
          </p:cNvPr>
          <p:cNvSpPr txBox="1"/>
          <p:nvPr/>
        </p:nvSpPr>
        <p:spPr>
          <a:xfrm>
            <a:off x="4487333" y="4296251"/>
            <a:ext cx="2756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FED7D0-F471-4797-AC4F-07A678EE2AEF}"/>
              </a:ext>
            </a:extLst>
          </p:cNvPr>
          <p:cNvSpPr txBox="1"/>
          <p:nvPr/>
        </p:nvSpPr>
        <p:spPr>
          <a:xfrm>
            <a:off x="7558872" y="1559100"/>
            <a:ext cx="1658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3E76B9-6CFC-438A-887A-FA080D9AE104}"/>
              </a:ext>
            </a:extLst>
          </p:cNvPr>
          <p:cNvSpPr txBox="1"/>
          <p:nvPr/>
        </p:nvSpPr>
        <p:spPr>
          <a:xfrm>
            <a:off x="7558872" y="2480573"/>
            <a:ext cx="1658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2F028F9-F1A8-4870-B60C-0CCFAB45EE15}"/>
              </a:ext>
            </a:extLst>
          </p:cNvPr>
          <p:cNvSpPr txBox="1"/>
          <p:nvPr/>
        </p:nvSpPr>
        <p:spPr>
          <a:xfrm>
            <a:off x="7558872" y="3374778"/>
            <a:ext cx="1658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79F793-D473-43AC-A61D-B74913E1D44C}"/>
              </a:ext>
            </a:extLst>
          </p:cNvPr>
          <p:cNvSpPr txBox="1"/>
          <p:nvPr/>
        </p:nvSpPr>
        <p:spPr>
          <a:xfrm>
            <a:off x="7558872" y="4262920"/>
            <a:ext cx="165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1B8CD4-7F33-4D4D-A517-E7B0244EF165}"/>
              </a:ext>
            </a:extLst>
          </p:cNvPr>
          <p:cNvSpPr txBox="1"/>
          <p:nvPr/>
        </p:nvSpPr>
        <p:spPr>
          <a:xfrm>
            <a:off x="1932443" y="2466939"/>
            <a:ext cx="2314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C94E918-C8A8-D3A5-DC17-9FEDA4EFD0DF}"/>
              </a:ext>
            </a:extLst>
          </p:cNvPr>
          <p:cNvSpPr txBox="1"/>
          <p:nvPr/>
        </p:nvSpPr>
        <p:spPr>
          <a:xfrm>
            <a:off x="3452253" y="5367147"/>
            <a:ext cx="6485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今までのパターン全部だよ</a:t>
            </a:r>
          </a:p>
        </p:txBody>
      </p:sp>
      <p:pic>
        <p:nvPicPr>
          <p:cNvPr id="16" name="図 1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2FCE0C3-5220-E495-5373-F4258220E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19" y="4768213"/>
            <a:ext cx="1060760" cy="1583223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CCDBBF1-3B51-70B2-83DF-6610AEC6EE9F}"/>
              </a:ext>
            </a:extLst>
          </p:cNvPr>
          <p:cNvSpPr txBox="1"/>
          <p:nvPr/>
        </p:nvSpPr>
        <p:spPr>
          <a:xfrm>
            <a:off x="1421199" y="506564"/>
            <a:ext cx="934960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⑧全体の何％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をしめているかな？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242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2" grpId="0"/>
      <p:bldP spid="13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062EC6-5372-B6B1-9B74-1F472099BA10}"/>
              </a:ext>
            </a:extLst>
          </p:cNvPr>
          <p:cNvSpPr txBox="1"/>
          <p:nvPr/>
        </p:nvSpPr>
        <p:spPr>
          <a:xfrm>
            <a:off x="1032934" y="580445"/>
            <a:ext cx="10274378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⑨一部分が占める割合から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全体を求める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20BA81E-DF49-6E52-B2EB-A7CDB3D27621}"/>
              </a:ext>
            </a:extLst>
          </p:cNvPr>
          <p:cNvSpPr txBox="1"/>
          <p:nvPr/>
        </p:nvSpPr>
        <p:spPr>
          <a:xfrm>
            <a:off x="608360" y="1844824"/>
            <a:ext cx="10975279" cy="3702167"/>
          </a:xfrm>
          <a:prstGeom prst="rect">
            <a:avLst/>
          </a:prstGeom>
          <a:noFill/>
          <a:ln w="5715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</a:t>
            </a:r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Ⅰ</a:t>
            </a:r>
          </a:p>
          <a:p>
            <a:pPr>
              <a:lnSpc>
                <a:spcPct val="150000"/>
              </a:lnSpc>
            </a:pP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何倍したら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％になるかを考える方法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</a:t>
            </a:r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Ⅱ</a:t>
            </a:r>
          </a:p>
          <a:p>
            <a:pPr>
              <a:lnSpc>
                <a:spcPct val="150000"/>
              </a:lnSpc>
            </a:pP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％にあたる数を求めてから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倍する方法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960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BE5A65D-44C1-470A-BBAB-A6BA15F0EC88}"/>
              </a:ext>
            </a:extLst>
          </p:cNvPr>
          <p:cNvGrpSpPr/>
          <p:nvPr/>
        </p:nvGrpSpPr>
        <p:grpSpPr>
          <a:xfrm>
            <a:off x="1401954" y="3985489"/>
            <a:ext cx="9215283" cy="923329"/>
            <a:chOff x="1401954" y="3985489"/>
            <a:chExt cx="9215283" cy="923329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3160927E-FBB7-4A08-98D9-B606D42A2CCE}"/>
                </a:ext>
              </a:extLst>
            </p:cNvPr>
            <p:cNvSpPr/>
            <p:nvPr/>
          </p:nvSpPr>
          <p:spPr>
            <a:xfrm>
              <a:off x="1401954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630D4A06-CB30-4AE1-9998-F017B756E0EF}"/>
                </a:ext>
              </a:extLst>
            </p:cNvPr>
            <p:cNvSpPr/>
            <p:nvPr/>
          </p:nvSpPr>
          <p:spPr>
            <a:xfrm>
              <a:off x="2325283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640169AF-51C2-4C09-8F71-973D6018B03C}"/>
                </a:ext>
              </a:extLst>
            </p:cNvPr>
            <p:cNvSpPr/>
            <p:nvPr/>
          </p:nvSpPr>
          <p:spPr>
            <a:xfrm>
              <a:off x="3239405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5C914AAE-C6DF-4D4E-987B-E005982FF6C2}"/>
                </a:ext>
              </a:extLst>
            </p:cNvPr>
            <p:cNvSpPr/>
            <p:nvPr/>
          </p:nvSpPr>
          <p:spPr>
            <a:xfrm>
              <a:off x="4162734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8355F662-583C-4BED-A7BE-A5D3FEEBEBBA}"/>
                </a:ext>
              </a:extLst>
            </p:cNvPr>
            <p:cNvSpPr/>
            <p:nvPr/>
          </p:nvSpPr>
          <p:spPr>
            <a:xfrm>
              <a:off x="5076856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9F37EAF3-A886-4DC0-A089-801469A1E761}"/>
                </a:ext>
              </a:extLst>
            </p:cNvPr>
            <p:cNvSpPr/>
            <p:nvPr/>
          </p:nvSpPr>
          <p:spPr>
            <a:xfrm>
              <a:off x="6000592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D5A485B-ADF6-4E68-A204-38EDE5564CC4}"/>
                </a:ext>
              </a:extLst>
            </p:cNvPr>
            <p:cNvSpPr/>
            <p:nvPr/>
          </p:nvSpPr>
          <p:spPr>
            <a:xfrm>
              <a:off x="6923921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8933234A-9A11-47FF-B485-E9974F9AAC66}"/>
                </a:ext>
              </a:extLst>
            </p:cNvPr>
            <p:cNvSpPr/>
            <p:nvPr/>
          </p:nvSpPr>
          <p:spPr>
            <a:xfrm>
              <a:off x="7847250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F384C7B0-7B76-413B-B322-4911D3743092}"/>
                </a:ext>
              </a:extLst>
            </p:cNvPr>
            <p:cNvSpPr/>
            <p:nvPr/>
          </p:nvSpPr>
          <p:spPr>
            <a:xfrm>
              <a:off x="8770579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235777BE-DC50-49DC-9EE1-F69D5C251144}"/>
                </a:ext>
              </a:extLst>
            </p:cNvPr>
            <p:cNvSpPr/>
            <p:nvPr/>
          </p:nvSpPr>
          <p:spPr>
            <a:xfrm>
              <a:off x="9693908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19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6275620-245B-4CEC-B313-E70A920B85A5}"/>
              </a:ext>
            </a:extLst>
          </p:cNvPr>
          <p:cNvSpPr txBox="1"/>
          <p:nvPr/>
        </p:nvSpPr>
        <p:spPr>
          <a:xfrm>
            <a:off x="3087186" y="5515145"/>
            <a:ext cx="5856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）円が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E1FECB8-1B8F-490E-A1BA-16B7059C5619}"/>
              </a:ext>
            </a:extLst>
          </p:cNvPr>
          <p:cNvSpPr txBox="1"/>
          <p:nvPr/>
        </p:nvSpPr>
        <p:spPr>
          <a:xfrm>
            <a:off x="1014747" y="1567353"/>
            <a:ext cx="9773117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F8333B-4FBE-2585-B5F5-1C8C860F0241}"/>
              </a:ext>
            </a:extLst>
          </p:cNvPr>
          <p:cNvSpPr txBox="1"/>
          <p:nvPr/>
        </p:nvSpPr>
        <p:spPr>
          <a:xfrm>
            <a:off x="1635778" y="506564"/>
            <a:ext cx="954147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⑨一部分から全体を考える方法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Ⅰ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139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3501021" y="1387745"/>
            <a:ext cx="411551" cy="4586778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BE5A65D-44C1-470A-BBAB-A6BA15F0EC88}"/>
              </a:ext>
            </a:extLst>
          </p:cNvPr>
          <p:cNvGrpSpPr/>
          <p:nvPr/>
        </p:nvGrpSpPr>
        <p:grpSpPr>
          <a:xfrm>
            <a:off x="1401954" y="3985489"/>
            <a:ext cx="9215283" cy="923329"/>
            <a:chOff x="1401954" y="3985489"/>
            <a:chExt cx="9215283" cy="923329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3160927E-FBB7-4A08-98D9-B606D42A2CCE}"/>
                </a:ext>
              </a:extLst>
            </p:cNvPr>
            <p:cNvSpPr/>
            <p:nvPr/>
          </p:nvSpPr>
          <p:spPr>
            <a:xfrm>
              <a:off x="1401954" y="3985489"/>
              <a:ext cx="923329" cy="92332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630D4A06-CB30-4AE1-9998-F017B756E0EF}"/>
                </a:ext>
              </a:extLst>
            </p:cNvPr>
            <p:cNvSpPr/>
            <p:nvPr/>
          </p:nvSpPr>
          <p:spPr>
            <a:xfrm>
              <a:off x="2325283" y="3985489"/>
              <a:ext cx="923329" cy="92332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640169AF-51C2-4C09-8F71-973D6018B03C}"/>
                </a:ext>
              </a:extLst>
            </p:cNvPr>
            <p:cNvSpPr/>
            <p:nvPr/>
          </p:nvSpPr>
          <p:spPr>
            <a:xfrm>
              <a:off x="3239405" y="3985489"/>
              <a:ext cx="923329" cy="92332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5C914AAE-C6DF-4D4E-987B-E005982FF6C2}"/>
                </a:ext>
              </a:extLst>
            </p:cNvPr>
            <p:cNvSpPr/>
            <p:nvPr/>
          </p:nvSpPr>
          <p:spPr>
            <a:xfrm>
              <a:off x="4162734" y="3985489"/>
              <a:ext cx="923329" cy="92332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8355F662-583C-4BED-A7BE-A5D3FEEBEBBA}"/>
                </a:ext>
              </a:extLst>
            </p:cNvPr>
            <p:cNvSpPr/>
            <p:nvPr/>
          </p:nvSpPr>
          <p:spPr>
            <a:xfrm>
              <a:off x="5076856" y="3985489"/>
              <a:ext cx="923329" cy="92332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9F37EAF3-A886-4DC0-A089-801469A1E761}"/>
                </a:ext>
              </a:extLst>
            </p:cNvPr>
            <p:cNvSpPr/>
            <p:nvPr/>
          </p:nvSpPr>
          <p:spPr>
            <a:xfrm>
              <a:off x="6000592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D5A485B-ADF6-4E68-A204-38EDE5564CC4}"/>
                </a:ext>
              </a:extLst>
            </p:cNvPr>
            <p:cNvSpPr/>
            <p:nvPr/>
          </p:nvSpPr>
          <p:spPr>
            <a:xfrm>
              <a:off x="6923921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8933234A-9A11-47FF-B485-E9974F9AAC66}"/>
                </a:ext>
              </a:extLst>
            </p:cNvPr>
            <p:cNvSpPr/>
            <p:nvPr/>
          </p:nvSpPr>
          <p:spPr>
            <a:xfrm>
              <a:off x="7847250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F384C7B0-7B76-413B-B322-4911D3743092}"/>
                </a:ext>
              </a:extLst>
            </p:cNvPr>
            <p:cNvSpPr/>
            <p:nvPr/>
          </p:nvSpPr>
          <p:spPr>
            <a:xfrm>
              <a:off x="8770579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235777BE-DC50-49DC-9EE1-F69D5C251144}"/>
                </a:ext>
              </a:extLst>
            </p:cNvPr>
            <p:cNvSpPr/>
            <p:nvPr/>
          </p:nvSpPr>
          <p:spPr>
            <a:xfrm>
              <a:off x="9693908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2343744" y="4056214"/>
            <a:ext cx="2942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4500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2874819" y="2679935"/>
            <a:ext cx="178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19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0ABCB53-B5E2-4C35-BFA7-0A8C85734910}"/>
              </a:ext>
            </a:extLst>
          </p:cNvPr>
          <p:cNvSpPr txBox="1"/>
          <p:nvPr/>
        </p:nvSpPr>
        <p:spPr>
          <a:xfrm>
            <a:off x="5244675" y="2673310"/>
            <a:ext cx="6128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％の半分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E1FECB8-1B8F-490E-A1BA-16B7059C5619}"/>
              </a:ext>
            </a:extLst>
          </p:cNvPr>
          <p:cNvSpPr txBox="1"/>
          <p:nvPr/>
        </p:nvSpPr>
        <p:spPr>
          <a:xfrm>
            <a:off x="1014747" y="1567353"/>
            <a:ext cx="9742295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71E3998-E3B6-37CD-E2AD-7CF3E843D1D2}"/>
              </a:ext>
            </a:extLst>
          </p:cNvPr>
          <p:cNvSpPr txBox="1"/>
          <p:nvPr/>
        </p:nvSpPr>
        <p:spPr>
          <a:xfrm>
            <a:off x="1635778" y="506564"/>
            <a:ext cx="954147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⑨一部分から全体を考える方法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Ⅰ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4014CAE-8D1F-9386-D0D5-00CDCE09778C}"/>
              </a:ext>
            </a:extLst>
          </p:cNvPr>
          <p:cNvSpPr txBox="1"/>
          <p:nvPr/>
        </p:nvSpPr>
        <p:spPr>
          <a:xfrm>
            <a:off x="3087186" y="5515145"/>
            <a:ext cx="5856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）円が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260430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/>
      <p:bldP spid="43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450FB9F-F82D-48F0-9E3E-8BA4568E382D}"/>
              </a:ext>
            </a:extLst>
          </p:cNvPr>
          <p:cNvSpPr txBox="1"/>
          <p:nvPr/>
        </p:nvSpPr>
        <p:spPr>
          <a:xfrm>
            <a:off x="2627850" y="1824959"/>
            <a:ext cx="6514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なら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このうちの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こなら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％というのか？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0911F29-E31B-448C-9F1D-56451D76C0CE}"/>
              </a:ext>
            </a:extLst>
          </p:cNvPr>
          <p:cNvSpPr txBox="1"/>
          <p:nvPr/>
        </p:nvSpPr>
        <p:spPr>
          <a:xfrm>
            <a:off x="2657515" y="3385021"/>
            <a:ext cx="22322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大正解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!!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928B0CE-DF09-4852-AE62-4DE1A7A1DAE2}"/>
              </a:ext>
            </a:extLst>
          </p:cNvPr>
          <p:cNvSpPr txBox="1"/>
          <p:nvPr/>
        </p:nvSpPr>
        <p:spPr>
          <a:xfrm>
            <a:off x="1502932" y="535682"/>
            <a:ext cx="876393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   ％を使った割合の表し方</a:t>
            </a:r>
            <a:endParaRPr kumimoji="1" lang="ja-JP" altLang="en-US" sz="4800" dirty="0"/>
          </a:p>
        </p:txBody>
      </p:sp>
      <p:pic>
        <p:nvPicPr>
          <p:cNvPr id="2" name="図 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FB4D539-0D7E-BFB1-2E35-43532BB40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32" y="3225337"/>
            <a:ext cx="839951" cy="167990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89FAA79-A12D-9606-8C1B-65E0DCDD48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54" b="9497"/>
          <a:stretch/>
        </p:blipFill>
        <p:spPr>
          <a:xfrm>
            <a:off x="1318862" y="1583346"/>
            <a:ext cx="1168669" cy="1354775"/>
          </a:xfrm>
          <a:prstGeom prst="rect">
            <a:avLst/>
          </a:prstGeom>
        </p:spPr>
      </p:pic>
      <p:pic>
        <p:nvPicPr>
          <p:cNvPr id="13" name="図 1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1AEE3ED-403B-450C-A7E5-05492691F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533454"/>
            <a:ext cx="769783" cy="769783"/>
          </a:xfrm>
          <a:prstGeom prst="rect">
            <a:avLst/>
          </a:prstGeom>
        </p:spPr>
      </p:pic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DD1A08B9-E129-1307-4A9B-BC7E2CE908C5}"/>
              </a:ext>
            </a:extLst>
          </p:cNvPr>
          <p:cNvGrpSpPr/>
          <p:nvPr/>
        </p:nvGrpSpPr>
        <p:grpSpPr>
          <a:xfrm>
            <a:off x="2808483" y="5540063"/>
            <a:ext cx="6887876" cy="686657"/>
            <a:chOff x="1679991" y="1873665"/>
            <a:chExt cx="8444034" cy="841791"/>
          </a:xfrm>
        </p:grpSpPr>
        <p:pic>
          <p:nvPicPr>
            <p:cNvPr id="26" name="図 25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4F75CE19-57F2-1754-8E85-81D92780A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697" y="1873665"/>
              <a:ext cx="841791" cy="841791"/>
            </a:xfrm>
            <a:prstGeom prst="rect">
              <a:avLst/>
            </a:prstGeom>
          </p:spPr>
        </p:pic>
        <p:pic>
          <p:nvPicPr>
            <p:cNvPr id="27" name="図 26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B01B804-7D30-9C3D-6C6C-4CB5FD658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991" y="1873665"/>
              <a:ext cx="841791" cy="841791"/>
            </a:xfrm>
            <a:prstGeom prst="rect">
              <a:avLst/>
            </a:prstGeom>
          </p:spPr>
        </p:pic>
        <p:pic>
          <p:nvPicPr>
            <p:cNvPr id="28" name="図 27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AA69FB1-E6EF-4335-BB08-2FA3CC7BD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1782" y="1873665"/>
              <a:ext cx="841791" cy="841791"/>
            </a:xfrm>
            <a:prstGeom prst="rect">
              <a:avLst/>
            </a:prstGeom>
          </p:spPr>
        </p:pic>
        <p:pic>
          <p:nvPicPr>
            <p:cNvPr id="29" name="図 28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9466F0AF-8D28-B0E2-37B3-8EF39B836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2234" y="1873665"/>
              <a:ext cx="841791" cy="841791"/>
            </a:xfrm>
            <a:prstGeom prst="rect">
              <a:avLst/>
            </a:prstGeom>
          </p:spPr>
        </p:pic>
        <p:pic>
          <p:nvPicPr>
            <p:cNvPr id="30" name="図 29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6F04C11F-227F-8365-970F-B968E68A5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612" y="1873665"/>
              <a:ext cx="841791" cy="841791"/>
            </a:xfrm>
            <a:prstGeom prst="rect">
              <a:avLst/>
            </a:prstGeom>
          </p:spPr>
        </p:pic>
        <p:pic>
          <p:nvPicPr>
            <p:cNvPr id="31" name="図 30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EE32631C-0AB6-0F1F-3DC7-5790E31FF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279" y="1873665"/>
              <a:ext cx="841791" cy="841791"/>
            </a:xfrm>
            <a:prstGeom prst="rect">
              <a:avLst/>
            </a:prstGeom>
          </p:spPr>
        </p:pic>
        <p:pic>
          <p:nvPicPr>
            <p:cNvPr id="32" name="図 31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21D7810-2556-9FC5-0697-496E9A2DD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070" y="1873665"/>
              <a:ext cx="841791" cy="841791"/>
            </a:xfrm>
            <a:prstGeom prst="rect">
              <a:avLst/>
            </a:prstGeom>
          </p:spPr>
        </p:pic>
        <p:pic>
          <p:nvPicPr>
            <p:cNvPr id="33" name="図 32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69AB82AA-69A5-030F-658B-D93E42B7E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6861" y="1873665"/>
              <a:ext cx="841791" cy="841791"/>
            </a:xfrm>
            <a:prstGeom prst="rect">
              <a:avLst/>
            </a:prstGeom>
          </p:spPr>
        </p:pic>
        <p:pic>
          <p:nvPicPr>
            <p:cNvPr id="34" name="図 33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47D19478-A5FF-09C5-08AB-1E508015C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652" y="1873665"/>
              <a:ext cx="841791" cy="841791"/>
            </a:xfrm>
            <a:prstGeom prst="rect">
              <a:avLst/>
            </a:prstGeom>
          </p:spPr>
        </p:pic>
        <p:pic>
          <p:nvPicPr>
            <p:cNvPr id="35" name="図 34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2770F9DD-0B3E-4DDC-54B9-29116A426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443" y="1873665"/>
              <a:ext cx="841791" cy="841791"/>
            </a:xfrm>
            <a:prstGeom prst="rect">
              <a:avLst/>
            </a:prstGeom>
          </p:spPr>
        </p:pic>
      </p:grp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44B885A4-EA6F-DB87-8319-E49574F93449}"/>
              </a:ext>
            </a:extLst>
          </p:cNvPr>
          <p:cNvCxnSpPr>
            <a:cxnSpLocks/>
          </p:cNvCxnSpPr>
          <p:nvPr/>
        </p:nvCxnSpPr>
        <p:spPr>
          <a:xfrm>
            <a:off x="2423592" y="5370547"/>
            <a:ext cx="770485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702344E-F629-E9B2-5383-5A4A187E21FF}"/>
              </a:ext>
            </a:extLst>
          </p:cNvPr>
          <p:cNvGrpSpPr/>
          <p:nvPr/>
        </p:nvGrpSpPr>
        <p:grpSpPr>
          <a:xfrm>
            <a:off x="4203106" y="4502468"/>
            <a:ext cx="2746626" cy="686657"/>
            <a:chOff x="3389697" y="1873665"/>
            <a:chExt cx="3367164" cy="841791"/>
          </a:xfrm>
        </p:grpSpPr>
        <p:pic>
          <p:nvPicPr>
            <p:cNvPr id="5" name="図 4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D76B4952-FAD3-2F99-71F7-8C07C53DE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697" y="1873665"/>
              <a:ext cx="841791" cy="841791"/>
            </a:xfrm>
            <a:prstGeom prst="rect">
              <a:avLst/>
            </a:prstGeom>
          </p:spPr>
        </p:pic>
        <p:pic>
          <p:nvPicPr>
            <p:cNvPr id="9" name="図 8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747CCC65-AFC8-3308-FB8C-B0F9E2378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612" y="1873665"/>
              <a:ext cx="841791" cy="841791"/>
            </a:xfrm>
            <a:prstGeom prst="rect">
              <a:avLst/>
            </a:prstGeom>
          </p:spPr>
        </p:pic>
        <p:pic>
          <p:nvPicPr>
            <p:cNvPr id="10" name="図 9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E95A4673-66D5-BA86-5933-494D30DA5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279" y="1873665"/>
              <a:ext cx="841791" cy="841791"/>
            </a:xfrm>
            <a:prstGeom prst="rect">
              <a:avLst/>
            </a:prstGeom>
          </p:spPr>
        </p:pic>
        <p:pic>
          <p:nvPicPr>
            <p:cNvPr id="11" name="図 10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9890CD3B-5839-73A4-204C-DEF7AFEB4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070" y="1873665"/>
              <a:ext cx="841791" cy="841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390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3501021" y="1387745"/>
            <a:ext cx="411551" cy="4586778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30D4A06-CB30-4AE1-9998-F017B756E0EF}"/>
              </a:ext>
            </a:extLst>
          </p:cNvPr>
          <p:cNvSpPr/>
          <p:nvPr/>
        </p:nvSpPr>
        <p:spPr>
          <a:xfrm>
            <a:off x="2325283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0169AF-51C2-4C09-8F71-973D6018B03C}"/>
              </a:ext>
            </a:extLst>
          </p:cNvPr>
          <p:cNvSpPr/>
          <p:nvPr/>
        </p:nvSpPr>
        <p:spPr>
          <a:xfrm>
            <a:off x="3239405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914AAE-C6DF-4D4E-987B-E005982FF6C2}"/>
              </a:ext>
            </a:extLst>
          </p:cNvPr>
          <p:cNvSpPr/>
          <p:nvPr/>
        </p:nvSpPr>
        <p:spPr>
          <a:xfrm>
            <a:off x="416273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355F662-583C-4BED-A7BE-A5D3FEEBEBBA}"/>
              </a:ext>
            </a:extLst>
          </p:cNvPr>
          <p:cNvSpPr/>
          <p:nvPr/>
        </p:nvSpPr>
        <p:spPr>
          <a:xfrm>
            <a:off x="5076856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F37EAF3-A886-4DC0-A089-801469A1E761}"/>
              </a:ext>
            </a:extLst>
          </p:cNvPr>
          <p:cNvSpPr/>
          <p:nvPr/>
        </p:nvSpPr>
        <p:spPr>
          <a:xfrm>
            <a:off x="6000592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D5A485B-ADF6-4E68-A204-38EDE5564CC4}"/>
              </a:ext>
            </a:extLst>
          </p:cNvPr>
          <p:cNvSpPr/>
          <p:nvPr/>
        </p:nvSpPr>
        <p:spPr>
          <a:xfrm>
            <a:off x="6923921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933234A-9A11-47FF-B485-E9974F9AAC66}"/>
              </a:ext>
            </a:extLst>
          </p:cNvPr>
          <p:cNvSpPr/>
          <p:nvPr/>
        </p:nvSpPr>
        <p:spPr>
          <a:xfrm>
            <a:off x="7847250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384C7B0-7B76-413B-B322-4911D3743092}"/>
              </a:ext>
            </a:extLst>
          </p:cNvPr>
          <p:cNvSpPr/>
          <p:nvPr/>
        </p:nvSpPr>
        <p:spPr>
          <a:xfrm>
            <a:off x="8770579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5777BE-DC50-49DC-9EE1-F69D5C251144}"/>
              </a:ext>
            </a:extLst>
          </p:cNvPr>
          <p:cNvSpPr/>
          <p:nvPr/>
        </p:nvSpPr>
        <p:spPr>
          <a:xfrm>
            <a:off x="9693908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2343744" y="4056214"/>
            <a:ext cx="2942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4500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2874819" y="2679935"/>
            <a:ext cx="178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19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0ABCB53-B5E2-4C35-BFA7-0A8C85734910}"/>
              </a:ext>
            </a:extLst>
          </p:cNvPr>
          <p:cNvSpPr txBox="1"/>
          <p:nvPr/>
        </p:nvSpPr>
        <p:spPr>
          <a:xfrm>
            <a:off x="5244675" y="2673310"/>
            <a:ext cx="6128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％の半分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DCD5E53-4E5B-4406-912D-D42D120324BE}"/>
              </a:ext>
            </a:extLst>
          </p:cNvPr>
          <p:cNvSpPr txBox="1"/>
          <p:nvPr/>
        </p:nvSpPr>
        <p:spPr>
          <a:xfrm>
            <a:off x="2237358" y="5478237"/>
            <a:ext cx="5687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4500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×2</a:t>
            </a:r>
            <a:endParaRPr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1520752-2F26-47C4-8EB8-E56A53EA9652}"/>
              </a:ext>
            </a:extLst>
          </p:cNvPr>
          <p:cNvSpPr txBox="1"/>
          <p:nvPr/>
        </p:nvSpPr>
        <p:spPr>
          <a:xfrm>
            <a:off x="8386481" y="5479419"/>
            <a:ext cx="261485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9000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4762764-0306-46FE-94C6-58A2160008D0}"/>
              </a:ext>
            </a:extLst>
          </p:cNvPr>
          <p:cNvSpPr txBox="1"/>
          <p:nvPr/>
        </p:nvSpPr>
        <p:spPr>
          <a:xfrm>
            <a:off x="1014748" y="1567353"/>
            <a:ext cx="9986586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B42D2B9-067A-DBBC-D41B-65F79A0A0BF6}"/>
              </a:ext>
            </a:extLst>
          </p:cNvPr>
          <p:cNvSpPr txBox="1"/>
          <p:nvPr/>
        </p:nvSpPr>
        <p:spPr>
          <a:xfrm>
            <a:off x="1635778" y="506564"/>
            <a:ext cx="954147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⑨一部分から全体を考える方法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Ⅰ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745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2120632" y="2768135"/>
            <a:ext cx="411551" cy="1825999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30D4A06-CB30-4AE1-9998-F017B756E0EF}"/>
              </a:ext>
            </a:extLst>
          </p:cNvPr>
          <p:cNvSpPr/>
          <p:nvPr/>
        </p:nvSpPr>
        <p:spPr>
          <a:xfrm>
            <a:off x="2325283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0169AF-51C2-4C09-8F71-973D6018B03C}"/>
              </a:ext>
            </a:extLst>
          </p:cNvPr>
          <p:cNvSpPr/>
          <p:nvPr/>
        </p:nvSpPr>
        <p:spPr>
          <a:xfrm>
            <a:off x="3239405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914AAE-C6DF-4D4E-987B-E005982FF6C2}"/>
              </a:ext>
            </a:extLst>
          </p:cNvPr>
          <p:cNvSpPr/>
          <p:nvPr/>
        </p:nvSpPr>
        <p:spPr>
          <a:xfrm>
            <a:off x="4162734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355F662-583C-4BED-A7BE-A5D3FEEBEBBA}"/>
              </a:ext>
            </a:extLst>
          </p:cNvPr>
          <p:cNvSpPr/>
          <p:nvPr/>
        </p:nvSpPr>
        <p:spPr>
          <a:xfrm>
            <a:off x="5076856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F37EAF3-A886-4DC0-A089-801469A1E761}"/>
              </a:ext>
            </a:extLst>
          </p:cNvPr>
          <p:cNvSpPr/>
          <p:nvPr/>
        </p:nvSpPr>
        <p:spPr>
          <a:xfrm>
            <a:off x="6000592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D5A485B-ADF6-4E68-A204-38EDE5564CC4}"/>
              </a:ext>
            </a:extLst>
          </p:cNvPr>
          <p:cNvSpPr/>
          <p:nvPr/>
        </p:nvSpPr>
        <p:spPr>
          <a:xfrm>
            <a:off x="6923921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933234A-9A11-47FF-B485-E9974F9AAC66}"/>
              </a:ext>
            </a:extLst>
          </p:cNvPr>
          <p:cNvSpPr/>
          <p:nvPr/>
        </p:nvSpPr>
        <p:spPr>
          <a:xfrm>
            <a:off x="7847250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384C7B0-7B76-413B-B322-4911D3743092}"/>
              </a:ext>
            </a:extLst>
          </p:cNvPr>
          <p:cNvSpPr/>
          <p:nvPr/>
        </p:nvSpPr>
        <p:spPr>
          <a:xfrm>
            <a:off x="8770579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5777BE-DC50-49DC-9EE1-F69D5C251144}"/>
              </a:ext>
            </a:extLst>
          </p:cNvPr>
          <p:cNvSpPr/>
          <p:nvPr/>
        </p:nvSpPr>
        <p:spPr>
          <a:xfrm>
            <a:off x="9693908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1227227" y="4072158"/>
            <a:ext cx="2227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1628400" y="2671220"/>
            <a:ext cx="182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19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6275620-245B-4CEC-B313-E70A920B85A5}"/>
              </a:ext>
            </a:extLst>
          </p:cNvPr>
          <p:cNvSpPr txBox="1"/>
          <p:nvPr/>
        </p:nvSpPr>
        <p:spPr>
          <a:xfrm>
            <a:off x="5086063" y="5413048"/>
            <a:ext cx="2182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43E7F68-F3DB-4A15-98CE-A91B60B34C2D}"/>
              </a:ext>
            </a:extLst>
          </p:cNvPr>
          <p:cNvSpPr txBox="1"/>
          <p:nvPr/>
        </p:nvSpPr>
        <p:spPr>
          <a:xfrm>
            <a:off x="4162734" y="2650262"/>
            <a:ext cx="7191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％を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倍すると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7C98A66-F8F8-49EA-AFBC-FCB779DFB2DB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第２問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DE197A-9481-492D-A49C-BC894D9BAE0C}"/>
              </a:ext>
            </a:extLst>
          </p:cNvPr>
          <p:cNvSpPr txBox="1"/>
          <p:nvPr/>
        </p:nvSpPr>
        <p:spPr>
          <a:xfrm>
            <a:off x="1014748" y="1507839"/>
            <a:ext cx="9548852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</p:spTree>
    <p:extLst>
      <p:ext uri="{BB962C8B-B14F-4D97-AF65-F5344CB8AC3E}">
        <p14:creationId xmlns:p14="http://schemas.microsoft.com/office/powerpoint/2010/main" val="38297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/>
      <p:bldP spid="43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2120632" y="2768135"/>
            <a:ext cx="411551" cy="1825999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30D4A06-CB30-4AE1-9998-F017B756E0EF}"/>
              </a:ext>
            </a:extLst>
          </p:cNvPr>
          <p:cNvSpPr/>
          <p:nvPr/>
        </p:nvSpPr>
        <p:spPr>
          <a:xfrm>
            <a:off x="2325283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0169AF-51C2-4C09-8F71-973D6018B03C}"/>
              </a:ext>
            </a:extLst>
          </p:cNvPr>
          <p:cNvSpPr/>
          <p:nvPr/>
        </p:nvSpPr>
        <p:spPr>
          <a:xfrm>
            <a:off x="3239405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914AAE-C6DF-4D4E-987B-E005982FF6C2}"/>
              </a:ext>
            </a:extLst>
          </p:cNvPr>
          <p:cNvSpPr/>
          <p:nvPr/>
        </p:nvSpPr>
        <p:spPr>
          <a:xfrm>
            <a:off x="4162734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355F662-583C-4BED-A7BE-A5D3FEEBEBBA}"/>
              </a:ext>
            </a:extLst>
          </p:cNvPr>
          <p:cNvSpPr/>
          <p:nvPr/>
        </p:nvSpPr>
        <p:spPr>
          <a:xfrm>
            <a:off x="5076856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F37EAF3-A886-4DC0-A089-801469A1E761}"/>
              </a:ext>
            </a:extLst>
          </p:cNvPr>
          <p:cNvSpPr/>
          <p:nvPr/>
        </p:nvSpPr>
        <p:spPr>
          <a:xfrm>
            <a:off x="6000592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D5A485B-ADF6-4E68-A204-38EDE5564CC4}"/>
              </a:ext>
            </a:extLst>
          </p:cNvPr>
          <p:cNvSpPr/>
          <p:nvPr/>
        </p:nvSpPr>
        <p:spPr>
          <a:xfrm>
            <a:off x="6923921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933234A-9A11-47FF-B485-E9974F9AAC66}"/>
              </a:ext>
            </a:extLst>
          </p:cNvPr>
          <p:cNvSpPr/>
          <p:nvPr/>
        </p:nvSpPr>
        <p:spPr>
          <a:xfrm>
            <a:off x="7847250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384C7B0-7B76-413B-B322-4911D3743092}"/>
              </a:ext>
            </a:extLst>
          </p:cNvPr>
          <p:cNvSpPr/>
          <p:nvPr/>
        </p:nvSpPr>
        <p:spPr>
          <a:xfrm>
            <a:off x="8770579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5777BE-DC50-49DC-9EE1-F69D5C251144}"/>
              </a:ext>
            </a:extLst>
          </p:cNvPr>
          <p:cNvSpPr/>
          <p:nvPr/>
        </p:nvSpPr>
        <p:spPr>
          <a:xfrm>
            <a:off x="9693908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1227227" y="4072158"/>
            <a:ext cx="2227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1628400" y="2671220"/>
            <a:ext cx="182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19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43E7F68-F3DB-4A15-98CE-A91B60B34C2D}"/>
              </a:ext>
            </a:extLst>
          </p:cNvPr>
          <p:cNvSpPr txBox="1"/>
          <p:nvPr/>
        </p:nvSpPr>
        <p:spPr>
          <a:xfrm>
            <a:off x="4162734" y="2650262"/>
            <a:ext cx="7191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％を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倍すると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7C98A66-F8F8-49EA-AFBC-FCB779DFB2DB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第２問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DE197A-9481-492D-A49C-BC894D9BAE0C}"/>
              </a:ext>
            </a:extLst>
          </p:cNvPr>
          <p:cNvSpPr txBox="1"/>
          <p:nvPr/>
        </p:nvSpPr>
        <p:spPr>
          <a:xfrm>
            <a:off x="1014748" y="1507839"/>
            <a:ext cx="9300506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1FFD9B3-4771-4442-B2BA-AF7421729AF6}"/>
              </a:ext>
            </a:extLst>
          </p:cNvPr>
          <p:cNvSpPr txBox="1"/>
          <p:nvPr/>
        </p:nvSpPr>
        <p:spPr>
          <a:xfrm>
            <a:off x="2574691" y="5527803"/>
            <a:ext cx="5272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×5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94ECE0C-B59D-4033-8CDD-AEEFEFC811B0}"/>
              </a:ext>
            </a:extLst>
          </p:cNvPr>
          <p:cNvSpPr txBox="1"/>
          <p:nvPr/>
        </p:nvSpPr>
        <p:spPr>
          <a:xfrm>
            <a:off x="8383243" y="5527802"/>
            <a:ext cx="260588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</p:spTree>
    <p:extLst>
      <p:ext uri="{BB962C8B-B14F-4D97-AF65-F5344CB8AC3E}">
        <p14:creationId xmlns:p14="http://schemas.microsoft.com/office/powerpoint/2010/main" val="126030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2359710" y="2529056"/>
            <a:ext cx="411551" cy="2304156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30D4A06-CB30-4AE1-9998-F017B756E0EF}"/>
              </a:ext>
            </a:extLst>
          </p:cNvPr>
          <p:cNvSpPr/>
          <p:nvPr/>
        </p:nvSpPr>
        <p:spPr>
          <a:xfrm>
            <a:off x="2325283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0169AF-51C2-4C09-8F71-973D6018B03C}"/>
              </a:ext>
            </a:extLst>
          </p:cNvPr>
          <p:cNvSpPr/>
          <p:nvPr/>
        </p:nvSpPr>
        <p:spPr>
          <a:xfrm>
            <a:off x="3239405" y="3985489"/>
            <a:ext cx="47815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914AAE-C6DF-4D4E-987B-E005982FF6C2}"/>
              </a:ext>
            </a:extLst>
          </p:cNvPr>
          <p:cNvSpPr/>
          <p:nvPr/>
        </p:nvSpPr>
        <p:spPr>
          <a:xfrm>
            <a:off x="4162734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355F662-583C-4BED-A7BE-A5D3FEEBEBBA}"/>
              </a:ext>
            </a:extLst>
          </p:cNvPr>
          <p:cNvSpPr/>
          <p:nvPr/>
        </p:nvSpPr>
        <p:spPr>
          <a:xfrm>
            <a:off x="5076856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F37EAF3-A886-4DC0-A089-801469A1E761}"/>
              </a:ext>
            </a:extLst>
          </p:cNvPr>
          <p:cNvSpPr/>
          <p:nvPr/>
        </p:nvSpPr>
        <p:spPr>
          <a:xfrm>
            <a:off x="6000592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D5A485B-ADF6-4E68-A204-38EDE5564CC4}"/>
              </a:ext>
            </a:extLst>
          </p:cNvPr>
          <p:cNvSpPr/>
          <p:nvPr/>
        </p:nvSpPr>
        <p:spPr>
          <a:xfrm>
            <a:off x="6923921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933234A-9A11-47FF-B485-E9974F9AAC66}"/>
              </a:ext>
            </a:extLst>
          </p:cNvPr>
          <p:cNvSpPr/>
          <p:nvPr/>
        </p:nvSpPr>
        <p:spPr>
          <a:xfrm>
            <a:off x="7847250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384C7B0-7B76-413B-B322-4911D3743092}"/>
              </a:ext>
            </a:extLst>
          </p:cNvPr>
          <p:cNvSpPr/>
          <p:nvPr/>
        </p:nvSpPr>
        <p:spPr>
          <a:xfrm>
            <a:off x="8770579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5777BE-DC50-49DC-9EE1-F69D5C251144}"/>
              </a:ext>
            </a:extLst>
          </p:cNvPr>
          <p:cNvSpPr/>
          <p:nvPr/>
        </p:nvSpPr>
        <p:spPr>
          <a:xfrm>
            <a:off x="9693908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1574763" y="4084067"/>
            <a:ext cx="2259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1811868" y="2615705"/>
            <a:ext cx="1726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19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6275620-245B-4CEC-B313-E70A920B85A5}"/>
              </a:ext>
            </a:extLst>
          </p:cNvPr>
          <p:cNvSpPr txBox="1"/>
          <p:nvPr/>
        </p:nvSpPr>
        <p:spPr>
          <a:xfrm>
            <a:off x="5086063" y="5383602"/>
            <a:ext cx="2093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B636923-BDB3-43E1-A7C3-30E1B30F2EEA}"/>
              </a:ext>
            </a:extLst>
          </p:cNvPr>
          <p:cNvSpPr/>
          <p:nvPr/>
        </p:nvSpPr>
        <p:spPr>
          <a:xfrm>
            <a:off x="3707044" y="3985489"/>
            <a:ext cx="47815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BA984AB-6B9C-4B4B-8C9C-4A349F3F899A}"/>
              </a:ext>
            </a:extLst>
          </p:cNvPr>
          <p:cNvSpPr txBox="1"/>
          <p:nvPr/>
        </p:nvSpPr>
        <p:spPr>
          <a:xfrm>
            <a:off x="4185203" y="2598003"/>
            <a:ext cx="7398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％の４倍です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EC87B98-1B1C-44D0-8316-D5A6A2ECB25E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第３問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CF79966-BCF7-42C6-88AB-DD2CD726B9D4}"/>
              </a:ext>
            </a:extLst>
          </p:cNvPr>
          <p:cNvSpPr txBox="1"/>
          <p:nvPr/>
        </p:nvSpPr>
        <p:spPr>
          <a:xfrm>
            <a:off x="1014748" y="1507839"/>
            <a:ext cx="9505989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</p:spTree>
    <p:extLst>
      <p:ext uri="{BB962C8B-B14F-4D97-AF65-F5344CB8AC3E}">
        <p14:creationId xmlns:p14="http://schemas.microsoft.com/office/powerpoint/2010/main" val="235332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/>
      <p:bldP spid="43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2359710" y="2529056"/>
            <a:ext cx="411551" cy="2304156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30D4A06-CB30-4AE1-9998-F017B756E0EF}"/>
              </a:ext>
            </a:extLst>
          </p:cNvPr>
          <p:cNvSpPr/>
          <p:nvPr/>
        </p:nvSpPr>
        <p:spPr>
          <a:xfrm>
            <a:off x="2325283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0169AF-51C2-4C09-8F71-973D6018B03C}"/>
              </a:ext>
            </a:extLst>
          </p:cNvPr>
          <p:cNvSpPr/>
          <p:nvPr/>
        </p:nvSpPr>
        <p:spPr>
          <a:xfrm>
            <a:off x="3239405" y="3985489"/>
            <a:ext cx="47815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914AAE-C6DF-4D4E-987B-E005982FF6C2}"/>
              </a:ext>
            </a:extLst>
          </p:cNvPr>
          <p:cNvSpPr/>
          <p:nvPr/>
        </p:nvSpPr>
        <p:spPr>
          <a:xfrm>
            <a:off x="4162734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355F662-583C-4BED-A7BE-A5D3FEEBEBBA}"/>
              </a:ext>
            </a:extLst>
          </p:cNvPr>
          <p:cNvSpPr/>
          <p:nvPr/>
        </p:nvSpPr>
        <p:spPr>
          <a:xfrm>
            <a:off x="5076856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F37EAF3-A886-4DC0-A089-801469A1E761}"/>
              </a:ext>
            </a:extLst>
          </p:cNvPr>
          <p:cNvSpPr/>
          <p:nvPr/>
        </p:nvSpPr>
        <p:spPr>
          <a:xfrm>
            <a:off x="6000592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D5A485B-ADF6-4E68-A204-38EDE5564CC4}"/>
              </a:ext>
            </a:extLst>
          </p:cNvPr>
          <p:cNvSpPr/>
          <p:nvPr/>
        </p:nvSpPr>
        <p:spPr>
          <a:xfrm>
            <a:off x="6923921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933234A-9A11-47FF-B485-E9974F9AAC66}"/>
              </a:ext>
            </a:extLst>
          </p:cNvPr>
          <p:cNvSpPr/>
          <p:nvPr/>
        </p:nvSpPr>
        <p:spPr>
          <a:xfrm>
            <a:off x="7847250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384C7B0-7B76-413B-B322-4911D3743092}"/>
              </a:ext>
            </a:extLst>
          </p:cNvPr>
          <p:cNvSpPr/>
          <p:nvPr/>
        </p:nvSpPr>
        <p:spPr>
          <a:xfrm>
            <a:off x="8770579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5777BE-DC50-49DC-9EE1-F69D5C251144}"/>
              </a:ext>
            </a:extLst>
          </p:cNvPr>
          <p:cNvSpPr/>
          <p:nvPr/>
        </p:nvSpPr>
        <p:spPr>
          <a:xfrm>
            <a:off x="9693908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1574763" y="4084067"/>
            <a:ext cx="2259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1811868" y="2615705"/>
            <a:ext cx="1726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19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B636923-BDB3-43E1-A7C3-30E1B30F2EEA}"/>
              </a:ext>
            </a:extLst>
          </p:cNvPr>
          <p:cNvSpPr/>
          <p:nvPr/>
        </p:nvSpPr>
        <p:spPr>
          <a:xfrm>
            <a:off x="3707044" y="3985489"/>
            <a:ext cx="47815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BA984AB-6B9C-4B4B-8C9C-4A349F3F899A}"/>
              </a:ext>
            </a:extLst>
          </p:cNvPr>
          <p:cNvSpPr txBox="1"/>
          <p:nvPr/>
        </p:nvSpPr>
        <p:spPr>
          <a:xfrm>
            <a:off x="4185203" y="2598003"/>
            <a:ext cx="7398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％の４倍です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EC87B98-1B1C-44D0-8316-D5A6A2ECB25E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第３問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CF79966-BCF7-42C6-88AB-DD2CD726B9D4}"/>
              </a:ext>
            </a:extLst>
          </p:cNvPr>
          <p:cNvSpPr txBox="1"/>
          <p:nvPr/>
        </p:nvSpPr>
        <p:spPr>
          <a:xfrm>
            <a:off x="1014748" y="1507839"/>
            <a:ext cx="9249135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0E99B57-7AB4-47A3-89DD-45C03F7803EB}"/>
              </a:ext>
            </a:extLst>
          </p:cNvPr>
          <p:cNvSpPr txBox="1"/>
          <p:nvPr/>
        </p:nvSpPr>
        <p:spPr>
          <a:xfrm>
            <a:off x="2325283" y="5488517"/>
            <a:ext cx="5362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220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8814B48-805C-40AD-ABE4-E4C20ADF397D}"/>
              </a:ext>
            </a:extLst>
          </p:cNvPr>
          <p:cNvSpPr txBox="1"/>
          <p:nvPr/>
        </p:nvSpPr>
        <p:spPr>
          <a:xfrm>
            <a:off x="8460266" y="5449810"/>
            <a:ext cx="231832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880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605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3053351" y="1835416"/>
            <a:ext cx="411551" cy="3691438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AC73BB3-6C1E-4BC7-9ED1-9B76B4FC2DF1}"/>
              </a:ext>
            </a:extLst>
          </p:cNvPr>
          <p:cNvGrpSpPr/>
          <p:nvPr/>
        </p:nvGrpSpPr>
        <p:grpSpPr>
          <a:xfrm>
            <a:off x="1401954" y="3985489"/>
            <a:ext cx="9215283" cy="923329"/>
            <a:chOff x="1401954" y="3985489"/>
            <a:chExt cx="9215283" cy="923329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3160927E-FBB7-4A08-98D9-B606D42A2CCE}"/>
                </a:ext>
              </a:extLst>
            </p:cNvPr>
            <p:cNvSpPr/>
            <p:nvPr/>
          </p:nvSpPr>
          <p:spPr>
            <a:xfrm>
              <a:off x="1401954" y="3985489"/>
              <a:ext cx="923329" cy="92332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630D4A06-CB30-4AE1-9998-F017B756E0EF}"/>
                </a:ext>
              </a:extLst>
            </p:cNvPr>
            <p:cNvSpPr/>
            <p:nvPr/>
          </p:nvSpPr>
          <p:spPr>
            <a:xfrm>
              <a:off x="2325283" y="3985489"/>
              <a:ext cx="923329" cy="92332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640169AF-51C2-4C09-8F71-973D6018B03C}"/>
                </a:ext>
              </a:extLst>
            </p:cNvPr>
            <p:cNvSpPr/>
            <p:nvPr/>
          </p:nvSpPr>
          <p:spPr>
            <a:xfrm>
              <a:off x="3239405" y="3985489"/>
              <a:ext cx="923329" cy="92332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5C914AAE-C6DF-4D4E-987B-E005982FF6C2}"/>
                </a:ext>
              </a:extLst>
            </p:cNvPr>
            <p:cNvSpPr/>
            <p:nvPr/>
          </p:nvSpPr>
          <p:spPr>
            <a:xfrm>
              <a:off x="4162734" y="3985489"/>
              <a:ext cx="923329" cy="92332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8355F662-583C-4BED-A7BE-A5D3FEEBEBBA}"/>
                </a:ext>
              </a:extLst>
            </p:cNvPr>
            <p:cNvSpPr/>
            <p:nvPr/>
          </p:nvSpPr>
          <p:spPr>
            <a:xfrm>
              <a:off x="5076856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9F37EAF3-A886-4DC0-A089-801469A1E761}"/>
                </a:ext>
              </a:extLst>
            </p:cNvPr>
            <p:cNvSpPr/>
            <p:nvPr/>
          </p:nvSpPr>
          <p:spPr>
            <a:xfrm>
              <a:off x="6000592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D5A485B-ADF6-4E68-A204-38EDE5564CC4}"/>
                </a:ext>
              </a:extLst>
            </p:cNvPr>
            <p:cNvSpPr/>
            <p:nvPr/>
          </p:nvSpPr>
          <p:spPr>
            <a:xfrm>
              <a:off x="6923921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8933234A-9A11-47FF-B485-E9974F9AAC66}"/>
                </a:ext>
              </a:extLst>
            </p:cNvPr>
            <p:cNvSpPr/>
            <p:nvPr/>
          </p:nvSpPr>
          <p:spPr>
            <a:xfrm>
              <a:off x="7847250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F384C7B0-7B76-413B-B322-4911D3743092}"/>
                </a:ext>
              </a:extLst>
            </p:cNvPr>
            <p:cNvSpPr/>
            <p:nvPr/>
          </p:nvSpPr>
          <p:spPr>
            <a:xfrm>
              <a:off x="8770579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235777BE-DC50-49DC-9EE1-F69D5C251144}"/>
                </a:ext>
              </a:extLst>
            </p:cNvPr>
            <p:cNvSpPr/>
            <p:nvPr/>
          </p:nvSpPr>
          <p:spPr>
            <a:xfrm>
              <a:off x="9693908" y="3985489"/>
              <a:ext cx="923329" cy="92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2325283" y="4044168"/>
            <a:ext cx="2189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2381301" y="2784218"/>
            <a:ext cx="1829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19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6275620-245B-4CEC-B313-E70A920B85A5}"/>
              </a:ext>
            </a:extLst>
          </p:cNvPr>
          <p:cNvSpPr txBox="1"/>
          <p:nvPr/>
        </p:nvSpPr>
        <p:spPr>
          <a:xfrm>
            <a:off x="3137043" y="5520439"/>
            <a:ext cx="5917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円が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7ADA05-E598-442B-9545-754A32C1C33E}"/>
              </a:ext>
            </a:extLst>
          </p:cNvPr>
          <p:cNvSpPr txBox="1"/>
          <p:nvPr/>
        </p:nvSpPr>
        <p:spPr>
          <a:xfrm>
            <a:off x="5119248" y="2845540"/>
            <a:ext cx="6802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400÷4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6328792-60C7-4C82-A195-BA5CA256FDB4}"/>
              </a:ext>
            </a:extLst>
          </p:cNvPr>
          <p:cNvSpPr txBox="1"/>
          <p:nvPr/>
        </p:nvSpPr>
        <p:spPr>
          <a:xfrm>
            <a:off x="1663386" y="1705591"/>
            <a:ext cx="9356765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40%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EE517BE-521E-D4B5-5175-A698F6006C1C}"/>
              </a:ext>
            </a:extLst>
          </p:cNvPr>
          <p:cNvSpPr txBox="1"/>
          <p:nvPr/>
        </p:nvSpPr>
        <p:spPr>
          <a:xfrm>
            <a:off x="1635778" y="506564"/>
            <a:ext cx="935676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⑨一部分から全体を考える方法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Ⅱ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832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/>
      <p:bldP spid="43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1679499" y="3209268"/>
            <a:ext cx="411551" cy="943734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30D4A06-CB30-4AE1-9998-F017B756E0EF}"/>
              </a:ext>
            </a:extLst>
          </p:cNvPr>
          <p:cNvSpPr/>
          <p:nvPr/>
        </p:nvSpPr>
        <p:spPr>
          <a:xfrm>
            <a:off x="2325283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0169AF-51C2-4C09-8F71-973D6018B03C}"/>
              </a:ext>
            </a:extLst>
          </p:cNvPr>
          <p:cNvSpPr/>
          <p:nvPr/>
        </p:nvSpPr>
        <p:spPr>
          <a:xfrm>
            <a:off x="3239405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914AAE-C6DF-4D4E-987B-E005982FF6C2}"/>
              </a:ext>
            </a:extLst>
          </p:cNvPr>
          <p:cNvSpPr/>
          <p:nvPr/>
        </p:nvSpPr>
        <p:spPr>
          <a:xfrm>
            <a:off x="4162734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355F662-583C-4BED-A7BE-A5D3FEEBEBBA}"/>
              </a:ext>
            </a:extLst>
          </p:cNvPr>
          <p:cNvSpPr/>
          <p:nvPr/>
        </p:nvSpPr>
        <p:spPr>
          <a:xfrm>
            <a:off x="5076856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F37EAF3-A886-4DC0-A089-801469A1E761}"/>
              </a:ext>
            </a:extLst>
          </p:cNvPr>
          <p:cNvSpPr/>
          <p:nvPr/>
        </p:nvSpPr>
        <p:spPr>
          <a:xfrm>
            <a:off x="6000592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D5A485B-ADF6-4E68-A204-38EDE5564CC4}"/>
              </a:ext>
            </a:extLst>
          </p:cNvPr>
          <p:cNvSpPr/>
          <p:nvPr/>
        </p:nvSpPr>
        <p:spPr>
          <a:xfrm>
            <a:off x="6923921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933234A-9A11-47FF-B485-E9974F9AAC66}"/>
              </a:ext>
            </a:extLst>
          </p:cNvPr>
          <p:cNvSpPr/>
          <p:nvPr/>
        </p:nvSpPr>
        <p:spPr>
          <a:xfrm>
            <a:off x="7847250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384C7B0-7B76-413B-B322-4911D3743092}"/>
              </a:ext>
            </a:extLst>
          </p:cNvPr>
          <p:cNvSpPr/>
          <p:nvPr/>
        </p:nvSpPr>
        <p:spPr>
          <a:xfrm>
            <a:off x="8770579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5777BE-DC50-49DC-9EE1-F69D5C251144}"/>
              </a:ext>
            </a:extLst>
          </p:cNvPr>
          <p:cNvSpPr/>
          <p:nvPr/>
        </p:nvSpPr>
        <p:spPr>
          <a:xfrm>
            <a:off x="9693908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973945" y="4093521"/>
            <a:ext cx="1779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1131621" y="2743721"/>
            <a:ext cx="1621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19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7ADA05-E598-442B-9545-754A32C1C33E}"/>
              </a:ext>
            </a:extLst>
          </p:cNvPr>
          <p:cNvSpPr txBox="1"/>
          <p:nvPr/>
        </p:nvSpPr>
        <p:spPr>
          <a:xfrm>
            <a:off x="5119248" y="2845540"/>
            <a:ext cx="6802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400÷4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6328792-60C7-4C82-A195-BA5CA256FDB4}"/>
              </a:ext>
            </a:extLst>
          </p:cNvPr>
          <p:cNvSpPr txBox="1"/>
          <p:nvPr/>
        </p:nvSpPr>
        <p:spPr>
          <a:xfrm>
            <a:off x="1663387" y="1705591"/>
            <a:ext cx="9484074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40%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A059014-B40D-4816-8C5B-0ECCA4A37807}"/>
              </a:ext>
            </a:extLst>
          </p:cNvPr>
          <p:cNvSpPr txBox="1"/>
          <p:nvPr/>
        </p:nvSpPr>
        <p:spPr>
          <a:xfrm>
            <a:off x="2357140" y="5527803"/>
            <a:ext cx="5524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98D6939-5F08-41C3-A4FD-C4A915CCAFBA}"/>
              </a:ext>
            </a:extLst>
          </p:cNvPr>
          <p:cNvSpPr txBox="1"/>
          <p:nvPr/>
        </p:nvSpPr>
        <p:spPr>
          <a:xfrm>
            <a:off x="8516968" y="5527803"/>
            <a:ext cx="274991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3816DC9-335D-108E-C1F4-DCE83EEFA795}"/>
              </a:ext>
            </a:extLst>
          </p:cNvPr>
          <p:cNvSpPr txBox="1"/>
          <p:nvPr/>
        </p:nvSpPr>
        <p:spPr>
          <a:xfrm>
            <a:off x="1635778" y="506564"/>
            <a:ext cx="935676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⑨一部分から全体を考える方法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Ⅱ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999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3962889" y="925877"/>
            <a:ext cx="411551" cy="551051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30D4A06-CB30-4AE1-9998-F017B756E0EF}"/>
              </a:ext>
            </a:extLst>
          </p:cNvPr>
          <p:cNvSpPr/>
          <p:nvPr/>
        </p:nvSpPr>
        <p:spPr>
          <a:xfrm>
            <a:off x="2325283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0169AF-51C2-4C09-8F71-973D6018B03C}"/>
              </a:ext>
            </a:extLst>
          </p:cNvPr>
          <p:cNvSpPr/>
          <p:nvPr/>
        </p:nvSpPr>
        <p:spPr>
          <a:xfrm>
            <a:off x="3239405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914AAE-C6DF-4D4E-987B-E005982FF6C2}"/>
              </a:ext>
            </a:extLst>
          </p:cNvPr>
          <p:cNvSpPr/>
          <p:nvPr/>
        </p:nvSpPr>
        <p:spPr>
          <a:xfrm>
            <a:off x="416273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355F662-583C-4BED-A7BE-A5D3FEEBEBBA}"/>
              </a:ext>
            </a:extLst>
          </p:cNvPr>
          <p:cNvSpPr/>
          <p:nvPr/>
        </p:nvSpPr>
        <p:spPr>
          <a:xfrm>
            <a:off x="5076856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F37EAF3-A886-4DC0-A089-801469A1E761}"/>
              </a:ext>
            </a:extLst>
          </p:cNvPr>
          <p:cNvSpPr/>
          <p:nvPr/>
        </p:nvSpPr>
        <p:spPr>
          <a:xfrm>
            <a:off x="6000592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D5A485B-ADF6-4E68-A204-38EDE5564CC4}"/>
              </a:ext>
            </a:extLst>
          </p:cNvPr>
          <p:cNvSpPr/>
          <p:nvPr/>
        </p:nvSpPr>
        <p:spPr>
          <a:xfrm>
            <a:off x="6923921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933234A-9A11-47FF-B485-E9974F9AAC66}"/>
              </a:ext>
            </a:extLst>
          </p:cNvPr>
          <p:cNvSpPr/>
          <p:nvPr/>
        </p:nvSpPr>
        <p:spPr>
          <a:xfrm>
            <a:off x="7847250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384C7B0-7B76-413B-B322-4911D3743092}"/>
              </a:ext>
            </a:extLst>
          </p:cNvPr>
          <p:cNvSpPr/>
          <p:nvPr/>
        </p:nvSpPr>
        <p:spPr>
          <a:xfrm>
            <a:off x="8770579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5777BE-DC50-49DC-9EE1-F69D5C251144}"/>
              </a:ext>
            </a:extLst>
          </p:cNvPr>
          <p:cNvSpPr/>
          <p:nvPr/>
        </p:nvSpPr>
        <p:spPr>
          <a:xfrm>
            <a:off x="9693908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3178593" y="4074443"/>
            <a:ext cx="2114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3504952" y="2722088"/>
            <a:ext cx="1787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ja-JP" altLang="en-US" sz="4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19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6275620-245B-4CEC-B313-E70A920B85A5}"/>
              </a:ext>
            </a:extLst>
          </p:cNvPr>
          <p:cNvSpPr txBox="1"/>
          <p:nvPr/>
        </p:nvSpPr>
        <p:spPr>
          <a:xfrm>
            <a:off x="5076856" y="5409877"/>
            <a:ext cx="2286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0304FE3-96E1-4DA2-81B5-BA6EEAEA212B}"/>
              </a:ext>
            </a:extLst>
          </p:cNvPr>
          <p:cNvSpPr txBox="1"/>
          <p:nvPr/>
        </p:nvSpPr>
        <p:spPr>
          <a:xfrm>
            <a:off x="5528520" y="2770562"/>
            <a:ext cx="6267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300÷6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FD0A4DF-852A-400B-90F6-ABA5C756D4EB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第２問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8DF472F-8236-4521-B04A-1ADA86D1ECC7}"/>
              </a:ext>
            </a:extLst>
          </p:cNvPr>
          <p:cNvSpPr txBox="1"/>
          <p:nvPr/>
        </p:nvSpPr>
        <p:spPr>
          <a:xfrm>
            <a:off x="1663387" y="1705591"/>
            <a:ext cx="9247768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60%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</p:spTree>
    <p:extLst>
      <p:ext uri="{BB962C8B-B14F-4D97-AF65-F5344CB8AC3E}">
        <p14:creationId xmlns:p14="http://schemas.microsoft.com/office/powerpoint/2010/main" val="427692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/>
      <p:bldP spid="43" grpId="0"/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30D4A06-CB30-4AE1-9998-F017B756E0EF}"/>
              </a:ext>
            </a:extLst>
          </p:cNvPr>
          <p:cNvSpPr/>
          <p:nvPr/>
        </p:nvSpPr>
        <p:spPr>
          <a:xfrm>
            <a:off x="2325283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0169AF-51C2-4C09-8F71-973D6018B03C}"/>
              </a:ext>
            </a:extLst>
          </p:cNvPr>
          <p:cNvSpPr/>
          <p:nvPr/>
        </p:nvSpPr>
        <p:spPr>
          <a:xfrm>
            <a:off x="3239405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914AAE-C6DF-4D4E-987B-E005982FF6C2}"/>
              </a:ext>
            </a:extLst>
          </p:cNvPr>
          <p:cNvSpPr/>
          <p:nvPr/>
        </p:nvSpPr>
        <p:spPr>
          <a:xfrm>
            <a:off x="4162734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355F662-583C-4BED-A7BE-A5D3FEEBEBBA}"/>
              </a:ext>
            </a:extLst>
          </p:cNvPr>
          <p:cNvSpPr/>
          <p:nvPr/>
        </p:nvSpPr>
        <p:spPr>
          <a:xfrm>
            <a:off x="5076856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F37EAF3-A886-4DC0-A089-801469A1E761}"/>
              </a:ext>
            </a:extLst>
          </p:cNvPr>
          <p:cNvSpPr/>
          <p:nvPr/>
        </p:nvSpPr>
        <p:spPr>
          <a:xfrm>
            <a:off x="6000592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D5A485B-ADF6-4E68-A204-38EDE5564CC4}"/>
              </a:ext>
            </a:extLst>
          </p:cNvPr>
          <p:cNvSpPr/>
          <p:nvPr/>
        </p:nvSpPr>
        <p:spPr>
          <a:xfrm>
            <a:off x="6923921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933234A-9A11-47FF-B485-E9974F9AAC66}"/>
              </a:ext>
            </a:extLst>
          </p:cNvPr>
          <p:cNvSpPr/>
          <p:nvPr/>
        </p:nvSpPr>
        <p:spPr>
          <a:xfrm>
            <a:off x="7847250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384C7B0-7B76-413B-B322-4911D3743092}"/>
              </a:ext>
            </a:extLst>
          </p:cNvPr>
          <p:cNvSpPr/>
          <p:nvPr/>
        </p:nvSpPr>
        <p:spPr>
          <a:xfrm>
            <a:off x="8770579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5777BE-DC50-49DC-9EE1-F69D5C251144}"/>
              </a:ext>
            </a:extLst>
          </p:cNvPr>
          <p:cNvSpPr/>
          <p:nvPr/>
        </p:nvSpPr>
        <p:spPr>
          <a:xfrm>
            <a:off x="9693908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1086674" y="4062432"/>
            <a:ext cx="1627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19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0304FE3-96E1-4DA2-81B5-BA6EEAEA212B}"/>
              </a:ext>
            </a:extLst>
          </p:cNvPr>
          <p:cNvSpPr txBox="1"/>
          <p:nvPr/>
        </p:nvSpPr>
        <p:spPr>
          <a:xfrm>
            <a:off x="5528520" y="2770562"/>
            <a:ext cx="6267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300÷6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FD0A4DF-852A-400B-90F6-ABA5C756D4EB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第２問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8DF472F-8236-4521-B04A-1ADA86D1ECC7}"/>
              </a:ext>
            </a:extLst>
          </p:cNvPr>
          <p:cNvSpPr txBox="1"/>
          <p:nvPr/>
        </p:nvSpPr>
        <p:spPr>
          <a:xfrm>
            <a:off x="1663386" y="1705591"/>
            <a:ext cx="9288865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60%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03B2E5A-AD4E-4DEE-923C-2BA8880D7F59}"/>
              </a:ext>
            </a:extLst>
          </p:cNvPr>
          <p:cNvSpPr txBox="1"/>
          <p:nvPr/>
        </p:nvSpPr>
        <p:spPr>
          <a:xfrm>
            <a:off x="2736597" y="5504942"/>
            <a:ext cx="5112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endParaRPr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52B08FD-14CD-4BB3-91AC-CBCB9121A6BE}"/>
              </a:ext>
            </a:extLst>
          </p:cNvPr>
          <p:cNvSpPr txBox="1"/>
          <p:nvPr/>
        </p:nvSpPr>
        <p:spPr>
          <a:xfrm>
            <a:off x="8662388" y="5504941"/>
            <a:ext cx="220718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右中かっこ 1">
            <a:extLst>
              <a:ext uri="{FF2B5EF4-FFF2-40B4-BE49-F238E27FC236}">
                <a16:creationId xmlns:a16="http://schemas.microsoft.com/office/drawing/2014/main" id="{91C5E2A3-3E89-8006-E5A2-9F1A68936781}"/>
              </a:ext>
            </a:extLst>
          </p:cNvPr>
          <p:cNvSpPr/>
          <p:nvPr/>
        </p:nvSpPr>
        <p:spPr>
          <a:xfrm rot="16200000">
            <a:off x="1679499" y="3209268"/>
            <a:ext cx="411551" cy="943734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6777D3E-EB32-1A83-C672-44A75D654CD9}"/>
              </a:ext>
            </a:extLst>
          </p:cNvPr>
          <p:cNvSpPr txBox="1"/>
          <p:nvPr/>
        </p:nvSpPr>
        <p:spPr>
          <a:xfrm>
            <a:off x="1131621" y="2743721"/>
            <a:ext cx="1621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363513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2582296" y="2306471"/>
            <a:ext cx="411551" cy="2749328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30D4A06-CB30-4AE1-9998-F017B756E0EF}"/>
              </a:ext>
            </a:extLst>
          </p:cNvPr>
          <p:cNvSpPr/>
          <p:nvPr/>
        </p:nvSpPr>
        <p:spPr>
          <a:xfrm>
            <a:off x="2325283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0169AF-51C2-4C09-8F71-973D6018B03C}"/>
              </a:ext>
            </a:extLst>
          </p:cNvPr>
          <p:cNvSpPr/>
          <p:nvPr/>
        </p:nvSpPr>
        <p:spPr>
          <a:xfrm>
            <a:off x="3239405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914AAE-C6DF-4D4E-987B-E005982FF6C2}"/>
              </a:ext>
            </a:extLst>
          </p:cNvPr>
          <p:cNvSpPr/>
          <p:nvPr/>
        </p:nvSpPr>
        <p:spPr>
          <a:xfrm>
            <a:off x="4162734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355F662-583C-4BED-A7BE-A5D3FEEBEBBA}"/>
              </a:ext>
            </a:extLst>
          </p:cNvPr>
          <p:cNvSpPr/>
          <p:nvPr/>
        </p:nvSpPr>
        <p:spPr>
          <a:xfrm>
            <a:off x="5076856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F37EAF3-A886-4DC0-A089-801469A1E761}"/>
              </a:ext>
            </a:extLst>
          </p:cNvPr>
          <p:cNvSpPr/>
          <p:nvPr/>
        </p:nvSpPr>
        <p:spPr>
          <a:xfrm>
            <a:off x="6000592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D5A485B-ADF6-4E68-A204-38EDE5564CC4}"/>
              </a:ext>
            </a:extLst>
          </p:cNvPr>
          <p:cNvSpPr/>
          <p:nvPr/>
        </p:nvSpPr>
        <p:spPr>
          <a:xfrm>
            <a:off x="6923921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933234A-9A11-47FF-B485-E9974F9AAC66}"/>
              </a:ext>
            </a:extLst>
          </p:cNvPr>
          <p:cNvSpPr/>
          <p:nvPr/>
        </p:nvSpPr>
        <p:spPr>
          <a:xfrm>
            <a:off x="7847250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384C7B0-7B76-413B-B322-4911D3743092}"/>
              </a:ext>
            </a:extLst>
          </p:cNvPr>
          <p:cNvSpPr/>
          <p:nvPr/>
        </p:nvSpPr>
        <p:spPr>
          <a:xfrm>
            <a:off x="8770579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5777BE-DC50-49DC-9EE1-F69D5C251144}"/>
              </a:ext>
            </a:extLst>
          </p:cNvPr>
          <p:cNvSpPr/>
          <p:nvPr/>
        </p:nvSpPr>
        <p:spPr>
          <a:xfrm>
            <a:off x="9693908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1790904" y="4052431"/>
            <a:ext cx="2371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2129315" y="2738138"/>
            <a:ext cx="1860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19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6275620-245B-4CEC-B313-E70A920B85A5}"/>
              </a:ext>
            </a:extLst>
          </p:cNvPr>
          <p:cNvSpPr txBox="1"/>
          <p:nvPr/>
        </p:nvSpPr>
        <p:spPr>
          <a:xfrm>
            <a:off x="5076856" y="5378757"/>
            <a:ext cx="224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455845D-4484-4783-A61F-93C5E8B8991A}"/>
              </a:ext>
            </a:extLst>
          </p:cNvPr>
          <p:cNvSpPr txBox="1"/>
          <p:nvPr/>
        </p:nvSpPr>
        <p:spPr>
          <a:xfrm>
            <a:off x="5086063" y="2845540"/>
            <a:ext cx="6267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240÷3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CDFEFF1-EAE4-4FE3-A9BD-DE469CAECC37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第３問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24DD82D-2FC8-41BA-AA05-14E684B887AD}"/>
              </a:ext>
            </a:extLst>
          </p:cNvPr>
          <p:cNvSpPr txBox="1"/>
          <p:nvPr/>
        </p:nvSpPr>
        <p:spPr>
          <a:xfrm>
            <a:off x="1663386" y="1705591"/>
            <a:ext cx="9278591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30%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</p:spTree>
    <p:extLst>
      <p:ext uri="{BB962C8B-B14F-4D97-AF65-F5344CB8AC3E}">
        <p14:creationId xmlns:p14="http://schemas.microsoft.com/office/powerpoint/2010/main" val="64979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/>
      <p:bldP spid="43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450FB9F-F82D-48F0-9E3E-8BA4568E382D}"/>
              </a:ext>
            </a:extLst>
          </p:cNvPr>
          <p:cNvSpPr txBox="1"/>
          <p:nvPr/>
        </p:nvSpPr>
        <p:spPr>
          <a:xfrm>
            <a:off x="2627850" y="1824959"/>
            <a:ext cx="6514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このうちの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こなら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％というだけか！簡単だ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0911F29-E31B-448C-9F1D-56451D76C0CE}"/>
              </a:ext>
            </a:extLst>
          </p:cNvPr>
          <p:cNvSpPr txBox="1"/>
          <p:nvPr/>
        </p:nvSpPr>
        <p:spPr>
          <a:xfrm>
            <a:off x="2657515" y="3385021"/>
            <a:ext cx="29189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そうでしょ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!!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928B0CE-DF09-4852-AE62-4DE1A7A1DAE2}"/>
              </a:ext>
            </a:extLst>
          </p:cNvPr>
          <p:cNvSpPr txBox="1"/>
          <p:nvPr/>
        </p:nvSpPr>
        <p:spPr>
          <a:xfrm>
            <a:off x="1502932" y="535682"/>
            <a:ext cx="876393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   ％を使った割合の表し方</a:t>
            </a:r>
            <a:endParaRPr kumimoji="1" lang="ja-JP" altLang="en-US" sz="4800" dirty="0"/>
          </a:p>
        </p:txBody>
      </p:sp>
      <p:pic>
        <p:nvPicPr>
          <p:cNvPr id="2" name="図 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FB4D539-0D7E-BFB1-2E35-43532BB40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32" y="3225337"/>
            <a:ext cx="839951" cy="167990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89FAA79-A12D-9606-8C1B-65E0DCDD48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54" b="9497"/>
          <a:stretch/>
        </p:blipFill>
        <p:spPr>
          <a:xfrm>
            <a:off x="1318862" y="1583346"/>
            <a:ext cx="1168669" cy="1354775"/>
          </a:xfrm>
          <a:prstGeom prst="rect">
            <a:avLst/>
          </a:prstGeom>
        </p:spPr>
      </p:pic>
      <p:pic>
        <p:nvPicPr>
          <p:cNvPr id="13" name="図 1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1AEE3ED-403B-450C-A7E5-05492691F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533454"/>
            <a:ext cx="769783" cy="769783"/>
          </a:xfrm>
          <a:prstGeom prst="rect">
            <a:avLst/>
          </a:prstGeom>
        </p:spPr>
      </p:pic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DD1A08B9-E129-1307-4A9B-BC7E2CE908C5}"/>
              </a:ext>
            </a:extLst>
          </p:cNvPr>
          <p:cNvGrpSpPr/>
          <p:nvPr/>
        </p:nvGrpSpPr>
        <p:grpSpPr>
          <a:xfrm>
            <a:off x="2808483" y="5540063"/>
            <a:ext cx="6887876" cy="686657"/>
            <a:chOff x="1679991" y="1873665"/>
            <a:chExt cx="8444034" cy="841791"/>
          </a:xfrm>
        </p:grpSpPr>
        <p:pic>
          <p:nvPicPr>
            <p:cNvPr id="26" name="図 25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4F75CE19-57F2-1754-8E85-81D92780A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697" y="1873665"/>
              <a:ext cx="841791" cy="841791"/>
            </a:xfrm>
            <a:prstGeom prst="rect">
              <a:avLst/>
            </a:prstGeom>
          </p:spPr>
        </p:pic>
        <p:pic>
          <p:nvPicPr>
            <p:cNvPr id="27" name="図 26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B01B804-7D30-9C3D-6C6C-4CB5FD658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991" y="1873665"/>
              <a:ext cx="841791" cy="841791"/>
            </a:xfrm>
            <a:prstGeom prst="rect">
              <a:avLst/>
            </a:prstGeom>
          </p:spPr>
        </p:pic>
        <p:pic>
          <p:nvPicPr>
            <p:cNvPr id="28" name="図 27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AA69FB1-E6EF-4335-BB08-2FA3CC7BD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1782" y="1873665"/>
              <a:ext cx="841791" cy="841791"/>
            </a:xfrm>
            <a:prstGeom prst="rect">
              <a:avLst/>
            </a:prstGeom>
          </p:spPr>
        </p:pic>
        <p:pic>
          <p:nvPicPr>
            <p:cNvPr id="29" name="図 28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9466F0AF-8D28-B0E2-37B3-8EF39B836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2234" y="1873665"/>
              <a:ext cx="841791" cy="841791"/>
            </a:xfrm>
            <a:prstGeom prst="rect">
              <a:avLst/>
            </a:prstGeom>
          </p:spPr>
        </p:pic>
        <p:pic>
          <p:nvPicPr>
            <p:cNvPr id="30" name="図 29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6F04C11F-227F-8365-970F-B968E68A5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612" y="1873665"/>
              <a:ext cx="841791" cy="841791"/>
            </a:xfrm>
            <a:prstGeom prst="rect">
              <a:avLst/>
            </a:prstGeom>
          </p:spPr>
        </p:pic>
        <p:pic>
          <p:nvPicPr>
            <p:cNvPr id="31" name="図 30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EE32631C-0AB6-0F1F-3DC7-5790E31FF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279" y="1873665"/>
              <a:ext cx="841791" cy="841791"/>
            </a:xfrm>
            <a:prstGeom prst="rect">
              <a:avLst/>
            </a:prstGeom>
          </p:spPr>
        </p:pic>
        <p:pic>
          <p:nvPicPr>
            <p:cNvPr id="32" name="図 31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21D7810-2556-9FC5-0697-496E9A2DD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070" y="1873665"/>
              <a:ext cx="841791" cy="841791"/>
            </a:xfrm>
            <a:prstGeom prst="rect">
              <a:avLst/>
            </a:prstGeom>
          </p:spPr>
        </p:pic>
        <p:pic>
          <p:nvPicPr>
            <p:cNvPr id="33" name="図 32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69AB82AA-69A5-030F-658B-D93E42B7E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6861" y="1873665"/>
              <a:ext cx="841791" cy="841791"/>
            </a:xfrm>
            <a:prstGeom prst="rect">
              <a:avLst/>
            </a:prstGeom>
          </p:spPr>
        </p:pic>
        <p:pic>
          <p:nvPicPr>
            <p:cNvPr id="34" name="図 33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47D19478-A5FF-09C5-08AB-1E508015C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652" y="1873665"/>
              <a:ext cx="841791" cy="841791"/>
            </a:xfrm>
            <a:prstGeom prst="rect">
              <a:avLst/>
            </a:prstGeom>
          </p:spPr>
        </p:pic>
        <p:pic>
          <p:nvPicPr>
            <p:cNvPr id="35" name="図 34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2770F9DD-0B3E-4DDC-54B9-29116A426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443" y="1873665"/>
              <a:ext cx="841791" cy="841791"/>
            </a:xfrm>
            <a:prstGeom prst="rect">
              <a:avLst/>
            </a:prstGeom>
          </p:spPr>
        </p:pic>
      </p:grp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44B885A4-EA6F-DB87-8319-E49574F93449}"/>
              </a:ext>
            </a:extLst>
          </p:cNvPr>
          <p:cNvCxnSpPr>
            <a:cxnSpLocks/>
          </p:cNvCxnSpPr>
          <p:nvPr/>
        </p:nvCxnSpPr>
        <p:spPr>
          <a:xfrm>
            <a:off x="2423592" y="5370547"/>
            <a:ext cx="770485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410B67B-ED05-6D89-E563-E34D8BA55081}"/>
              </a:ext>
            </a:extLst>
          </p:cNvPr>
          <p:cNvGrpSpPr/>
          <p:nvPr/>
        </p:nvGrpSpPr>
        <p:grpSpPr>
          <a:xfrm>
            <a:off x="2808483" y="4514375"/>
            <a:ext cx="4827905" cy="686657"/>
            <a:chOff x="1679991" y="1873665"/>
            <a:chExt cx="5918661" cy="841791"/>
          </a:xfrm>
        </p:grpSpPr>
        <p:pic>
          <p:nvPicPr>
            <p:cNvPr id="7" name="図 6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37653886-314A-772B-86AF-EDBFF5B4C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697" y="1873665"/>
              <a:ext cx="841791" cy="841791"/>
            </a:xfrm>
            <a:prstGeom prst="rect">
              <a:avLst/>
            </a:prstGeom>
          </p:spPr>
        </p:pic>
        <p:pic>
          <p:nvPicPr>
            <p:cNvPr id="8" name="図 7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65BC6FF4-682C-B9D7-D2B7-29B9ADB90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991" y="1873665"/>
              <a:ext cx="841791" cy="841791"/>
            </a:xfrm>
            <a:prstGeom prst="rect">
              <a:avLst/>
            </a:prstGeom>
          </p:spPr>
        </p:pic>
        <p:pic>
          <p:nvPicPr>
            <p:cNvPr id="12" name="図 11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F95B589D-5417-0558-224F-05A63F0D4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1782" y="1873665"/>
              <a:ext cx="841791" cy="841791"/>
            </a:xfrm>
            <a:prstGeom prst="rect">
              <a:avLst/>
            </a:prstGeom>
          </p:spPr>
        </p:pic>
        <p:pic>
          <p:nvPicPr>
            <p:cNvPr id="16" name="図 15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87F59673-D424-7545-1111-F3CD55223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612" y="1873665"/>
              <a:ext cx="841791" cy="841791"/>
            </a:xfrm>
            <a:prstGeom prst="rect">
              <a:avLst/>
            </a:prstGeom>
          </p:spPr>
        </p:pic>
        <p:pic>
          <p:nvPicPr>
            <p:cNvPr id="17" name="図 16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833D8F6-F48F-F51D-A074-E0F61CDA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279" y="1873665"/>
              <a:ext cx="841791" cy="841791"/>
            </a:xfrm>
            <a:prstGeom prst="rect">
              <a:avLst/>
            </a:prstGeom>
          </p:spPr>
        </p:pic>
        <p:pic>
          <p:nvPicPr>
            <p:cNvPr id="18" name="図 17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11439D9B-AB58-2D93-32F0-A96B89321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070" y="1873665"/>
              <a:ext cx="841791" cy="841791"/>
            </a:xfrm>
            <a:prstGeom prst="rect">
              <a:avLst/>
            </a:prstGeom>
          </p:spPr>
        </p:pic>
        <p:pic>
          <p:nvPicPr>
            <p:cNvPr id="20" name="図 19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80024425-5D4E-7C6F-0BFB-83ACCED4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6861" y="1873665"/>
              <a:ext cx="841791" cy="841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41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30D4A06-CB30-4AE1-9998-F017B756E0EF}"/>
              </a:ext>
            </a:extLst>
          </p:cNvPr>
          <p:cNvSpPr/>
          <p:nvPr/>
        </p:nvSpPr>
        <p:spPr>
          <a:xfrm>
            <a:off x="2325283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0169AF-51C2-4C09-8F71-973D6018B03C}"/>
              </a:ext>
            </a:extLst>
          </p:cNvPr>
          <p:cNvSpPr/>
          <p:nvPr/>
        </p:nvSpPr>
        <p:spPr>
          <a:xfrm>
            <a:off x="3239405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914AAE-C6DF-4D4E-987B-E005982FF6C2}"/>
              </a:ext>
            </a:extLst>
          </p:cNvPr>
          <p:cNvSpPr/>
          <p:nvPr/>
        </p:nvSpPr>
        <p:spPr>
          <a:xfrm>
            <a:off x="4162734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355F662-583C-4BED-A7BE-A5D3FEEBEBBA}"/>
              </a:ext>
            </a:extLst>
          </p:cNvPr>
          <p:cNvSpPr/>
          <p:nvPr/>
        </p:nvSpPr>
        <p:spPr>
          <a:xfrm>
            <a:off x="5076856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F37EAF3-A886-4DC0-A089-801469A1E761}"/>
              </a:ext>
            </a:extLst>
          </p:cNvPr>
          <p:cNvSpPr/>
          <p:nvPr/>
        </p:nvSpPr>
        <p:spPr>
          <a:xfrm>
            <a:off x="6000592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D5A485B-ADF6-4E68-A204-38EDE5564CC4}"/>
              </a:ext>
            </a:extLst>
          </p:cNvPr>
          <p:cNvSpPr/>
          <p:nvPr/>
        </p:nvSpPr>
        <p:spPr>
          <a:xfrm>
            <a:off x="6923921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933234A-9A11-47FF-B485-E9974F9AAC66}"/>
              </a:ext>
            </a:extLst>
          </p:cNvPr>
          <p:cNvSpPr/>
          <p:nvPr/>
        </p:nvSpPr>
        <p:spPr>
          <a:xfrm>
            <a:off x="7847250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384C7B0-7B76-413B-B322-4911D3743092}"/>
              </a:ext>
            </a:extLst>
          </p:cNvPr>
          <p:cNvSpPr/>
          <p:nvPr/>
        </p:nvSpPr>
        <p:spPr>
          <a:xfrm>
            <a:off x="8770579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5777BE-DC50-49DC-9EE1-F69D5C251144}"/>
              </a:ext>
            </a:extLst>
          </p:cNvPr>
          <p:cNvSpPr/>
          <p:nvPr/>
        </p:nvSpPr>
        <p:spPr>
          <a:xfrm>
            <a:off x="9693908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1111225" y="4139377"/>
            <a:ext cx="1602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19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455845D-4484-4783-A61F-93C5E8B8991A}"/>
              </a:ext>
            </a:extLst>
          </p:cNvPr>
          <p:cNvSpPr txBox="1"/>
          <p:nvPr/>
        </p:nvSpPr>
        <p:spPr>
          <a:xfrm>
            <a:off x="5086063" y="2845540"/>
            <a:ext cx="6267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240÷3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CDFEFF1-EAE4-4FE3-A9BD-DE469CAECC37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第３問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24DD82D-2FC8-41BA-AA05-14E684B887AD}"/>
              </a:ext>
            </a:extLst>
          </p:cNvPr>
          <p:cNvSpPr txBox="1"/>
          <p:nvPr/>
        </p:nvSpPr>
        <p:spPr>
          <a:xfrm>
            <a:off x="1663386" y="1705591"/>
            <a:ext cx="9309413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30%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BA4FA86-0290-420B-9153-F9D789D657D7}"/>
              </a:ext>
            </a:extLst>
          </p:cNvPr>
          <p:cNvSpPr txBox="1"/>
          <p:nvPr/>
        </p:nvSpPr>
        <p:spPr>
          <a:xfrm>
            <a:off x="2954430" y="5527802"/>
            <a:ext cx="516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endParaRPr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757774C-FAFA-416E-A1C5-2C160AC61443}"/>
              </a:ext>
            </a:extLst>
          </p:cNvPr>
          <p:cNvSpPr txBox="1"/>
          <p:nvPr/>
        </p:nvSpPr>
        <p:spPr>
          <a:xfrm>
            <a:off x="8911396" y="5527801"/>
            <a:ext cx="214968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2" name="右中かっこ 1">
            <a:extLst>
              <a:ext uri="{FF2B5EF4-FFF2-40B4-BE49-F238E27FC236}">
                <a16:creationId xmlns:a16="http://schemas.microsoft.com/office/drawing/2014/main" id="{2F8BEA61-A5C7-746A-28EF-D2218F367B8E}"/>
              </a:ext>
            </a:extLst>
          </p:cNvPr>
          <p:cNvSpPr/>
          <p:nvPr/>
        </p:nvSpPr>
        <p:spPr>
          <a:xfrm rot="16200000">
            <a:off x="1679499" y="3209268"/>
            <a:ext cx="411551" cy="943734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E07BA17-1EA4-F753-53C8-4261D35DFD96}"/>
              </a:ext>
            </a:extLst>
          </p:cNvPr>
          <p:cNvSpPr txBox="1"/>
          <p:nvPr/>
        </p:nvSpPr>
        <p:spPr>
          <a:xfrm>
            <a:off x="1131621" y="2743721"/>
            <a:ext cx="1621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385479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23E923A-7EDB-4BBD-A656-892B1D3EFC95}"/>
              </a:ext>
            </a:extLst>
          </p:cNvPr>
          <p:cNvSpPr/>
          <p:nvPr/>
        </p:nvSpPr>
        <p:spPr>
          <a:xfrm rot="16200000">
            <a:off x="4353400" y="535365"/>
            <a:ext cx="411551" cy="6291537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30D4A06-CB30-4AE1-9998-F017B756E0EF}"/>
              </a:ext>
            </a:extLst>
          </p:cNvPr>
          <p:cNvSpPr/>
          <p:nvPr/>
        </p:nvSpPr>
        <p:spPr>
          <a:xfrm>
            <a:off x="2325283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0169AF-51C2-4C09-8F71-973D6018B03C}"/>
              </a:ext>
            </a:extLst>
          </p:cNvPr>
          <p:cNvSpPr/>
          <p:nvPr/>
        </p:nvSpPr>
        <p:spPr>
          <a:xfrm>
            <a:off x="3239405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914AAE-C6DF-4D4E-987B-E005982FF6C2}"/>
              </a:ext>
            </a:extLst>
          </p:cNvPr>
          <p:cNvSpPr/>
          <p:nvPr/>
        </p:nvSpPr>
        <p:spPr>
          <a:xfrm>
            <a:off x="416273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355F662-583C-4BED-A7BE-A5D3FEEBEBBA}"/>
              </a:ext>
            </a:extLst>
          </p:cNvPr>
          <p:cNvSpPr/>
          <p:nvPr/>
        </p:nvSpPr>
        <p:spPr>
          <a:xfrm>
            <a:off x="5076856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F37EAF3-A886-4DC0-A089-801469A1E761}"/>
              </a:ext>
            </a:extLst>
          </p:cNvPr>
          <p:cNvSpPr/>
          <p:nvPr/>
        </p:nvSpPr>
        <p:spPr>
          <a:xfrm>
            <a:off x="6000592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D5A485B-ADF6-4E68-A204-38EDE5564CC4}"/>
              </a:ext>
            </a:extLst>
          </p:cNvPr>
          <p:cNvSpPr/>
          <p:nvPr/>
        </p:nvSpPr>
        <p:spPr>
          <a:xfrm>
            <a:off x="6923921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933234A-9A11-47FF-B485-E9974F9AAC66}"/>
              </a:ext>
            </a:extLst>
          </p:cNvPr>
          <p:cNvSpPr/>
          <p:nvPr/>
        </p:nvSpPr>
        <p:spPr>
          <a:xfrm>
            <a:off x="7847250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384C7B0-7B76-413B-B322-4911D3743092}"/>
              </a:ext>
            </a:extLst>
          </p:cNvPr>
          <p:cNvSpPr/>
          <p:nvPr/>
        </p:nvSpPr>
        <p:spPr>
          <a:xfrm>
            <a:off x="8770579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5777BE-DC50-49DC-9EE1-F69D5C251144}"/>
              </a:ext>
            </a:extLst>
          </p:cNvPr>
          <p:cNvSpPr/>
          <p:nvPr/>
        </p:nvSpPr>
        <p:spPr>
          <a:xfrm>
            <a:off x="9693908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3458994" y="4066627"/>
            <a:ext cx="2330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350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5C1C2A-CEC4-479D-B5C0-5CC2D6354872}"/>
              </a:ext>
            </a:extLst>
          </p:cNvPr>
          <p:cNvSpPr txBox="1"/>
          <p:nvPr/>
        </p:nvSpPr>
        <p:spPr>
          <a:xfrm>
            <a:off x="3863029" y="2623119"/>
            <a:ext cx="1759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19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6275620-245B-4CEC-B313-E70A920B85A5}"/>
              </a:ext>
            </a:extLst>
          </p:cNvPr>
          <p:cNvSpPr txBox="1"/>
          <p:nvPr/>
        </p:nvSpPr>
        <p:spPr>
          <a:xfrm>
            <a:off x="5048611" y="5389848"/>
            <a:ext cx="2210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151F657-E925-4216-B95F-C1174E158F0E}"/>
              </a:ext>
            </a:extLst>
          </p:cNvPr>
          <p:cNvSpPr txBox="1"/>
          <p:nvPr/>
        </p:nvSpPr>
        <p:spPr>
          <a:xfrm>
            <a:off x="7259048" y="2239176"/>
            <a:ext cx="462206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７で割ってから</a:t>
            </a:r>
            <a:endParaRPr kumimoji="1"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倍すれば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endParaRPr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25EB836-3238-41C8-8F97-8CEB9DA5A57C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第４問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ECE4EF1-CE5C-4364-80A8-0CA96EE8FE8D}"/>
              </a:ext>
            </a:extLst>
          </p:cNvPr>
          <p:cNvSpPr txBox="1"/>
          <p:nvPr/>
        </p:nvSpPr>
        <p:spPr>
          <a:xfrm>
            <a:off x="1654279" y="1347312"/>
            <a:ext cx="9226053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70%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</p:spTree>
    <p:extLst>
      <p:ext uri="{BB962C8B-B14F-4D97-AF65-F5344CB8AC3E}">
        <p14:creationId xmlns:p14="http://schemas.microsoft.com/office/powerpoint/2010/main" val="198406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/>
      <p:bldP spid="43" grpId="0"/>
      <p:bldP spid="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60927E-FBB7-4A08-98D9-B606D42A2CCE}"/>
              </a:ext>
            </a:extLst>
          </p:cNvPr>
          <p:cNvSpPr/>
          <p:nvPr/>
        </p:nvSpPr>
        <p:spPr>
          <a:xfrm>
            <a:off x="1401954" y="3985489"/>
            <a:ext cx="923329" cy="923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30D4A06-CB30-4AE1-9998-F017B756E0EF}"/>
              </a:ext>
            </a:extLst>
          </p:cNvPr>
          <p:cNvSpPr/>
          <p:nvPr/>
        </p:nvSpPr>
        <p:spPr>
          <a:xfrm>
            <a:off x="2325283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40169AF-51C2-4C09-8F71-973D6018B03C}"/>
              </a:ext>
            </a:extLst>
          </p:cNvPr>
          <p:cNvSpPr/>
          <p:nvPr/>
        </p:nvSpPr>
        <p:spPr>
          <a:xfrm>
            <a:off x="3239405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C914AAE-C6DF-4D4E-987B-E005982FF6C2}"/>
              </a:ext>
            </a:extLst>
          </p:cNvPr>
          <p:cNvSpPr/>
          <p:nvPr/>
        </p:nvSpPr>
        <p:spPr>
          <a:xfrm>
            <a:off x="4162734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355F662-583C-4BED-A7BE-A5D3FEEBEBBA}"/>
              </a:ext>
            </a:extLst>
          </p:cNvPr>
          <p:cNvSpPr/>
          <p:nvPr/>
        </p:nvSpPr>
        <p:spPr>
          <a:xfrm>
            <a:off x="5076856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F37EAF3-A886-4DC0-A089-801469A1E761}"/>
              </a:ext>
            </a:extLst>
          </p:cNvPr>
          <p:cNvSpPr/>
          <p:nvPr/>
        </p:nvSpPr>
        <p:spPr>
          <a:xfrm>
            <a:off x="6000592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D5A485B-ADF6-4E68-A204-38EDE5564CC4}"/>
              </a:ext>
            </a:extLst>
          </p:cNvPr>
          <p:cNvSpPr/>
          <p:nvPr/>
        </p:nvSpPr>
        <p:spPr>
          <a:xfrm>
            <a:off x="6923921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933234A-9A11-47FF-B485-E9974F9AAC66}"/>
              </a:ext>
            </a:extLst>
          </p:cNvPr>
          <p:cNvSpPr/>
          <p:nvPr/>
        </p:nvSpPr>
        <p:spPr>
          <a:xfrm>
            <a:off x="7847250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384C7B0-7B76-413B-B322-4911D3743092}"/>
              </a:ext>
            </a:extLst>
          </p:cNvPr>
          <p:cNvSpPr/>
          <p:nvPr/>
        </p:nvSpPr>
        <p:spPr>
          <a:xfrm>
            <a:off x="8770579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5777BE-DC50-49DC-9EE1-F69D5C251144}"/>
              </a:ext>
            </a:extLst>
          </p:cNvPr>
          <p:cNvSpPr/>
          <p:nvPr/>
        </p:nvSpPr>
        <p:spPr>
          <a:xfrm>
            <a:off x="9693908" y="3985489"/>
            <a:ext cx="923329" cy="923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C55BC9D-D833-4DAB-BAFD-6C9AB60F60CA}"/>
              </a:ext>
            </a:extLst>
          </p:cNvPr>
          <p:cNvSpPr txBox="1"/>
          <p:nvPr/>
        </p:nvSpPr>
        <p:spPr>
          <a:xfrm>
            <a:off x="1092092" y="4066627"/>
            <a:ext cx="1621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BFFC955A-BBDD-450A-B43F-284C8563A6B9}"/>
              </a:ext>
            </a:extLst>
          </p:cNvPr>
          <p:cNvSpPr/>
          <p:nvPr/>
        </p:nvSpPr>
        <p:spPr>
          <a:xfrm rot="5400000">
            <a:off x="5843462" y="547419"/>
            <a:ext cx="343719" cy="920382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151F657-E925-4216-B95F-C1174E158F0E}"/>
              </a:ext>
            </a:extLst>
          </p:cNvPr>
          <p:cNvSpPr txBox="1"/>
          <p:nvPr/>
        </p:nvSpPr>
        <p:spPr>
          <a:xfrm>
            <a:off x="7259048" y="2239176"/>
            <a:ext cx="462206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７で割ってから</a:t>
            </a:r>
            <a:endParaRPr kumimoji="1"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倍すれば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endParaRPr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25EB836-3238-41C8-8F97-8CEB9DA5A57C}"/>
              </a:ext>
            </a:extLst>
          </p:cNvPr>
          <p:cNvSpPr txBox="1"/>
          <p:nvPr/>
        </p:nvSpPr>
        <p:spPr>
          <a:xfrm>
            <a:off x="1635779" y="506564"/>
            <a:ext cx="21559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第４問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ECE4EF1-CE5C-4364-80A8-0CA96EE8FE8D}"/>
              </a:ext>
            </a:extLst>
          </p:cNvPr>
          <p:cNvSpPr txBox="1"/>
          <p:nvPr/>
        </p:nvSpPr>
        <p:spPr>
          <a:xfrm>
            <a:off x="1654280" y="1347312"/>
            <a:ext cx="9346232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）円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70%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50EA7FB-644A-4E70-8C3C-1C1391DC3BB3}"/>
              </a:ext>
            </a:extLst>
          </p:cNvPr>
          <p:cNvSpPr txBox="1"/>
          <p:nvPr/>
        </p:nvSpPr>
        <p:spPr>
          <a:xfrm>
            <a:off x="3860238" y="5430026"/>
            <a:ext cx="4310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350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endParaRPr lang="ja-JP" altLang="en-US" sz="4800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172C5D6-6608-4649-BFEC-D58DC0E3C5B3}"/>
              </a:ext>
            </a:extLst>
          </p:cNvPr>
          <p:cNvSpPr txBox="1"/>
          <p:nvPr/>
        </p:nvSpPr>
        <p:spPr>
          <a:xfrm>
            <a:off x="8770579" y="5389848"/>
            <a:ext cx="222993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右中かっこ 1">
            <a:extLst>
              <a:ext uri="{FF2B5EF4-FFF2-40B4-BE49-F238E27FC236}">
                <a16:creationId xmlns:a16="http://schemas.microsoft.com/office/drawing/2014/main" id="{1992959F-ABAE-8FA4-BAB7-120FC9488042}"/>
              </a:ext>
            </a:extLst>
          </p:cNvPr>
          <p:cNvSpPr/>
          <p:nvPr/>
        </p:nvSpPr>
        <p:spPr>
          <a:xfrm rot="16200000">
            <a:off x="1679499" y="3209268"/>
            <a:ext cx="411551" cy="943734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8485323-1EBC-9A58-DA4F-FD276CD3B296}"/>
              </a:ext>
            </a:extLst>
          </p:cNvPr>
          <p:cNvSpPr txBox="1"/>
          <p:nvPr/>
        </p:nvSpPr>
        <p:spPr>
          <a:xfrm>
            <a:off x="1131621" y="2743721"/>
            <a:ext cx="1621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237176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890706-3D29-41CC-9898-61423B5DF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4228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割合ってな～に③</a:t>
            </a:r>
          </a:p>
        </p:txBody>
      </p:sp>
      <p:sp>
        <p:nvSpPr>
          <p:cNvPr id="10" name="字幕 2">
            <a:extLst>
              <a:ext uri="{FF2B5EF4-FFF2-40B4-BE49-F238E27FC236}">
                <a16:creationId xmlns:a16="http://schemas.microsoft.com/office/drawing/2014/main" id="{85CCA0C9-051A-7E3D-B8E5-FE96613D1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4867" y="3378543"/>
            <a:ext cx="9161760" cy="208823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全体の中で</a:t>
            </a:r>
            <a:endParaRPr kumimoji="1"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自分の分け前がどれくらいなのかを</a:t>
            </a:r>
            <a:endParaRPr kumimoji="1"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整数で表すことができるのが割合です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1" name="Picture 4" descr="124">
            <a:extLst>
              <a:ext uri="{FF2B5EF4-FFF2-40B4-BE49-F238E27FC236}">
                <a16:creationId xmlns:a16="http://schemas.microsoft.com/office/drawing/2014/main" id="{6BBF92DB-1951-07DC-6E01-75784120A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4422659"/>
            <a:ext cx="1281691" cy="128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24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450FB9F-F82D-48F0-9E3E-8BA4568E382D}"/>
              </a:ext>
            </a:extLst>
          </p:cNvPr>
          <p:cNvSpPr txBox="1"/>
          <p:nvPr/>
        </p:nvSpPr>
        <p:spPr>
          <a:xfrm>
            <a:off x="2657514" y="2042800"/>
            <a:ext cx="8508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このうちの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こなら何％ですか？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0911F29-E31B-448C-9F1D-56451D76C0CE}"/>
              </a:ext>
            </a:extLst>
          </p:cNvPr>
          <p:cNvSpPr txBox="1"/>
          <p:nvPr/>
        </p:nvSpPr>
        <p:spPr>
          <a:xfrm>
            <a:off x="2657514" y="3677408"/>
            <a:ext cx="31772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％ですね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928B0CE-DF09-4852-AE62-4DE1A7A1DAE2}"/>
              </a:ext>
            </a:extLst>
          </p:cNvPr>
          <p:cNvSpPr txBox="1"/>
          <p:nvPr/>
        </p:nvSpPr>
        <p:spPr>
          <a:xfrm>
            <a:off x="1502932" y="535682"/>
            <a:ext cx="876393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   ％を使った割合の表し方</a:t>
            </a:r>
            <a:endParaRPr kumimoji="1" lang="ja-JP" altLang="en-US" sz="4800" dirty="0"/>
          </a:p>
        </p:txBody>
      </p:sp>
      <p:pic>
        <p:nvPicPr>
          <p:cNvPr id="13" name="図 1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1AEE3ED-403B-450C-A7E5-05492691F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533454"/>
            <a:ext cx="769783" cy="76978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F8793A-C9CD-E040-D814-92CFBCAB7FC4}"/>
              </a:ext>
            </a:extLst>
          </p:cNvPr>
          <p:cNvSpPr txBox="1"/>
          <p:nvPr/>
        </p:nvSpPr>
        <p:spPr>
          <a:xfrm>
            <a:off x="2657514" y="4964562"/>
            <a:ext cx="709608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大正解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％は半分という意味ですね</a:t>
            </a:r>
          </a:p>
        </p:txBody>
      </p:sp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03831F-4AC2-AC86-2A84-3A87A4F24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32" y="1556792"/>
            <a:ext cx="839951" cy="167990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EA981BA-1E48-4BE6-620E-194A6E3875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54" b="9497"/>
          <a:stretch/>
        </p:blipFill>
        <p:spPr>
          <a:xfrm>
            <a:off x="1318862" y="3353964"/>
            <a:ext cx="1168669" cy="1354775"/>
          </a:xfrm>
          <a:prstGeom prst="rect">
            <a:avLst/>
          </a:prstGeom>
        </p:spPr>
      </p:pic>
      <p:pic>
        <p:nvPicPr>
          <p:cNvPr id="11" name="図 1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4BD802C-CE1C-12A9-92AB-740BE3EBB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32" y="4941168"/>
            <a:ext cx="839951" cy="167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1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450FB9F-F82D-48F0-9E3E-8BA4568E382D}"/>
              </a:ext>
            </a:extLst>
          </p:cNvPr>
          <p:cNvSpPr txBox="1"/>
          <p:nvPr/>
        </p:nvSpPr>
        <p:spPr>
          <a:xfrm>
            <a:off x="2487531" y="1819573"/>
            <a:ext cx="8508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このうちの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こ全部食べたらな何％食べたことになりますか？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0911F29-E31B-448C-9F1D-56451D76C0CE}"/>
              </a:ext>
            </a:extLst>
          </p:cNvPr>
          <p:cNvSpPr txBox="1"/>
          <p:nvPr/>
        </p:nvSpPr>
        <p:spPr>
          <a:xfrm>
            <a:off x="2489169" y="3595906"/>
            <a:ext cx="896260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全部食べたら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％分食べてしまったことだ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928B0CE-DF09-4852-AE62-4DE1A7A1DAE2}"/>
              </a:ext>
            </a:extLst>
          </p:cNvPr>
          <p:cNvSpPr txBox="1"/>
          <p:nvPr/>
        </p:nvSpPr>
        <p:spPr>
          <a:xfrm>
            <a:off x="1502932" y="535682"/>
            <a:ext cx="876393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   割を使った割合の表し方</a:t>
            </a:r>
            <a:endParaRPr kumimoji="1" lang="ja-JP" altLang="en-US" sz="4800" dirty="0"/>
          </a:p>
        </p:txBody>
      </p:sp>
      <p:pic>
        <p:nvPicPr>
          <p:cNvPr id="13" name="図 1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1AEE3ED-403B-450C-A7E5-05492691F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533454"/>
            <a:ext cx="769783" cy="76978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F8793A-C9CD-E040-D814-92CFBCAB7FC4}"/>
              </a:ext>
            </a:extLst>
          </p:cNvPr>
          <p:cNvSpPr txBox="1"/>
          <p:nvPr/>
        </p:nvSpPr>
        <p:spPr>
          <a:xfrm>
            <a:off x="2508453" y="5026401"/>
            <a:ext cx="756083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大正解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％は全部という意味ですね</a:t>
            </a:r>
          </a:p>
        </p:txBody>
      </p:sp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03831F-4AC2-AC86-2A84-3A87A4F24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32" y="1556792"/>
            <a:ext cx="839951" cy="167990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EA981BA-1E48-4BE6-620E-194A6E3875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54" b="9497"/>
          <a:stretch/>
        </p:blipFill>
        <p:spPr>
          <a:xfrm>
            <a:off x="1318862" y="3353964"/>
            <a:ext cx="1168669" cy="1354775"/>
          </a:xfrm>
          <a:prstGeom prst="rect">
            <a:avLst/>
          </a:prstGeom>
        </p:spPr>
      </p:pic>
      <p:pic>
        <p:nvPicPr>
          <p:cNvPr id="11" name="図 1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4BD802C-CE1C-12A9-92AB-740BE3EBB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32" y="4941168"/>
            <a:ext cx="839951" cy="167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7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DA96DCF-B048-4026-9820-FB050D4D844A}"/>
              </a:ext>
            </a:extLst>
          </p:cNvPr>
          <p:cNvSpPr txBox="1"/>
          <p:nvPr/>
        </p:nvSpPr>
        <p:spPr>
          <a:xfrm>
            <a:off x="1249556" y="4294108"/>
            <a:ext cx="82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個のうちの 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　個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1D36444-91AD-43AC-A88D-0E9DF384CA2B}"/>
              </a:ext>
            </a:extLst>
          </p:cNvPr>
          <p:cNvSpPr txBox="1"/>
          <p:nvPr/>
        </p:nvSpPr>
        <p:spPr>
          <a:xfrm>
            <a:off x="7704893" y="4338412"/>
            <a:ext cx="822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3FBA303E-D324-45BE-BF5F-6A0D79DD1896}"/>
              </a:ext>
            </a:extLst>
          </p:cNvPr>
          <p:cNvSpPr txBox="1"/>
          <p:nvPr/>
        </p:nvSpPr>
        <p:spPr>
          <a:xfrm>
            <a:off x="1249557" y="5213713"/>
            <a:ext cx="82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個のうちの </a:t>
            </a:r>
            <a:r>
              <a:rPr kumimoji="1" lang="en-US" altLang="ja-JP" sz="48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8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 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　個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0C14F3F-35DE-41BD-B560-97C2FDAC6FBD}"/>
              </a:ext>
            </a:extLst>
          </p:cNvPr>
          <p:cNvSpPr txBox="1"/>
          <p:nvPr/>
        </p:nvSpPr>
        <p:spPr>
          <a:xfrm>
            <a:off x="7704893" y="5191191"/>
            <a:ext cx="8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pic>
        <p:nvPicPr>
          <p:cNvPr id="73" name="図 7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F7B7564-B6DD-4888-A159-BBBE80E45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11" y="2494973"/>
            <a:ext cx="841791" cy="841791"/>
          </a:xfrm>
          <a:prstGeom prst="rect">
            <a:avLst/>
          </a:prstGeom>
        </p:spPr>
      </p:pic>
      <p:pic>
        <p:nvPicPr>
          <p:cNvPr id="74" name="図 7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52618A8-41C2-4401-9B27-42979FCAA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2" y="2494973"/>
            <a:ext cx="841791" cy="841791"/>
          </a:xfrm>
          <a:prstGeom prst="rect">
            <a:avLst/>
          </a:prstGeom>
        </p:spPr>
      </p:pic>
      <p:pic>
        <p:nvPicPr>
          <p:cNvPr id="75" name="図 7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A77EF06-8F42-44B1-ADEE-7E9B6FFD5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93" y="2494973"/>
            <a:ext cx="841791" cy="841791"/>
          </a:xfrm>
          <a:prstGeom prst="rect">
            <a:avLst/>
          </a:prstGeom>
        </p:spPr>
      </p:pic>
      <p:pic>
        <p:nvPicPr>
          <p:cNvPr id="76" name="図 7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096AC5C-1942-46B6-B464-D21502F2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84" y="2494973"/>
            <a:ext cx="841791" cy="841791"/>
          </a:xfrm>
          <a:prstGeom prst="rect">
            <a:avLst/>
          </a:prstGeom>
        </p:spPr>
      </p:pic>
      <p:pic>
        <p:nvPicPr>
          <p:cNvPr id="77" name="図 7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75DCD0C-624C-47CD-AD2F-868A3A012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7" y="2494973"/>
            <a:ext cx="841791" cy="841791"/>
          </a:xfrm>
          <a:prstGeom prst="rect">
            <a:avLst/>
          </a:prstGeom>
        </p:spPr>
      </p:pic>
      <p:pic>
        <p:nvPicPr>
          <p:cNvPr id="78" name="図 7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EECB62-4699-408E-881B-6CCBA1CDE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10" y="2494973"/>
            <a:ext cx="841791" cy="841791"/>
          </a:xfrm>
          <a:prstGeom prst="rect">
            <a:avLst/>
          </a:prstGeom>
        </p:spPr>
      </p:pic>
      <p:pic>
        <p:nvPicPr>
          <p:cNvPr id="79" name="図 7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1DD4B54-5C7D-4F68-BD0E-3415E2433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01" y="2494973"/>
            <a:ext cx="841791" cy="841791"/>
          </a:xfrm>
          <a:prstGeom prst="rect">
            <a:avLst/>
          </a:prstGeom>
        </p:spPr>
      </p:pic>
      <p:pic>
        <p:nvPicPr>
          <p:cNvPr id="80" name="図 7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35B1065-EB7A-415F-A492-0107852F3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92" y="2494973"/>
            <a:ext cx="841791" cy="841791"/>
          </a:xfrm>
          <a:prstGeom prst="rect">
            <a:avLst/>
          </a:prstGeom>
        </p:spPr>
      </p:pic>
      <p:pic>
        <p:nvPicPr>
          <p:cNvPr id="81" name="図 8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C163267-60B5-4674-BF8E-2DFB2F0B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55" y="2494973"/>
            <a:ext cx="841791" cy="841791"/>
          </a:xfrm>
          <a:prstGeom prst="rect">
            <a:avLst/>
          </a:prstGeom>
        </p:spPr>
      </p:pic>
      <p:pic>
        <p:nvPicPr>
          <p:cNvPr id="82" name="図 8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DA0D29-C7D8-4F93-9FDC-8750FEDD4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18" y="2494973"/>
            <a:ext cx="841791" cy="841791"/>
          </a:xfrm>
          <a:prstGeom prst="rect">
            <a:avLst/>
          </a:prstGeom>
        </p:spPr>
      </p:pic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32572F6-B06A-4B60-9AAB-D54424CFC95E}"/>
              </a:ext>
            </a:extLst>
          </p:cNvPr>
          <p:cNvCxnSpPr>
            <a:cxnSpLocks/>
          </p:cNvCxnSpPr>
          <p:nvPr/>
        </p:nvCxnSpPr>
        <p:spPr>
          <a:xfrm>
            <a:off x="1442950" y="1963711"/>
            <a:ext cx="8043543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DF1AF4-CCC4-4852-BF34-C663412E44C9}"/>
              </a:ext>
            </a:extLst>
          </p:cNvPr>
          <p:cNvSpPr txBox="1"/>
          <p:nvPr/>
        </p:nvSpPr>
        <p:spPr>
          <a:xfrm>
            <a:off x="4452257" y="1625157"/>
            <a:ext cx="199844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690E13F8-18A6-4874-8A13-D67DA98E26FA}"/>
              </a:ext>
            </a:extLst>
          </p:cNvPr>
          <p:cNvCxnSpPr>
            <a:cxnSpLocks/>
          </p:cNvCxnSpPr>
          <p:nvPr/>
        </p:nvCxnSpPr>
        <p:spPr>
          <a:xfrm>
            <a:off x="1442950" y="3627619"/>
            <a:ext cx="1642743" cy="0"/>
          </a:xfrm>
          <a:prstGeom prst="straightConnector1">
            <a:avLst/>
          </a:prstGeom>
          <a:ln w="5715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3BD3AABA-7E56-43E5-B1D9-4E99826D8990}"/>
              </a:ext>
            </a:extLst>
          </p:cNvPr>
          <p:cNvCxnSpPr>
            <a:cxnSpLocks/>
          </p:cNvCxnSpPr>
          <p:nvPr/>
        </p:nvCxnSpPr>
        <p:spPr>
          <a:xfrm>
            <a:off x="1442950" y="3957402"/>
            <a:ext cx="4066060" cy="0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00CD486-F9EA-420D-9B52-46DA730FBE26}"/>
              </a:ext>
            </a:extLst>
          </p:cNvPr>
          <p:cNvSpPr txBox="1"/>
          <p:nvPr/>
        </p:nvSpPr>
        <p:spPr>
          <a:xfrm>
            <a:off x="4942114" y="6082449"/>
            <a:ext cx="267137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36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36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％＝</a:t>
            </a:r>
            <a:r>
              <a:rPr lang="ja-JP" altLang="en-US" sz="36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半分</a:t>
            </a:r>
            <a:endParaRPr kumimoji="1" lang="en-US" altLang="ja-JP" sz="3600" dirty="0">
              <a:solidFill>
                <a:srgbClr val="C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78B2330-777C-46B4-AA78-051FE4AA2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4234285"/>
            <a:ext cx="839951" cy="16799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3CD211-2A90-1CCC-4104-75A4E7A1ACEE}"/>
              </a:ext>
            </a:extLst>
          </p:cNvPr>
          <p:cNvSpPr txBox="1"/>
          <p:nvPr/>
        </p:nvSpPr>
        <p:spPr>
          <a:xfrm>
            <a:off x="1502932" y="535682"/>
            <a:ext cx="814838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　   ％から個数を求めよう</a:t>
            </a:r>
            <a:endParaRPr kumimoji="1" lang="ja-JP" altLang="en-US" sz="4800" dirty="0"/>
          </a:p>
        </p:txBody>
      </p:sp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379DF04-149F-F4F3-CA00-4B39341B5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533454"/>
            <a:ext cx="769783" cy="7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0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1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DA96DCF-B048-4026-9820-FB050D4D844A}"/>
              </a:ext>
            </a:extLst>
          </p:cNvPr>
          <p:cNvSpPr txBox="1"/>
          <p:nvPr/>
        </p:nvSpPr>
        <p:spPr>
          <a:xfrm>
            <a:off x="1364076" y="4306676"/>
            <a:ext cx="8236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個のうちの 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 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　個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1D36444-91AD-43AC-A88D-0E9DF384CA2B}"/>
              </a:ext>
            </a:extLst>
          </p:cNvPr>
          <p:cNvSpPr txBox="1"/>
          <p:nvPr/>
        </p:nvSpPr>
        <p:spPr>
          <a:xfrm>
            <a:off x="7817104" y="4333383"/>
            <a:ext cx="881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3FBA303E-D324-45BE-BF5F-6A0D79DD1896}"/>
              </a:ext>
            </a:extLst>
          </p:cNvPr>
          <p:cNvSpPr txBox="1"/>
          <p:nvPr/>
        </p:nvSpPr>
        <p:spPr>
          <a:xfrm>
            <a:off x="1364075" y="5330381"/>
            <a:ext cx="8095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個のうちの </a:t>
            </a:r>
            <a:r>
              <a:rPr lang="en-US" altLang="ja-JP" sz="48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8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kumimoji="1" lang="ja-JP" altLang="en-US" sz="48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</a:t>
            </a:r>
            <a:r>
              <a:rPr kumimoji="1" lang="ja-JP" altLang="en-US" sz="48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0C14F3F-35DE-41BD-B560-97C2FDAC6FBD}"/>
              </a:ext>
            </a:extLst>
          </p:cNvPr>
          <p:cNvSpPr txBox="1"/>
          <p:nvPr/>
        </p:nvSpPr>
        <p:spPr>
          <a:xfrm>
            <a:off x="7817104" y="5357088"/>
            <a:ext cx="881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pic>
        <p:nvPicPr>
          <p:cNvPr id="72" name="図 7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DC752EB-AB7B-4162-B7F7-5B1CE3D50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4469521"/>
            <a:ext cx="839951" cy="1679902"/>
          </a:xfrm>
          <a:prstGeom prst="rect">
            <a:avLst/>
          </a:prstGeom>
        </p:spPr>
      </p:pic>
      <p:pic>
        <p:nvPicPr>
          <p:cNvPr id="73" name="図 7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F7B7564-B6DD-4888-A159-BBBE80E45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11" y="2494973"/>
            <a:ext cx="841791" cy="841791"/>
          </a:xfrm>
          <a:prstGeom prst="rect">
            <a:avLst/>
          </a:prstGeom>
        </p:spPr>
      </p:pic>
      <p:pic>
        <p:nvPicPr>
          <p:cNvPr id="74" name="図 7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52618A8-41C2-4401-9B27-42979FCAA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2" y="2494973"/>
            <a:ext cx="841791" cy="841791"/>
          </a:xfrm>
          <a:prstGeom prst="rect">
            <a:avLst/>
          </a:prstGeom>
        </p:spPr>
      </p:pic>
      <p:pic>
        <p:nvPicPr>
          <p:cNvPr id="75" name="図 7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A77EF06-8F42-44B1-ADEE-7E9B6FFD5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93" y="2494973"/>
            <a:ext cx="841791" cy="841791"/>
          </a:xfrm>
          <a:prstGeom prst="rect">
            <a:avLst/>
          </a:prstGeom>
        </p:spPr>
      </p:pic>
      <p:pic>
        <p:nvPicPr>
          <p:cNvPr id="76" name="図 7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096AC5C-1942-46B6-B464-D21502F2B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84" y="2494973"/>
            <a:ext cx="841791" cy="841791"/>
          </a:xfrm>
          <a:prstGeom prst="rect">
            <a:avLst/>
          </a:prstGeom>
        </p:spPr>
      </p:pic>
      <p:pic>
        <p:nvPicPr>
          <p:cNvPr id="77" name="図 7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75DCD0C-624C-47CD-AD2F-868A3A012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7" y="2494973"/>
            <a:ext cx="841791" cy="841791"/>
          </a:xfrm>
          <a:prstGeom prst="rect">
            <a:avLst/>
          </a:prstGeom>
        </p:spPr>
      </p:pic>
      <p:pic>
        <p:nvPicPr>
          <p:cNvPr id="78" name="図 7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EECB62-4699-408E-881B-6CCBA1CDE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10" y="2494973"/>
            <a:ext cx="841791" cy="841791"/>
          </a:xfrm>
          <a:prstGeom prst="rect">
            <a:avLst/>
          </a:prstGeom>
        </p:spPr>
      </p:pic>
      <p:pic>
        <p:nvPicPr>
          <p:cNvPr id="79" name="図 7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1DD4B54-5C7D-4F68-BD0E-3415E2433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01" y="2494973"/>
            <a:ext cx="841791" cy="841791"/>
          </a:xfrm>
          <a:prstGeom prst="rect">
            <a:avLst/>
          </a:prstGeom>
        </p:spPr>
      </p:pic>
      <p:pic>
        <p:nvPicPr>
          <p:cNvPr id="80" name="図 7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35B1065-EB7A-415F-A492-0107852F3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92" y="2494973"/>
            <a:ext cx="841791" cy="841791"/>
          </a:xfrm>
          <a:prstGeom prst="rect">
            <a:avLst/>
          </a:prstGeom>
        </p:spPr>
      </p:pic>
      <p:pic>
        <p:nvPicPr>
          <p:cNvPr id="81" name="図 8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C163267-60B5-4674-BF8E-2DFB2F0B6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55" y="2494973"/>
            <a:ext cx="841791" cy="841791"/>
          </a:xfrm>
          <a:prstGeom prst="rect">
            <a:avLst/>
          </a:prstGeom>
        </p:spPr>
      </p:pic>
      <p:pic>
        <p:nvPicPr>
          <p:cNvPr id="82" name="図 8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DA0D29-C7D8-4F93-9FDC-8750FEDD4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18" y="2494973"/>
            <a:ext cx="841791" cy="841791"/>
          </a:xfrm>
          <a:prstGeom prst="rect">
            <a:avLst/>
          </a:prstGeom>
        </p:spPr>
      </p:pic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32572F6-B06A-4B60-9AAB-D54424CFC95E}"/>
              </a:ext>
            </a:extLst>
          </p:cNvPr>
          <p:cNvCxnSpPr>
            <a:cxnSpLocks/>
          </p:cNvCxnSpPr>
          <p:nvPr/>
        </p:nvCxnSpPr>
        <p:spPr>
          <a:xfrm>
            <a:off x="1442950" y="1963711"/>
            <a:ext cx="817295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5770EA58-202B-438F-8747-D869B2C5C491}"/>
              </a:ext>
            </a:extLst>
          </p:cNvPr>
          <p:cNvCxnSpPr>
            <a:cxnSpLocks/>
          </p:cNvCxnSpPr>
          <p:nvPr/>
        </p:nvCxnSpPr>
        <p:spPr>
          <a:xfrm>
            <a:off x="1442950" y="3627619"/>
            <a:ext cx="7331168" cy="0"/>
          </a:xfrm>
          <a:prstGeom prst="straightConnector1">
            <a:avLst/>
          </a:prstGeom>
          <a:ln w="5715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59C05454-34FF-438F-97D0-13BA3D85B8ED}"/>
              </a:ext>
            </a:extLst>
          </p:cNvPr>
          <p:cNvCxnSpPr>
            <a:cxnSpLocks/>
          </p:cNvCxnSpPr>
          <p:nvPr/>
        </p:nvCxnSpPr>
        <p:spPr>
          <a:xfrm>
            <a:off x="1442950" y="3957403"/>
            <a:ext cx="4907851" cy="0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EE703F-59C9-33E8-B75A-A2F97A83FD49}"/>
              </a:ext>
            </a:extLst>
          </p:cNvPr>
          <p:cNvSpPr txBox="1"/>
          <p:nvPr/>
        </p:nvSpPr>
        <p:spPr>
          <a:xfrm>
            <a:off x="1502932" y="535682"/>
            <a:ext cx="814838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　   ％から個数を求めよう</a:t>
            </a:r>
            <a:endParaRPr kumimoji="1" lang="ja-JP" altLang="en-US" sz="4800" dirty="0"/>
          </a:p>
        </p:txBody>
      </p:sp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E80F9FC-1D0E-F7B5-BAF8-0342BB141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533454"/>
            <a:ext cx="769783" cy="76978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2C88932-A279-DFE0-F783-CA5FE68768CE}"/>
              </a:ext>
            </a:extLst>
          </p:cNvPr>
          <p:cNvSpPr txBox="1"/>
          <p:nvPr/>
        </p:nvSpPr>
        <p:spPr>
          <a:xfrm>
            <a:off x="4452257" y="1625157"/>
            <a:ext cx="199844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200559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B8485A-2402-AD16-A41F-55D8A917C63F}"/>
              </a:ext>
            </a:extLst>
          </p:cNvPr>
          <p:cNvSpPr txBox="1"/>
          <p:nvPr/>
        </p:nvSpPr>
        <p:spPr>
          <a:xfrm>
            <a:off x="2664797" y="5782509"/>
            <a:ext cx="630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20÷10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　 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個だ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DA96DCF-B048-4026-9820-FB050D4D844A}"/>
              </a:ext>
            </a:extLst>
          </p:cNvPr>
          <p:cNvSpPr txBox="1"/>
          <p:nvPr/>
        </p:nvSpPr>
        <p:spPr>
          <a:xfrm>
            <a:off x="2713367" y="4432859"/>
            <a:ext cx="5962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個で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％なので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でわれば１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％になる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3" name="図 7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F7B7564-B6DD-4888-A159-BBBE80E45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11" y="2325636"/>
            <a:ext cx="841791" cy="841791"/>
          </a:xfrm>
          <a:prstGeom prst="rect">
            <a:avLst/>
          </a:prstGeom>
        </p:spPr>
      </p:pic>
      <p:pic>
        <p:nvPicPr>
          <p:cNvPr id="74" name="図 7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52618A8-41C2-4401-9B27-42979FCAA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2" y="2325636"/>
            <a:ext cx="841791" cy="841791"/>
          </a:xfrm>
          <a:prstGeom prst="rect">
            <a:avLst/>
          </a:prstGeom>
        </p:spPr>
      </p:pic>
      <p:pic>
        <p:nvPicPr>
          <p:cNvPr id="75" name="図 7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A77EF06-8F42-44B1-ADEE-7E9B6FFD5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93" y="2325636"/>
            <a:ext cx="841791" cy="841791"/>
          </a:xfrm>
          <a:prstGeom prst="rect">
            <a:avLst/>
          </a:prstGeom>
        </p:spPr>
      </p:pic>
      <p:pic>
        <p:nvPicPr>
          <p:cNvPr id="76" name="図 7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096AC5C-1942-46B6-B464-D21502F2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84" y="2325636"/>
            <a:ext cx="841791" cy="841791"/>
          </a:xfrm>
          <a:prstGeom prst="rect">
            <a:avLst/>
          </a:prstGeom>
        </p:spPr>
      </p:pic>
      <p:pic>
        <p:nvPicPr>
          <p:cNvPr id="77" name="図 7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75DCD0C-624C-47CD-AD2F-868A3A012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7" y="2325636"/>
            <a:ext cx="841791" cy="841791"/>
          </a:xfrm>
          <a:prstGeom prst="rect">
            <a:avLst/>
          </a:prstGeom>
        </p:spPr>
      </p:pic>
      <p:pic>
        <p:nvPicPr>
          <p:cNvPr id="78" name="図 7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EECB62-4699-408E-881B-6CCBA1CDE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10" y="2325636"/>
            <a:ext cx="841791" cy="841791"/>
          </a:xfrm>
          <a:prstGeom prst="rect">
            <a:avLst/>
          </a:prstGeom>
        </p:spPr>
      </p:pic>
      <p:pic>
        <p:nvPicPr>
          <p:cNvPr id="79" name="図 7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1DD4B54-5C7D-4F68-BD0E-3415E2433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01" y="2325636"/>
            <a:ext cx="841791" cy="841791"/>
          </a:xfrm>
          <a:prstGeom prst="rect">
            <a:avLst/>
          </a:prstGeom>
        </p:spPr>
      </p:pic>
      <p:pic>
        <p:nvPicPr>
          <p:cNvPr id="80" name="図 7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35B1065-EB7A-415F-A492-0107852F3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92" y="2325636"/>
            <a:ext cx="841791" cy="841791"/>
          </a:xfrm>
          <a:prstGeom prst="rect">
            <a:avLst/>
          </a:prstGeom>
        </p:spPr>
      </p:pic>
      <p:pic>
        <p:nvPicPr>
          <p:cNvPr id="81" name="図 8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C163267-60B5-4674-BF8E-2DFB2F0B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55" y="2325636"/>
            <a:ext cx="841791" cy="841791"/>
          </a:xfrm>
          <a:prstGeom prst="rect">
            <a:avLst/>
          </a:prstGeom>
        </p:spPr>
      </p:pic>
      <p:pic>
        <p:nvPicPr>
          <p:cNvPr id="82" name="図 8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7DA0D29-C7D8-4F93-9FDC-8750FEDD4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18" y="2325636"/>
            <a:ext cx="841791" cy="841791"/>
          </a:xfrm>
          <a:prstGeom prst="rect">
            <a:avLst/>
          </a:prstGeom>
        </p:spPr>
      </p:pic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32572F6-B06A-4B60-9AAB-D54424CFC95E}"/>
              </a:ext>
            </a:extLst>
          </p:cNvPr>
          <p:cNvCxnSpPr>
            <a:cxnSpLocks/>
          </p:cNvCxnSpPr>
          <p:nvPr/>
        </p:nvCxnSpPr>
        <p:spPr>
          <a:xfrm>
            <a:off x="1442950" y="1963711"/>
            <a:ext cx="817295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DF1AF4-CCC4-4852-BF34-C663412E44C9}"/>
              </a:ext>
            </a:extLst>
          </p:cNvPr>
          <p:cNvSpPr txBox="1"/>
          <p:nvPr/>
        </p:nvSpPr>
        <p:spPr>
          <a:xfrm>
            <a:off x="2576091" y="1543789"/>
            <a:ext cx="609974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％と考えます</a:t>
            </a:r>
          </a:p>
        </p:txBody>
      </p:sp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CDE55FE-1E7D-4B27-B9DF-480F65BEB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11" y="3150593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6C2A294-A7BE-4AED-ADEF-458E10264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2" y="3150593"/>
            <a:ext cx="841791" cy="841791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7FFB8ED-C09B-4CB5-A872-929B7EAD3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93" y="3150593"/>
            <a:ext cx="841791" cy="841791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509A414-82EB-471E-BE36-27D5CE174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84" y="3150593"/>
            <a:ext cx="841791" cy="841791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0D28FB9-4D04-42F0-B82D-0733EC67E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7" y="3150593"/>
            <a:ext cx="841791" cy="841791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BB5EE18-58E7-401F-B18F-F26A8E77D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10" y="3150593"/>
            <a:ext cx="841791" cy="841791"/>
          </a:xfrm>
          <a:prstGeom prst="rect">
            <a:avLst/>
          </a:prstGeom>
        </p:spPr>
      </p:pic>
      <p:pic>
        <p:nvPicPr>
          <p:cNvPr id="31" name="図 3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47113C0-BE9D-4884-83BD-89B841669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01" y="3150593"/>
            <a:ext cx="841791" cy="841791"/>
          </a:xfrm>
          <a:prstGeom prst="rect">
            <a:avLst/>
          </a:prstGeom>
        </p:spPr>
      </p:pic>
      <p:pic>
        <p:nvPicPr>
          <p:cNvPr id="32" name="図 3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1B57440-648F-46ED-86BE-A5F64E363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92" y="3150593"/>
            <a:ext cx="841791" cy="841791"/>
          </a:xfrm>
          <a:prstGeom prst="rect">
            <a:avLst/>
          </a:prstGeom>
        </p:spPr>
      </p:pic>
      <p:pic>
        <p:nvPicPr>
          <p:cNvPr id="33" name="図 3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31B7537-9145-4127-BBE9-8A2DDFE9E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55" y="3150593"/>
            <a:ext cx="841791" cy="841791"/>
          </a:xfrm>
          <a:prstGeom prst="rect">
            <a:avLst/>
          </a:prstGeom>
        </p:spPr>
      </p:pic>
      <p:pic>
        <p:nvPicPr>
          <p:cNvPr id="34" name="図 3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C94DD4D-0DEF-4AA0-A854-81416EC39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18" y="3150593"/>
            <a:ext cx="841791" cy="84179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D15BDD-6E84-90E9-0515-D48C0F334D30}"/>
              </a:ext>
            </a:extLst>
          </p:cNvPr>
          <p:cNvSpPr txBox="1"/>
          <p:nvPr/>
        </p:nvSpPr>
        <p:spPr>
          <a:xfrm>
            <a:off x="951002" y="535682"/>
            <a:ext cx="993092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③全体が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個になったら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％は？</a:t>
            </a:r>
            <a:endParaRPr kumimoji="1" lang="ja-JP" altLang="en-US" sz="48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7E01FC7-346D-ED66-3101-02628C8CAE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54" b="9497"/>
          <a:stretch/>
        </p:blipFill>
        <p:spPr>
          <a:xfrm>
            <a:off x="1056031" y="4459070"/>
            <a:ext cx="1168669" cy="135477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3979DCA-C5D5-0E1B-D131-65879AE752FC}"/>
              </a:ext>
            </a:extLst>
          </p:cNvPr>
          <p:cNvSpPr txBox="1"/>
          <p:nvPr/>
        </p:nvSpPr>
        <p:spPr>
          <a:xfrm>
            <a:off x="7020951" y="5782509"/>
            <a:ext cx="592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07A8A0E5-922A-8323-A69F-526BF9A7F1BB}"/>
              </a:ext>
            </a:extLst>
          </p:cNvPr>
          <p:cNvSpPr/>
          <p:nvPr/>
        </p:nvSpPr>
        <p:spPr>
          <a:xfrm>
            <a:off x="1402111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7925CD8A-51FE-5EEB-66E2-BDB0916DBD11}"/>
              </a:ext>
            </a:extLst>
          </p:cNvPr>
          <p:cNvSpPr/>
          <p:nvPr/>
        </p:nvSpPr>
        <p:spPr>
          <a:xfrm>
            <a:off x="2263104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7C285841-AE65-408C-F451-768738B77253}"/>
              </a:ext>
            </a:extLst>
          </p:cNvPr>
          <p:cNvSpPr/>
          <p:nvPr/>
        </p:nvSpPr>
        <p:spPr>
          <a:xfrm>
            <a:off x="3091299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E0182DE0-60A1-C81D-254C-6619C10CD123}"/>
              </a:ext>
            </a:extLst>
          </p:cNvPr>
          <p:cNvSpPr/>
          <p:nvPr/>
        </p:nvSpPr>
        <p:spPr>
          <a:xfrm>
            <a:off x="3918369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AC359CDC-9A6F-D69B-EC43-227D7868136D}"/>
              </a:ext>
            </a:extLst>
          </p:cNvPr>
          <p:cNvSpPr/>
          <p:nvPr/>
        </p:nvSpPr>
        <p:spPr>
          <a:xfrm>
            <a:off x="4723290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8051C773-3B85-52F7-47FB-253414A38FA2}"/>
              </a:ext>
            </a:extLst>
          </p:cNvPr>
          <p:cNvSpPr/>
          <p:nvPr/>
        </p:nvSpPr>
        <p:spPr>
          <a:xfrm>
            <a:off x="5504452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E172D195-D5AD-1D8D-25AB-A67C6742750A}"/>
              </a:ext>
            </a:extLst>
          </p:cNvPr>
          <p:cNvSpPr/>
          <p:nvPr/>
        </p:nvSpPr>
        <p:spPr>
          <a:xfrm>
            <a:off x="6354090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E9B054B-98CB-B7B3-6A65-F9B227BAB3E1}"/>
              </a:ext>
            </a:extLst>
          </p:cNvPr>
          <p:cNvSpPr/>
          <p:nvPr/>
        </p:nvSpPr>
        <p:spPr>
          <a:xfrm>
            <a:off x="7179968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BD0ED91D-112D-868F-1F4B-0A90DFA6B810}"/>
              </a:ext>
            </a:extLst>
          </p:cNvPr>
          <p:cNvSpPr/>
          <p:nvPr/>
        </p:nvSpPr>
        <p:spPr>
          <a:xfrm>
            <a:off x="7996041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C500AF4-95BB-5E03-32DF-DBDC893588E5}"/>
              </a:ext>
            </a:extLst>
          </p:cNvPr>
          <p:cNvSpPr/>
          <p:nvPr/>
        </p:nvSpPr>
        <p:spPr>
          <a:xfrm>
            <a:off x="8790394" y="2310210"/>
            <a:ext cx="822589" cy="183887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34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5" grpId="0" animBg="1"/>
      <p:bldP spid="16" grpId="0"/>
      <p:bldP spid="17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1610</Words>
  <Application>Microsoft Office PowerPoint</Application>
  <PresentationFormat>ワイド画面</PresentationFormat>
  <Paragraphs>341</Paragraphs>
  <Slides>43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49" baseType="lpstr">
      <vt:lpstr>游ゴシック</vt:lpstr>
      <vt:lpstr>UD デジタル 教科書体 NP-B</vt:lpstr>
      <vt:lpstr>AR P丸ゴシック体E</vt:lpstr>
      <vt:lpstr>游ゴシック Light</vt:lpstr>
      <vt:lpstr>Arial</vt:lpstr>
      <vt:lpstr>Office テーマ</vt:lpstr>
      <vt:lpstr>4年生用 割合ってな～に②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割合ってな～に③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2020-11-03T11:51:07Z</dcterms:created>
  <dcterms:modified xsi:type="dcterms:W3CDTF">2024-04-02T12:14:36Z</dcterms:modified>
</cp:coreProperties>
</file>