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7"/>
  </p:notesMasterIdLst>
  <p:sldIdLst>
    <p:sldId id="256" r:id="rId2"/>
    <p:sldId id="258" r:id="rId3"/>
    <p:sldId id="467" r:id="rId4"/>
    <p:sldId id="468" r:id="rId5"/>
    <p:sldId id="469" r:id="rId6"/>
    <p:sldId id="474" r:id="rId7"/>
    <p:sldId id="267" r:id="rId8"/>
    <p:sldId id="316" r:id="rId9"/>
    <p:sldId id="317" r:id="rId10"/>
    <p:sldId id="477" r:id="rId11"/>
    <p:sldId id="471" r:id="rId12"/>
    <p:sldId id="472" r:id="rId13"/>
    <p:sldId id="473" r:id="rId14"/>
    <p:sldId id="312" r:id="rId15"/>
    <p:sldId id="321" r:id="rId16"/>
    <p:sldId id="323" r:id="rId17"/>
    <p:sldId id="282" r:id="rId18"/>
    <p:sldId id="339" r:id="rId19"/>
    <p:sldId id="475" r:id="rId20"/>
    <p:sldId id="342" r:id="rId21"/>
    <p:sldId id="420" r:id="rId22"/>
    <p:sldId id="341" r:id="rId23"/>
    <p:sldId id="476" r:id="rId24"/>
    <p:sldId id="344" r:id="rId25"/>
    <p:sldId id="343" r:id="rId26"/>
    <p:sldId id="338" r:id="rId27"/>
    <p:sldId id="345" r:id="rId28"/>
    <p:sldId id="421" r:id="rId29"/>
    <p:sldId id="463" r:id="rId30"/>
    <p:sldId id="390" r:id="rId31"/>
    <p:sldId id="464" r:id="rId32"/>
    <p:sldId id="415" r:id="rId33"/>
    <p:sldId id="379" r:id="rId34"/>
    <p:sldId id="416" r:id="rId35"/>
    <p:sldId id="409" r:id="rId36"/>
    <p:sldId id="417" r:id="rId37"/>
    <p:sldId id="465" r:id="rId38"/>
    <p:sldId id="411" r:id="rId39"/>
    <p:sldId id="350" r:id="rId40"/>
    <p:sldId id="412" r:id="rId41"/>
    <p:sldId id="399" r:id="rId42"/>
    <p:sldId id="413" r:id="rId43"/>
    <p:sldId id="401" r:id="rId44"/>
    <p:sldId id="418" r:id="rId45"/>
    <p:sldId id="419" r:id="rId46"/>
  </p:sldIdLst>
  <p:sldSz cx="12192000" cy="6858000"/>
  <p:notesSz cx="6858000" cy="9144000"/>
  <p:embeddedFontLst>
    <p:embeddedFont>
      <p:font typeface="AR P丸ゴシック体E" panose="020F0900000000000000" pitchFamily="50" charset="-128"/>
      <p:regular r:id="rId48"/>
    </p:embeddedFont>
    <p:embeddedFont>
      <p:font typeface="UD デジタル 教科書体 NP-B" panose="02020700000000000000" pitchFamily="18" charset="-128"/>
      <p:bold r:id="rId49"/>
    </p:embeddedFont>
    <p:embeddedFont>
      <p:font typeface="游ゴシック" panose="020B0400000000000000" pitchFamily="50" charset="-128"/>
      <p:regular r:id="rId50"/>
      <p:bold r:id="rId51"/>
    </p:embeddedFont>
    <p:embeddedFont>
      <p:font typeface="游ゴシック Light" panose="020B0300000000000000" pitchFamily="50" charset="-128"/>
      <p:regular r:id="rId52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7" autoAdjust="0"/>
    <p:restoredTop sz="94722" autoAdjust="0"/>
  </p:normalViewPr>
  <p:slideViewPr>
    <p:cSldViewPr>
      <p:cViewPr varScale="1">
        <p:scale>
          <a:sx n="60" d="100"/>
          <a:sy n="60" d="100"/>
        </p:scale>
        <p:origin x="72" y="1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7027B-CADF-48ED-9A72-E872298C9EC6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F4A5B-8E2B-438C-A9A4-76E557D5B4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08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F4A5B-8E2B-438C-A9A4-76E557D5B49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5282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F4A5B-8E2B-438C-A9A4-76E557D5B49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02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F4A5B-8E2B-438C-A9A4-76E557D5B49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216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F4A5B-8E2B-438C-A9A4-76E557D5B49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7449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F4A5B-8E2B-438C-A9A4-76E557D5B49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9323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1640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CD50EC-4526-4171-B79B-E80D9A3AC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8D8B8D2-3564-413F-9108-230895A67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691193-F5CB-4803-A5C1-224EDA6CD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5D9-D64B-48AA-BC00-F3F39EA56EA4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B523A67-26AD-487E-9368-1712FBAD3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4BAAAF-0A7F-4D0D-A444-84E16A5F6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CCD2-D7DC-4629-B3AC-63EC5580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778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1191E-0FD9-4BFC-AE1C-78D5C0662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270EE0A-5645-4AC2-9938-830D52A3E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3C87B4-22E7-4CD8-B0A7-30EBB3013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5D9-D64B-48AA-BC00-F3F39EA56EA4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85A430-6E24-4601-9BE7-9777ED514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6CF7981-942C-454B-8C57-394EFC45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CCD2-D7DC-4629-B3AC-63EC5580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06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901CD0A-4164-4606-9A16-A4405A70A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85C3683-590B-4DAB-948A-7E98C1DE7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579D15-0120-4434-8EB2-9C9315968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5D9-D64B-48AA-BC00-F3F39EA56EA4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1A87DA-3177-4635-93F0-8FABD8B35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9BBB55-E59F-490E-9173-31AB45068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CCD2-D7DC-4629-B3AC-63EC5580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507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2508BB-3A66-476A-B386-BF1A15160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FB973E-B05F-4ECD-96E3-E690E9765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F68DB8-508E-4469-872F-9A8F6DE8D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5D9-D64B-48AA-BC00-F3F39EA56EA4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D87B54-F8F1-404B-8A26-9D9CA96E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69F10C-C36A-415E-8A63-53BD9CB8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CCD2-D7DC-4629-B3AC-63EC5580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62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3117F3-1B30-4BD6-A36B-D2AB61F7B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614C9B4-2B0C-409C-AE16-5EF8A76CF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D9A720-D8AB-4882-A9A0-FBE7BF2AC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5D9-D64B-48AA-BC00-F3F39EA56EA4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AF7C23-18E1-4FA4-9524-05DC095F8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1364EA-AB91-4DF7-A4C7-E5FF5004C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CCD2-D7DC-4629-B3AC-63EC5580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90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A6BD94-4837-45E8-B50B-9E160481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5D2FD0-23B0-4CBA-895C-7D71FA8224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EF48049-EFE6-4498-81CA-BA975FB7A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41309D1-1C18-46E7-B1BE-3A4173813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5D9-D64B-48AA-BC00-F3F39EA56EA4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AE769E7-2A07-4EBA-BC66-A184B9CFD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6B97126-104C-49D8-8BE4-D9E6EDC1D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CCD2-D7DC-4629-B3AC-63EC5580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31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DBB6D9-6523-4E89-AF31-F3D8369AA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D108AE-92D5-4C7D-BC67-1D6D91D67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78920D7-827B-4DFF-B964-2A34B392D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CE15027-1E16-4EF3-91AF-2DB01D4DE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6B95AA6-6B8F-4704-9A1A-4DA08D0387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4ADABCA-C6F1-4227-BC5F-7B5837538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5D9-D64B-48AA-BC00-F3F39EA56EA4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153B326-3032-44A7-9D69-5C976B989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6A99AE-B3F8-4AF4-978C-899E90027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CCD2-D7DC-4629-B3AC-63EC5580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29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DA6406-72E4-4138-93D6-320190E4A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C37D56A-2DAF-41AE-8FD1-16B62C37E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5D9-D64B-48AA-BC00-F3F39EA56EA4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238CDB8-FBB5-473D-B131-5CC6E2701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FD35C82-3DEA-4F7F-9299-B2ECF1C6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CCD2-D7DC-4629-B3AC-63EC5580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94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C812D97-F09B-4639-8A35-93636E10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5D9-D64B-48AA-BC00-F3F39EA56EA4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9C92CC9-B8B7-4360-BB8B-5D30102B8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F72A17-1B99-464B-8D3E-91C27C247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CCD2-D7DC-4629-B3AC-63EC5580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69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625503-39AB-49B9-A4C5-FE3AF2433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52F86F0-CEF0-4B65-9F51-D9E1CE64D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267BADF-0486-4ADB-A1E1-1E7FB6DF9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62191D6-BFFE-4BA9-9CB1-183542541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5D9-D64B-48AA-BC00-F3F39EA56EA4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ADF0514-B08D-4A26-8F46-383BB7D1B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76B900-C903-4A41-85D1-D92C87EB1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CCD2-D7DC-4629-B3AC-63EC5580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80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B153D0-11A2-424C-AB3C-5E64FC03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D35A707-AC5C-4F55-AC16-364C9C9EF4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7A3CB24-C016-4111-9B97-38DF7D2C7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4E179AA-B119-4C0C-96E6-D01846F68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5D9-D64B-48AA-BC00-F3F39EA56EA4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FFC18D-6AED-4A93-B9E6-9E5DD0ADD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9DC1A9C-06A3-426D-8CEA-F4E955ED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CCD2-D7DC-4629-B3AC-63EC5580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70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60814D8-389F-4A5F-A31E-C2F755065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8A4C0EC-BB6F-428E-95B4-67A72F76E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230FD5-FF42-4932-B1C9-5C49E2FF16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D95D9-D64B-48AA-BC00-F3F39EA56EA4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7550F5-C463-45E6-AB4A-D9BC2EA35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55410E-75D5-4B6F-A5E6-41F6174E5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8CCD2-D7DC-4629-B3AC-63EC5580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190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890706-3D29-41CC-9898-61423B5DF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84228"/>
            <a:ext cx="9144000" cy="2387600"/>
          </a:xfrm>
        </p:spPr>
        <p:txBody>
          <a:bodyPr>
            <a:normAutofit/>
          </a:bodyPr>
          <a:lstStyle/>
          <a:p>
            <a:r>
              <a:rPr kumimoji="1" lang="en-US" altLang="ja-JP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年生用</a:t>
            </a:r>
            <a:br>
              <a:rPr kumimoji="1" lang="en-US" altLang="ja-JP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割合ってな～に①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22DA9C1-FFC3-4470-A524-FEA1F88E2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903" y="3313548"/>
            <a:ext cx="7704450" cy="1454615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定価の２割引き！　　　　　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聞いたことはありますよね！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Picture 4" descr="124">
            <a:extLst>
              <a:ext uri="{FF2B5EF4-FFF2-40B4-BE49-F238E27FC236}">
                <a16:creationId xmlns:a16="http://schemas.microsoft.com/office/drawing/2014/main" id="{7224E3B3-A306-4B34-BE91-AAE07D4C2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3212975"/>
            <a:ext cx="1655763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字幕 2">
            <a:extLst>
              <a:ext uri="{FF2B5EF4-FFF2-40B4-BE49-F238E27FC236}">
                <a16:creationId xmlns:a16="http://schemas.microsoft.com/office/drawing/2014/main" id="{0AF69FAA-5A13-E1E5-77FA-822B93A2BE53}"/>
              </a:ext>
            </a:extLst>
          </p:cNvPr>
          <p:cNvSpPr txBox="1">
            <a:spLocks/>
          </p:cNvSpPr>
          <p:nvPr/>
        </p:nvSpPr>
        <p:spPr>
          <a:xfrm>
            <a:off x="1559903" y="4868738"/>
            <a:ext cx="7128385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このスライドでは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何割とはを学んでいきます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146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B8485A-2402-AD16-A41F-55D8A917C63F}"/>
              </a:ext>
            </a:extLst>
          </p:cNvPr>
          <p:cNvSpPr txBox="1"/>
          <p:nvPr/>
        </p:nvSpPr>
        <p:spPr>
          <a:xfrm>
            <a:off x="2664797" y="5782509"/>
            <a:ext cx="6011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20÷10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　 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個だ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DA96DCF-B048-4026-9820-FB050D4D844A}"/>
              </a:ext>
            </a:extLst>
          </p:cNvPr>
          <p:cNvSpPr txBox="1"/>
          <p:nvPr/>
        </p:nvSpPr>
        <p:spPr>
          <a:xfrm>
            <a:off x="2713368" y="4432859"/>
            <a:ext cx="5549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個で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割なので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でわれば１割になる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3" name="図 7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F7B7564-B6DD-4888-A159-BBBE80E45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11" y="2325636"/>
            <a:ext cx="841791" cy="841791"/>
          </a:xfrm>
          <a:prstGeom prst="rect">
            <a:avLst/>
          </a:prstGeom>
        </p:spPr>
      </p:pic>
      <p:pic>
        <p:nvPicPr>
          <p:cNvPr id="74" name="図 7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52618A8-41C2-4401-9B27-42979FCAA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02" y="2325636"/>
            <a:ext cx="841791" cy="841791"/>
          </a:xfrm>
          <a:prstGeom prst="rect">
            <a:avLst/>
          </a:prstGeom>
        </p:spPr>
      </p:pic>
      <p:pic>
        <p:nvPicPr>
          <p:cNvPr id="75" name="図 7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A77EF06-8F42-44B1-ADEE-7E9B6FFD5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93" y="2325636"/>
            <a:ext cx="841791" cy="841791"/>
          </a:xfrm>
          <a:prstGeom prst="rect">
            <a:avLst/>
          </a:prstGeom>
        </p:spPr>
      </p:pic>
      <p:pic>
        <p:nvPicPr>
          <p:cNvPr id="76" name="図 7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096AC5C-1942-46B6-B464-D21502F2B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84" y="2325636"/>
            <a:ext cx="841791" cy="841791"/>
          </a:xfrm>
          <a:prstGeom prst="rect">
            <a:avLst/>
          </a:prstGeom>
        </p:spPr>
      </p:pic>
      <p:pic>
        <p:nvPicPr>
          <p:cNvPr id="77" name="図 7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75DCD0C-624C-47CD-AD2F-868A3A012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47" y="2325636"/>
            <a:ext cx="841791" cy="841791"/>
          </a:xfrm>
          <a:prstGeom prst="rect">
            <a:avLst/>
          </a:prstGeom>
        </p:spPr>
      </p:pic>
      <p:pic>
        <p:nvPicPr>
          <p:cNvPr id="78" name="図 7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7EECB62-4699-408E-881B-6CCBA1CDE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10" y="2325636"/>
            <a:ext cx="841791" cy="841791"/>
          </a:xfrm>
          <a:prstGeom prst="rect">
            <a:avLst/>
          </a:prstGeom>
        </p:spPr>
      </p:pic>
      <p:pic>
        <p:nvPicPr>
          <p:cNvPr id="79" name="図 7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1DD4B54-5C7D-4F68-BD0E-3415E2433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01" y="2325636"/>
            <a:ext cx="841791" cy="841791"/>
          </a:xfrm>
          <a:prstGeom prst="rect">
            <a:avLst/>
          </a:prstGeom>
        </p:spPr>
      </p:pic>
      <p:pic>
        <p:nvPicPr>
          <p:cNvPr id="80" name="図 7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35B1065-EB7A-415F-A492-0107852F3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92" y="2325636"/>
            <a:ext cx="841791" cy="841791"/>
          </a:xfrm>
          <a:prstGeom prst="rect">
            <a:avLst/>
          </a:prstGeom>
        </p:spPr>
      </p:pic>
      <p:pic>
        <p:nvPicPr>
          <p:cNvPr id="81" name="図 8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C163267-60B5-4674-BF8E-2DFB2F0B6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355" y="2325636"/>
            <a:ext cx="841791" cy="841791"/>
          </a:xfrm>
          <a:prstGeom prst="rect">
            <a:avLst/>
          </a:prstGeom>
        </p:spPr>
      </p:pic>
      <p:pic>
        <p:nvPicPr>
          <p:cNvPr id="82" name="図 8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7DA0D29-C7D8-4F93-9FDC-8750FEDD4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118" y="2325636"/>
            <a:ext cx="841791" cy="841791"/>
          </a:xfrm>
          <a:prstGeom prst="rect">
            <a:avLst/>
          </a:prstGeom>
        </p:spPr>
      </p:pic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432572F6-B06A-4B60-9AAB-D54424CFC95E}"/>
              </a:ext>
            </a:extLst>
          </p:cNvPr>
          <p:cNvCxnSpPr>
            <a:cxnSpLocks/>
          </p:cNvCxnSpPr>
          <p:nvPr/>
        </p:nvCxnSpPr>
        <p:spPr>
          <a:xfrm>
            <a:off x="1442950" y="1963711"/>
            <a:ext cx="8172959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CDF1AF4-CCC4-4852-BF34-C663412E44C9}"/>
              </a:ext>
            </a:extLst>
          </p:cNvPr>
          <p:cNvSpPr txBox="1"/>
          <p:nvPr/>
        </p:nvSpPr>
        <p:spPr>
          <a:xfrm>
            <a:off x="2576091" y="1602324"/>
            <a:ext cx="582416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個を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割と考えます</a:t>
            </a:r>
          </a:p>
        </p:txBody>
      </p:sp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CDE55FE-1E7D-4B27-B9DF-480F65BEB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11" y="3150593"/>
            <a:ext cx="841791" cy="841791"/>
          </a:xfrm>
          <a:prstGeom prst="rect">
            <a:avLst/>
          </a:prstGeom>
        </p:spPr>
      </p:pic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6C2A294-A7BE-4AED-ADEF-458E10264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02" y="3150593"/>
            <a:ext cx="841791" cy="841791"/>
          </a:xfrm>
          <a:prstGeom prst="rect">
            <a:avLst/>
          </a:prstGeom>
        </p:spPr>
      </p:pic>
      <p:pic>
        <p:nvPicPr>
          <p:cNvPr id="27" name="図 2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7FFB8ED-C09B-4CB5-A872-929B7EAD3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93" y="3150593"/>
            <a:ext cx="841791" cy="841791"/>
          </a:xfrm>
          <a:prstGeom prst="rect">
            <a:avLst/>
          </a:prstGeom>
        </p:spPr>
      </p:pic>
      <p:pic>
        <p:nvPicPr>
          <p:cNvPr id="28" name="図 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509A414-82EB-471E-BE36-27D5CE174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84" y="3150593"/>
            <a:ext cx="841791" cy="841791"/>
          </a:xfrm>
          <a:prstGeom prst="rect">
            <a:avLst/>
          </a:prstGeom>
        </p:spPr>
      </p:pic>
      <p:pic>
        <p:nvPicPr>
          <p:cNvPr id="29" name="図 2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0D28FB9-4D04-42F0-B82D-0733EC67E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47" y="3150593"/>
            <a:ext cx="841791" cy="841791"/>
          </a:xfrm>
          <a:prstGeom prst="rect">
            <a:avLst/>
          </a:prstGeom>
        </p:spPr>
      </p:pic>
      <p:pic>
        <p:nvPicPr>
          <p:cNvPr id="30" name="図 2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BB5EE18-58E7-401F-B18F-F26A8E77D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10" y="3150593"/>
            <a:ext cx="841791" cy="841791"/>
          </a:xfrm>
          <a:prstGeom prst="rect">
            <a:avLst/>
          </a:prstGeom>
        </p:spPr>
      </p:pic>
      <p:pic>
        <p:nvPicPr>
          <p:cNvPr id="31" name="図 3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47113C0-BE9D-4884-83BD-89B841669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01" y="3150593"/>
            <a:ext cx="841791" cy="841791"/>
          </a:xfrm>
          <a:prstGeom prst="rect">
            <a:avLst/>
          </a:prstGeom>
        </p:spPr>
      </p:pic>
      <p:pic>
        <p:nvPicPr>
          <p:cNvPr id="32" name="図 3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1B57440-648F-46ED-86BE-A5F64E363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92" y="3150593"/>
            <a:ext cx="841791" cy="841791"/>
          </a:xfrm>
          <a:prstGeom prst="rect">
            <a:avLst/>
          </a:prstGeom>
        </p:spPr>
      </p:pic>
      <p:pic>
        <p:nvPicPr>
          <p:cNvPr id="33" name="図 3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31B7537-9145-4127-BBE9-8A2DDFE9E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355" y="3150593"/>
            <a:ext cx="841791" cy="841791"/>
          </a:xfrm>
          <a:prstGeom prst="rect">
            <a:avLst/>
          </a:prstGeom>
        </p:spPr>
      </p:pic>
      <p:pic>
        <p:nvPicPr>
          <p:cNvPr id="34" name="図 3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C94DD4D-0DEF-4AA0-A854-81416EC39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118" y="3150593"/>
            <a:ext cx="841791" cy="84179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D15BDD-6E84-90E9-0515-D48C0F334D30}"/>
              </a:ext>
            </a:extLst>
          </p:cNvPr>
          <p:cNvSpPr txBox="1"/>
          <p:nvPr/>
        </p:nvSpPr>
        <p:spPr>
          <a:xfrm>
            <a:off x="951002" y="535682"/>
            <a:ext cx="967444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③全体が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個になったら１割は？</a:t>
            </a:r>
            <a:endParaRPr kumimoji="1" lang="ja-JP" altLang="en-US" sz="48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7E01FC7-346D-ED66-3101-02628C8CAE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654" b="9497"/>
          <a:stretch/>
        </p:blipFill>
        <p:spPr>
          <a:xfrm>
            <a:off x="1056031" y="4459070"/>
            <a:ext cx="1168669" cy="1354775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3979DCA-C5D5-0E1B-D131-65879AE752FC}"/>
              </a:ext>
            </a:extLst>
          </p:cNvPr>
          <p:cNvSpPr txBox="1"/>
          <p:nvPr/>
        </p:nvSpPr>
        <p:spPr>
          <a:xfrm>
            <a:off x="6600056" y="5782509"/>
            <a:ext cx="839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07A8A0E5-922A-8323-A69F-526BF9A7F1BB}"/>
              </a:ext>
            </a:extLst>
          </p:cNvPr>
          <p:cNvSpPr/>
          <p:nvPr/>
        </p:nvSpPr>
        <p:spPr>
          <a:xfrm>
            <a:off x="1402111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7925CD8A-51FE-5EEB-66E2-BDB0916DBD11}"/>
              </a:ext>
            </a:extLst>
          </p:cNvPr>
          <p:cNvSpPr/>
          <p:nvPr/>
        </p:nvSpPr>
        <p:spPr>
          <a:xfrm>
            <a:off x="2263104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7C285841-AE65-408C-F451-768738B77253}"/>
              </a:ext>
            </a:extLst>
          </p:cNvPr>
          <p:cNvSpPr/>
          <p:nvPr/>
        </p:nvSpPr>
        <p:spPr>
          <a:xfrm>
            <a:off x="3091299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E0182DE0-60A1-C81D-254C-6619C10CD123}"/>
              </a:ext>
            </a:extLst>
          </p:cNvPr>
          <p:cNvSpPr/>
          <p:nvPr/>
        </p:nvSpPr>
        <p:spPr>
          <a:xfrm>
            <a:off x="3918369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AC359CDC-9A6F-D69B-EC43-227D7868136D}"/>
              </a:ext>
            </a:extLst>
          </p:cNvPr>
          <p:cNvSpPr/>
          <p:nvPr/>
        </p:nvSpPr>
        <p:spPr>
          <a:xfrm>
            <a:off x="4723290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8051C773-3B85-52F7-47FB-253414A38FA2}"/>
              </a:ext>
            </a:extLst>
          </p:cNvPr>
          <p:cNvSpPr/>
          <p:nvPr/>
        </p:nvSpPr>
        <p:spPr>
          <a:xfrm>
            <a:off x="5504452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E172D195-D5AD-1D8D-25AB-A67C6742750A}"/>
              </a:ext>
            </a:extLst>
          </p:cNvPr>
          <p:cNvSpPr/>
          <p:nvPr/>
        </p:nvSpPr>
        <p:spPr>
          <a:xfrm>
            <a:off x="6354090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1E9B054B-98CB-B7B3-6A65-F9B227BAB3E1}"/>
              </a:ext>
            </a:extLst>
          </p:cNvPr>
          <p:cNvSpPr/>
          <p:nvPr/>
        </p:nvSpPr>
        <p:spPr>
          <a:xfrm>
            <a:off x="7179968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BD0ED91D-112D-868F-1F4B-0A90DFA6B810}"/>
              </a:ext>
            </a:extLst>
          </p:cNvPr>
          <p:cNvSpPr/>
          <p:nvPr/>
        </p:nvSpPr>
        <p:spPr>
          <a:xfrm>
            <a:off x="7996041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BC500AF4-95BB-5E03-32DF-DBDC893588E5}"/>
              </a:ext>
            </a:extLst>
          </p:cNvPr>
          <p:cNvSpPr/>
          <p:nvPr/>
        </p:nvSpPr>
        <p:spPr>
          <a:xfrm>
            <a:off x="8790394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434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5" grpId="0" animBg="1"/>
      <p:bldP spid="16" grpId="0"/>
      <p:bldP spid="17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DA96DCF-B048-4026-9820-FB050D4D844A}"/>
              </a:ext>
            </a:extLst>
          </p:cNvPr>
          <p:cNvSpPr txBox="1"/>
          <p:nvPr/>
        </p:nvSpPr>
        <p:spPr>
          <a:xfrm>
            <a:off x="2224700" y="5001636"/>
            <a:ext cx="4967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</a:t>
            </a:r>
            <a:r>
              <a:rPr kumimoji="1" lang="ja-JP" altLang="en-US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　　個</a:t>
            </a:r>
          </a:p>
        </p:txBody>
      </p:sp>
      <p:pic>
        <p:nvPicPr>
          <p:cNvPr id="73" name="図 7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F7B7564-B6DD-4888-A159-BBBE80E45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11" y="2325636"/>
            <a:ext cx="841791" cy="841791"/>
          </a:xfrm>
          <a:prstGeom prst="rect">
            <a:avLst/>
          </a:prstGeom>
        </p:spPr>
      </p:pic>
      <p:pic>
        <p:nvPicPr>
          <p:cNvPr id="74" name="図 7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52618A8-41C2-4401-9B27-42979FCAA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02" y="2325636"/>
            <a:ext cx="841791" cy="841791"/>
          </a:xfrm>
          <a:prstGeom prst="rect">
            <a:avLst/>
          </a:prstGeom>
        </p:spPr>
      </p:pic>
      <p:pic>
        <p:nvPicPr>
          <p:cNvPr id="75" name="図 7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A77EF06-8F42-44B1-ADEE-7E9B6FFD5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93" y="2325636"/>
            <a:ext cx="841791" cy="841791"/>
          </a:xfrm>
          <a:prstGeom prst="rect">
            <a:avLst/>
          </a:prstGeom>
        </p:spPr>
      </p:pic>
      <p:pic>
        <p:nvPicPr>
          <p:cNvPr id="76" name="図 7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096AC5C-1942-46B6-B464-D21502F2B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84" y="2325636"/>
            <a:ext cx="841791" cy="841791"/>
          </a:xfrm>
          <a:prstGeom prst="rect">
            <a:avLst/>
          </a:prstGeom>
        </p:spPr>
      </p:pic>
      <p:pic>
        <p:nvPicPr>
          <p:cNvPr id="77" name="図 7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75DCD0C-624C-47CD-AD2F-868A3A012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47" y="2325636"/>
            <a:ext cx="841791" cy="841791"/>
          </a:xfrm>
          <a:prstGeom prst="rect">
            <a:avLst/>
          </a:prstGeom>
        </p:spPr>
      </p:pic>
      <p:pic>
        <p:nvPicPr>
          <p:cNvPr id="78" name="図 7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7EECB62-4699-408E-881B-6CCBA1CDE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10" y="2325636"/>
            <a:ext cx="841791" cy="841791"/>
          </a:xfrm>
          <a:prstGeom prst="rect">
            <a:avLst/>
          </a:prstGeom>
        </p:spPr>
      </p:pic>
      <p:pic>
        <p:nvPicPr>
          <p:cNvPr id="79" name="図 7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1DD4B54-5C7D-4F68-BD0E-3415E2433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01" y="2325636"/>
            <a:ext cx="841791" cy="841791"/>
          </a:xfrm>
          <a:prstGeom prst="rect">
            <a:avLst/>
          </a:prstGeom>
        </p:spPr>
      </p:pic>
      <p:pic>
        <p:nvPicPr>
          <p:cNvPr id="80" name="図 7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35B1065-EB7A-415F-A492-0107852F3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92" y="2325636"/>
            <a:ext cx="841791" cy="841791"/>
          </a:xfrm>
          <a:prstGeom prst="rect">
            <a:avLst/>
          </a:prstGeom>
        </p:spPr>
      </p:pic>
      <p:pic>
        <p:nvPicPr>
          <p:cNvPr id="81" name="図 8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C163267-60B5-4674-BF8E-2DFB2F0B6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355" y="2325636"/>
            <a:ext cx="841791" cy="841791"/>
          </a:xfrm>
          <a:prstGeom prst="rect">
            <a:avLst/>
          </a:prstGeom>
        </p:spPr>
      </p:pic>
      <p:pic>
        <p:nvPicPr>
          <p:cNvPr id="82" name="図 8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7DA0D29-C7D8-4F93-9FDC-8750FEDD4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118" y="2325636"/>
            <a:ext cx="841791" cy="841791"/>
          </a:xfrm>
          <a:prstGeom prst="rect">
            <a:avLst/>
          </a:prstGeom>
        </p:spPr>
      </p:pic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432572F6-B06A-4B60-9AAB-D54424CFC95E}"/>
              </a:ext>
            </a:extLst>
          </p:cNvPr>
          <p:cNvCxnSpPr>
            <a:cxnSpLocks/>
          </p:cNvCxnSpPr>
          <p:nvPr/>
        </p:nvCxnSpPr>
        <p:spPr>
          <a:xfrm>
            <a:off x="1442950" y="1963711"/>
            <a:ext cx="8172959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CDF1AF4-CCC4-4852-BF34-C663412E44C9}"/>
              </a:ext>
            </a:extLst>
          </p:cNvPr>
          <p:cNvSpPr txBox="1"/>
          <p:nvPr/>
        </p:nvSpPr>
        <p:spPr>
          <a:xfrm>
            <a:off x="2576091" y="1602324"/>
            <a:ext cx="582416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個を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割と考えます</a:t>
            </a:r>
          </a:p>
        </p:txBody>
      </p:sp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CDE55FE-1E7D-4B27-B9DF-480F65BEB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11" y="3150593"/>
            <a:ext cx="841791" cy="841791"/>
          </a:xfrm>
          <a:prstGeom prst="rect">
            <a:avLst/>
          </a:prstGeom>
        </p:spPr>
      </p:pic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6C2A294-A7BE-4AED-ADEF-458E10264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02" y="3150593"/>
            <a:ext cx="841791" cy="841791"/>
          </a:xfrm>
          <a:prstGeom prst="rect">
            <a:avLst/>
          </a:prstGeom>
        </p:spPr>
      </p:pic>
      <p:pic>
        <p:nvPicPr>
          <p:cNvPr id="27" name="図 2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7FFB8ED-C09B-4CB5-A872-929B7EAD3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93" y="3150593"/>
            <a:ext cx="841791" cy="841791"/>
          </a:xfrm>
          <a:prstGeom prst="rect">
            <a:avLst/>
          </a:prstGeom>
        </p:spPr>
      </p:pic>
      <p:pic>
        <p:nvPicPr>
          <p:cNvPr id="28" name="図 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509A414-82EB-471E-BE36-27D5CE174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84" y="3150593"/>
            <a:ext cx="841791" cy="841791"/>
          </a:xfrm>
          <a:prstGeom prst="rect">
            <a:avLst/>
          </a:prstGeom>
        </p:spPr>
      </p:pic>
      <p:pic>
        <p:nvPicPr>
          <p:cNvPr id="29" name="図 2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0D28FB9-4D04-42F0-B82D-0733EC67E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47" y="3150593"/>
            <a:ext cx="841791" cy="841791"/>
          </a:xfrm>
          <a:prstGeom prst="rect">
            <a:avLst/>
          </a:prstGeom>
        </p:spPr>
      </p:pic>
      <p:pic>
        <p:nvPicPr>
          <p:cNvPr id="30" name="図 2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BB5EE18-58E7-401F-B18F-F26A8E77D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10" y="3150593"/>
            <a:ext cx="841791" cy="841791"/>
          </a:xfrm>
          <a:prstGeom prst="rect">
            <a:avLst/>
          </a:prstGeom>
        </p:spPr>
      </p:pic>
      <p:pic>
        <p:nvPicPr>
          <p:cNvPr id="31" name="図 3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47113C0-BE9D-4884-83BD-89B841669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01" y="3150593"/>
            <a:ext cx="841791" cy="841791"/>
          </a:xfrm>
          <a:prstGeom prst="rect">
            <a:avLst/>
          </a:prstGeom>
        </p:spPr>
      </p:pic>
      <p:pic>
        <p:nvPicPr>
          <p:cNvPr id="32" name="図 3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1B57440-648F-46ED-86BE-A5F64E363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92" y="3150593"/>
            <a:ext cx="841791" cy="841791"/>
          </a:xfrm>
          <a:prstGeom prst="rect">
            <a:avLst/>
          </a:prstGeom>
        </p:spPr>
      </p:pic>
      <p:pic>
        <p:nvPicPr>
          <p:cNvPr id="33" name="図 3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31B7537-9145-4127-BBE9-8A2DDFE9E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355" y="3150593"/>
            <a:ext cx="841791" cy="841791"/>
          </a:xfrm>
          <a:prstGeom prst="rect">
            <a:avLst/>
          </a:prstGeom>
        </p:spPr>
      </p:pic>
      <p:pic>
        <p:nvPicPr>
          <p:cNvPr id="34" name="図 3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C94DD4D-0DEF-4AA0-A854-81416EC39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118" y="3150593"/>
            <a:ext cx="841791" cy="841791"/>
          </a:xfrm>
          <a:prstGeom prst="rect">
            <a:avLst/>
          </a:prstGeom>
        </p:spPr>
      </p:pic>
      <p:pic>
        <p:nvPicPr>
          <p:cNvPr id="37" name="図 3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E83141B-E12D-4D91-ABAB-A31A001D7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4869571"/>
            <a:ext cx="839951" cy="167990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D15BDD-6E84-90E9-0515-D48C0F334D30}"/>
              </a:ext>
            </a:extLst>
          </p:cNvPr>
          <p:cNvSpPr txBox="1"/>
          <p:nvPr/>
        </p:nvSpPr>
        <p:spPr>
          <a:xfrm>
            <a:off x="951002" y="535682"/>
            <a:ext cx="1028999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③全体が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個になったらどう考える</a:t>
            </a:r>
            <a:endParaRPr kumimoji="1" lang="ja-JP" altLang="en-US" sz="48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3979DCA-C5D5-0E1B-D131-65879AE752FC}"/>
              </a:ext>
            </a:extLst>
          </p:cNvPr>
          <p:cNvSpPr txBox="1"/>
          <p:nvPr/>
        </p:nvSpPr>
        <p:spPr>
          <a:xfrm>
            <a:off x="5676024" y="5032169"/>
            <a:ext cx="839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07A8A0E5-922A-8323-A69F-526BF9A7F1BB}"/>
              </a:ext>
            </a:extLst>
          </p:cNvPr>
          <p:cNvSpPr/>
          <p:nvPr/>
        </p:nvSpPr>
        <p:spPr>
          <a:xfrm>
            <a:off x="1402111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A8F02B6B-E4EE-FC0E-218F-795EBD8CE46C}"/>
              </a:ext>
            </a:extLst>
          </p:cNvPr>
          <p:cNvSpPr/>
          <p:nvPr/>
        </p:nvSpPr>
        <p:spPr>
          <a:xfrm>
            <a:off x="2263104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1D3494C7-810D-C515-54D5-AE1C85872E07}"/>
              </a:ext>
            </a:extLst>
          </p:cNvPr>
          <p:cNvSpPr/>
          <p:nvPr/>
        </p:nvSpPr>
        <p:spPr>
          <a:xfrm>
            <a:off x="3091299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77168E74-AFBE-753F-BA7B-5A24BC668E99}"/>
              </a:ext>
            </a:extLst>
          </p:cNvPr>
          <p:cNvSpPr/>
          <p:nvPr/>
        </p:nvSpPr>
        <p:spPr>
          <a:xfrm>
            <a:off x="3918369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75C2721C-0D62-2A19-6021-5C99F395C93E}"/>
              </a:ext>
            </a:extLst>
          </p:cNvPr>
          <p:cNvSpPr/>
          <p:nvPr/>
        </p:nvSpPr>
        <p:spPr>
          <a:xfrm>
            <a:off x="4723290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C72A4A2B-4FD9-EF49-C3ED-276470D35A7B}"/>
              </a:ext>
            </a:extLst>
          </p:cNvPr>
          <p:cNvSpPr/>
          <p:nvPr/>
        </p:nvSpPr>
        <p:spPr>
          <a:xfrm>
            <a:off x="5504452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B244A3F0-7B66-91E9-8AB9-C4BD924E8AEB}"/>
              </a:ext>
            </a:extLst>
          </p:cNvPr>
          <p:cNvSpPr/>
          <p:nvPr/>
        </p:nvSpPr>
        <p:spPr>
          <a:xfrm>
            <a:off x="6354090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87569CAE-6177-7472-DB08-60DB7E69BF88}"/>
              </a:ext>
            </a:extLst>
          </p:cNvPr>
          <p:cNvSpPr/>
          <p:nvPr/>
        </p:nvSpPr>
        <p:spPr>
          <a:xfrm>
            <a:off x="7179968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1A7FDCB0-8906-BA33-4D6F-382EB0C80712}"/>
              </a:ext>
            </a:extLst>
          </p:cNvPr>
          <p:cNvSpPr/>
          <p:nvPr/>
        </p:nvSpPr>
        <p:spPr>
          <a:xfrm>
            <a:off x="7996041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C9757051-70C7-C59E-B9AB-B64069D7F6CA}"/>
              </a:ext>
            </a:extLst>
          </p:cNvPr>
          <p:cNvSpPr/>
          <p:nvPr/>
        </p:nvSpPr>
        <p:spPr>
          <a:xfrm>
            <a:off x="8790394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212127B-23B0-AB41-3EE8-08B68C6CDD50}"/>
              </a:ext>
            </a:extLst>
          </p:cNvPr>
          <p:cNvSpPr txBox="1"/>
          <p:nvPr/>
        </p:nvSpPr>
        <p:spPr>
          <a:xfrm>
            <a:off x="2224700" y="5716892"/>
            <a:ext cx="4967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</a:t>
            </a:r>
            <a:r>
              <a:rPr kumimoji="1" lang="ja-JP" altLang="en-US" sz="4000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　　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4DC0FA2-BEDA-0F66-463C-A76FFE4756E2}"/>
              </a:ext>
            </a:extLst>
          </p:cNvPr>
          <p:cNvSpPr txBox="1"/>
          <p:nvPr/>
        </p:nvSpPr>
        <p:spPr>
          <a:xfrm>
            <a:off x="5676023" y="5740055"/>
            <a:ext cx="839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1D020D0-600D-D560-8342-B844B5F661BC}"/>
              </a:ext>
            </a:extLst>
          </p:cNvPr>
          <p:cNvCxnSpPr>
            <a:cxnSpLocks/>
          </p:cNvCxnSpPr>
          <p:nvPr/>
        </p:nvCxnSpPr>
        <p:spPr>
          <a:xfrm>
            <a:off x="1485373" y="4365104"/>
            <a:ext cx="2525373" cy="0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C793C32-DB91-0F02-E3CB-C45F15E84BF9}"/>
              </a:ext>
            </a:extLst>
          </p:cNvPr>
          <p:cNvCxnSpPr>
            <a:cxnSpLocks/>
          </p:cNvCxnSpPr>
          <p:nvPr/>
        </p:nvCxnSpPr>
        <p:spPr>
          <a:xfrm>
            <a:off x="1442950" y="4653136"/>
            <a:ext cx="3275297" cy="0"/>
          </a:xfrm>
          <a:prstGeom prst="straightConnector1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37D95E0-8EC7-2F55-511D-EB2D8FF3C8B8}"/>
              </a:ext>
            </a:extLst>
          </p:cNvPr>
          <p:cNvSpPr txBox="1"/>
          <p:nvPr/>
        </p:nvSpPr>
        <p:spPr>
          <a:xfrm>
            <a:off x="6915866" y="5079904"/>
            <a:ext cx="2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32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2×3</a:t>
            </a:r>
            <a:r>
              <a:rPr lang="ja-JP" altLang="en-US" sz="32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32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ja-JP" altLang="en-US" sz="4800" dirty="0">
              <a:solidFill>
                <a:srgbClr val="00B0F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B311DBB-F473-7002-345B-718A9DB6ABEC}"/>
              </a:ext>
            </a:extLst>
          </p:cNvPr>
          <p:cNvSpPr txBox="1"/>
          <p:nvPr/>
        </p:nvSpPr>
        <p:spPr>
          <a:xfrm>
            <a:off x="6924827" y="5765633"/>
            <a:ext cx="2688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2×4</a:t>
            </a:r>
            <a:r>
              <a:rPr lang="ja-JP" altLang="en-US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ja-JP" altLang="en-US" sz="48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E42128B-D396-BB12-2AC5-6D1557FCA85E}"/>
              </a:ext>
            </a:extLst>
          </p:cNvPr>
          <p:cNvSpPr txBox="1"/>
          <p:nvPr/>
        </p:nvSpPr>
        <p:spPr>
          <a:xfrm>
            <a:off x="6850744" y="4474731"/>
            <a:ext cx="2861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個なので</a:t>
            </a:r>
          </a:p>
        </p:txBody>
      </p:sp>
    </p:spTree>
    <p:extLst>
      <p:ext uri="{BB962C8B-B14F-4D97-AF65-F5344CB8AC3E}">
        <p14:creationId xmlns:p14="http://schemas.microsoft.com/office/powerpoint/2010/main" val="289535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10" grpId="0"/>
      <p:bldP spid="11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DA96DCF-B048-4026-9820-FB050D4D844A}"/>
              </a:ext>
            </a:extLst>
          </p:cNvPr>
          <p:cNvSpPr txBox="1"/>
          <p:nvPr/>
        </p:nvSpPr>
        <p:spPr>
          <a:xfrm>
            <a:off x="2224700" y="5001636"/>
            <a:ext cx="4967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</a:t>
            </a:r>
            <a:r>
              <a:rPr kumimoji="1" lang="ja-JP" altLang="en-US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　　個</a:t>
            </a:r>
          </a:p>
        </p:txBody>
      </p:sp>
      <p:pic>
        <p:nvPicPr>
          <p:cNvPr id="73" name="図 7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F7B7564-B6DD-4888-A159-BBBE80E45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11" y="2325636"/>
            <a:ext cx="841791" cy="841791"/>
          </a:xfrm>
          <a:prstGeom prst="rect">
            <a:avLst/>
          </a:prstGeom>
        </p:spPr>
      </p:pic>
      <p:pic>
        <p:nvPicPr>
          <p:cNvPr id="74" name="図 7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52618A8-41C2-4401-9B27-42979FCAA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02" y="2325636"/>
            <a:ext cx="841791" cy="841791"/>
          </a:xfrm>
          <a:prstGeom prst="rect">
            <a:avLst/>
          </a:prstGeom>
        </p:spPr>
      </p:pic>
      <p:pic>
        <p:nvPicPr>
          <p:cNvPr id="75" name="図 7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A77EF06-8F42-44B1-ADEE-7E9B6FFD5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93" y="2325636"/>
            <a:ext cx="841791" cy="841791"/>
          </a:xfrm>
          <a:prstGeom prst="rect">
            <a:avLst/>
          </a:prstGeom>
        </p:spPr>
      </p:pic>
      <p:pic>
        <p:nvPicPr>
          <p:cNvPr id="76" name="図 7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096AC5C-1942-46B6-B464-D21502F2B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84" y="2325636"/>
            <a:ext cx="841791" cy="841791"/>
          </a:xfrm>
          <a:prstGeom prst="rect">
            <a:avLst/>
          </a:prstGeom>
        </p:spPr>
      </p:pic>
      <p:pic>
        <p:nvPicPr>
          <p:cNvPr id="77" name="図 7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75DCD0C-624C-47CD-AD2F-868A3A012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47" y="2325636"/>
            <a:ext cx="841791" cy="841791"/>
          </a:xfrm>
          <a:prstGeom prst="rect">
            <a:avLst/>
          </a:prstGeom>
        </p:spPr>
      </p:pic>
      <p:pic>
        <p:nvPicPr>
          <p:cNvPr id="78" name="図 7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7EECB62-4699-408E-881B-6CCBA1CDE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10" y="2325636"/>
            <a:ext cx="841791" cy="841791"/>
          </a:xfrm>
          <a:prstGeom prst="rect">
            <a:avLst/>
          </a:prstGeom>
        </p:spPr>
      </p:pic>
      <p:pic>
        <p:nvPicPr>
          <p:cNvPr id="79" name="図 7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1DD4B54-5C7D-4F68-BD0E-3415E2433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01" y="2325636"/>
            <a:ext cx="841791" cy="841791"/>
          </a:xfrm>
          <a:prstGeom prst="rect">
            <a:avLst/>
          </a:prstGeom>
        </p:spPr>
      </p:pic>
      <p:pic>
        <p:nvPicPr>
          <p:cNvPr id="80" name="図 7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35B1065-EB7A-415F-A492-0107852F3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92" y="2325636"/>
            <a:ext cx="841791" cy="841791"/>
          </a:xfrm>
          <a:prstGeom prst="rect">
            <a:avLst/>
          </a:prstGeom>
        </p:spPr>
      </p:pic>
      <p:pic>
        <p:nvPicPr>
          <p:cNvPr id="81" name="図 8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C163267-60B5-4674-BF8E-2DFB2F0B6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355" y="2325636"/>
            <a:ext cx="841791" cy="841791"/>
          </a:xfrm>
          <a:prstGeom prst="rect">
            <a:avLst/>
          </a:prstGeom>
        </p:spPr>
      </p:pic>
      <p:pic>
        <p:nvPicPr>
          <p:cNvPr id="82" name="図 8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7DA0D29-C7D8-4F93-9FDC-8750FEDD4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118" y="2325636"/>
            <a:ext cx="841791" cy="841791"/>
          </a:xfrm>
          <a:prstGeom prst="rect">
            <a:avLst/>
          </a:prstGeom>
        </p:spPr>
      </p:pic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432572F6-B06A-4B60-9AAB-D54424CFC95E}"/>
              </a:ext>
            </a:extLst>
          </p:cNvPr>
          <p:cNvCxnSpPr>
            <a:cxnSpLocks/>
          </p:cNvCxnSpPr>
          <p:nvPr/>
        </p:nvCxnSpPr>
        <p:spPr>
          <a:xfrm>
            <a:off x="1442950" y="1963711"/>
            <a:ext cx="8172959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CDF1AF4-CCC4-4852-BF34-C663412E44C9}"/>
              </a:ext>
            </a:extLst>
          </p:cNvPr>
          <p:cNvSpPr txBox="1"/>
          <p:nvPr/>
        </p:nvSpPr>
        <p:spPr>
          <a:xfrm>
            <a:off x="2576091" y="1602324"/>
            <a:ext cx="582416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個を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割と考えます</a:t>
            </a:r>
          </a:p>
        </p:txBody>
      </p:sp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CDE55FE-1E7D-4B27-B9DF-480F65BEB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11" y="3150593"/>
            <a:ext cx="841791" cy="841791"/>
          </a:xfrm>
          <a:prstGeom prst="rect">
            <a:avLst/>
          </a:prstGeom>
        </p:spPr>
      </p:pic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6C2A294-A7BE-4AED-ADEF-458E10264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02" y="3150593"/>
            <a:ext cx="841791" cy="841791"/>
          </a:xfrm>
          <a:prstGeom prst="rect">
            <a:avLst/>
          </a:prstGeom>
        </p:spPr>
      </p:pic>
      <p:pic>
        <p:nvPicPr>
          <p:cNvPr id="27" name="図 2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7FFB8ED-C09B-4CB5-A872-929B7EAD3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93" y="3150593"/>
            <a:ext cx="841791" cy="841791"/>
          </a:xfrm>
          <a:prstGeom prst="rect">
            <a:avLst/>
          </a:prstGeom>
        </p:spPr>
      </p:pic>
      <p:pic>
        <p:nvPicPr>
          <p:cNvPr id="28" name="図 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509A414-82EB-471E-BE36-27D5CE174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84" y="3150593"/>
            <a:ext cx="841791" cy="841791"/>
          </a:xfrm>
          <a:prstGeom prst="rect">
            <a:avLst/>
          </a:prstGeom>
        </p:spPr>
      </p:pic>
      <p:pic>
        <p:nvPicPr>
          <p:cNvPr id="29" name="図 2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0D28FB9-4D04-42F0-B82D-0733EC67E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47" y="3150593"/>
            <a:ext cx="841791" cy="841791"/>
          </a:xfrm>
          <a:prstGeom prst="rect">
            <a:avLst/>
          </a:prstGeom>
        </p:spPr>
      </p:pic>
      <p:pic>
        <p:nvPicPr>
          <p:cNvPr id="30" name="図 2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BB5EE18-58E7-401F-B18F-F26A8E77D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10" y="3150593"/>
            <a:ext cx="841791" cy="841791"/>
          </a:xfrm>
          <a:prstGeom prst="rect">
            <a:avLst/>
          </a:prstGeom>
        </p:spPr>
      </p:pic>
      <p:pic>
        <p:nvPicPr>
          <p:cNvPr id="31" name="図 3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47113C0-BE9D-4884-83BD-89B841669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01" y="3150593"/>
            <a:ext cx="841791" cy="841791"/>
          </a:xfrm>
          <a:prstGeom prst="rect">
            <a:avLst/>
          </a:prstGeom>
        </p:spPr>
      </p:pic>
      <p:pic>
        <p:nvPicPr>
          <p:cNvPr id="32" name="図 3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1B57440-648F-46ED-86BE-A5F64E363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92" y="3150593"/>
            <a:ext cx="841791" cy="841791"/>
          </a:xfrm>
          <a:prstGeom prst="rect">
            <a:avLst/>
          </a:prstGeom>
        </p:spPr>
      </p:pic>
      <p:pic>
        <p:nvPicPr>
          <p:cNvPr id="33" name="図 3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31B7537-9145-4127-BBE9-8A2DDFE9E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355" y="3150593"/>
            <a:ext cx="841791" cy="841791"/>
          </a:xfrm>
          <a:prstGeom prst="rect">
            <a:avLst/>
          </a:prstGeom>
        </p:spPr>
      </p:pic>
      <p:pic>
        <p:nvPicPr>
          <p:cNvPr id="34" name="図 3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C94DD4D-0DEF-4AA0-A854-81416EC39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118" y="3150593"/>
            <a:ext cx="841791" cy="841791"/>
          </a:xfrm>
          <a:prstGeom prst="rect">
            <a:avLst/>
          </a:prstGeom>
        </p:spPr>
      </p:pic>
      <p:pic>
        <p:nvPicPr>
          <p:cNvPr id="37" name="図 3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E83141B-E12D-4D91-ABAB-A31A001D7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4869571"/>
            <a:ext cx="839951" cy="167990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D15BDD-6E84-90E9-0515-D48C0F334D30}"/>
              </a:ext>
            </a:extLst>
          </p:cNvPr>
          <p:cNvSpPr txBox="1"/>
          <p:nvPr/>
        </p:nvSpPr>
        <p:spPr>
          <a:xfrm>
            <a:off x="951002" y="535682"/>
            <a:ext cx="1028999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③全体が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個になったらどう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考える</a:t>
            </a:r>
            <a:endParaRPr kumimoji="1" lang="ja-JP" altLang="en-US" sz="48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7E01FC7-346D-ED66-3101-02628C8CAE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654" b="9497"/>
          <a:stretch/>
        </p:blipFill>
        <p:spPr>
          <a:xfrm>
            <a:off x="9647128" y="4995633"/>
            <a:ext cx="1168669" cy="1354775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3979DCA-C5D5-0E1B-D131-65879AE752FC}"/>
              </a:ext>
            </a:extLst>
          </p:cNvPr>
          <p:cNvSpPr txBox="1"/>
          <p:nvPr/>
        </p:nvSpPr>
        <p:spPr>
          <a:xfrm>
            <a:off x="5676024" y="5032169"/>
            <a:ext cx="953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endParaRPr lang="ja-JP" altLang="en-US" sz="4000" dirty="0">
              <a:solidFill>
                <a:srgbClr val="00B0F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07A8A0E5-922A-8323-A69F-526BF9A7F1BB}"/>
              </a:ext>
            </a:extLst>
          </p:cNvPr>
          <p:cNvSpPr/>
          <p:nvPr/>
        </p:nvSpPr>
        <p:spPr>
          <a:xfrm>
            <a:off x="1402111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A8F02B6B-E4EE-FC0E-218F-795EBD8CE46C}"/>
              </a:ext>
            </a:extLst>
          </p:cNvPr>
          <p:cNvSpPr/>
          <p:nvPr/>
        </p:nvSpPr>
        <p:spPr>
          <a:xfrm>
            <a:off x="2263104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1D3494C7-810D-C515-54D5-AE1C85872E07}"/>
              </a:ext>
            </a:extLst>
          </p:cNvPr>
          <p:cNvSpPr/>
          <p:nvPr/>
        </p:nvSpPr>
        <p:spPr>
          <a:xfrm>
            <a:off x="3091299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77168E74-AFBE-753F-BA7B-5A24BC668E99}"/>
              </a:ext>
            </a:extLst>
          </p:cNvPr>
          <p:cNvSpPr/>
          <p:nvPr/>
        </p:nvSpPr>
        <p:spPr>
          <a:xfrm>
            <a:off x="3918369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75C2721C-0D62-2A19-6021-5C99F395C93E}"/>
              </a:ext>
            </a:extLst>
          </p:cNvPr>
          <p:cNvSpPr/>
          <p:nvPr/>
        </p:nvSpPr>
        <p:spPr>
          <a:xfrm>
            <a:off x="4723290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C72A4A2B-4FD9-EF49-C3ED-276470D35A7B}"/>
              </a:ext>
            </a:extLst>
          </p:cNvPr>
          <p:cNvSpPr/>
          <p:nvPr/>
        </p:nvSpPr>
        <p:spPr>
          <a:xfrm>
            <a:off x="5504452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B244A3F0-7B66-91E9-8AB9-C4BD924E8AEB}"/>
              </a:ext>
            </a:extLst>
          </p:cNvPr>
          <p:cNvSpPr/>
          <p:nvPr/>
        </p:nvSpPr>
        <p:spPr>
          <a:xfrm>
            <a:off x="6354090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87569CAE-6177-7472-DB08-60DB7E69BF88}"/>
              </a:ext>
            </a:extLst>
          </p:cNvPr>
          <p:cNvSpPr/>
          <p:nvPr/>
        </p:nvSpPr>
        <p:spPr>
          <a:xfrm>
            <a:off x="7179968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1A7FDCB0-8906-BA33-4D6F-382EB0C80712}"/>
              </a:ext>
            </a:extLst>
          </p:cNvPr>
          <p:cNvSpPr/>
          <p:nvPr/>
        </p:nvSpPr>
        <p:spPr>
          <a:xfrm>
            <a:off x="7996041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C9757051-70C7-C59E-B9AB-B64069D7F6CA}"/>
              </a:ext>
            </a:extLst>
          </p:cNvPr>
          <p:cNvSpPr/>
          <p:nvPr/>
        </p:nvSpPr>
        <p:spPr>
          <a:xfrm>
            <a:off x="8790394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212127B-23B0-AB41-3EE8-08B68C6CDD50}"/>
              </a:ext>
            </a:extLst>
          </p:cNvPr>
          <p:cNvSpPr txBox="1"/>
          <p:nvPr/>
        </p:nvSpPr>
        <p:spPr>
          <a:xfrm>
            <a:off x="2224700" y="5716892"/>
            <a:ext cx="4967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</a:t>
            </a:r>
            <a:r>
              <a:rPr kumimoji="1" lang="ja-JP" altLang="en-US" sz="4000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　　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4DC0FA2-BEDA-0F66-463C-A76FFE4756E2}"/>
              </a:ext>
            </a:extLst>
          </p:cNvPr>
          <p:cNvSpPr txBox="1"/>
          <p:nvPr/>
        </p:nvSpPr>
        <p:spPr>
          <a:xfrm>
            <a:off x="5676023" y="5740055"/>
            <a:ext cx="953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lang="ja-JP" altLang="en-US" sz="4000" dirty="0">
              <a:solidFill>
                <a:schemeClr val="accent4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1D020D0-600D-D560-8342-B844B5F661BC}"/>
              </a:ext>
            </a:extLst>
          </p:cNvPr>
          <p:cNvCxnSpPr>
            <a:cxnSpLocks/>
          </p:cNvCxnSpPr>
          <p:nvPr/>
        </p:nvCxnSpPr>
        <p:spPr>
          <a:xfrm>
            <a:off x="1485373" y="4365104"/>
            <a:ext cx="5691306" cy="0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C793C32-DB91-0F02-E3CB-C45F15E84BF9}"/>
              </a:ext>
            </a:extLst>
          </p:cNvPr>
          <p:cNvCxnSpPr>
            <a:cxnSpLocks/>
          </p:cNvCxnSpPr>
          <p:nvPr/>
        </p:nvCxnSpPr>
        <p:spPr>
          <a:xfrm>
            <a:off x="1442950" y="4653136"/>
            <a:ext cx="4117088" cy="0"/>
          </a:xfrm>
          <a:prstGeom prst="straightConnector1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37D95E0-8EC7-2F55-511D-EB2D8FF3C8B8}"/>
              </a:ext>
            </a:extLst>
          </p:cNvPr>
          <p:cNvSpPr txBox="1"/>
          <p:nvPr/>
        </p:nvSpPr>
        <p:spPr>
          <a:xfrm>
            <a:off x="6915866" y="5079904"/>
            <a:ext cx="3051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32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2×7</a:t>
            </a:r>
            <a:r>
              <a:rPr lang="ja-JP" altLang="en-US" sz="32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lang="ja-JP" altLang="en-US" sz="32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ja-JP" altLang="en-US" sz="4800" dirty="0">
              <a:solidFill>
                <a:srgbClr val="00B0F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B311DBB-F473-7002-345B-718A9DB6ABEC}"/>
              </a:ext>
            </a:extLst>
          </p:cNvPr>
          <p:cNvSpPr txBox="1"/>
          <p:nvPr/>
        </p:nvSpPr>
        <p:spPr>
          <a:xfrm>
            <a:off x="6924826" y="5765633"/>
            <a:ext cx="3042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2×5</a:t>
            </a:r>
            <a:r>
              <a:rPr lang="ja-JP" altLang="en-US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ja-JP" altLang="en-US" sz="48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261E165-589F-B7CB-9B95-512B39FDEA39}"/>
              </a:ext>
            </a:extLst>
          </p:cNvPr>
          <p:cNvSpPr txBox="1"/>
          <p:nvPr/>
        </p:nvSpPr>
        <p:spPr>
          <a:xfrm>
            <a:off x="6850744" y="4474731"/>
            <a:ext cx="2861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個なので</a:t>
            </a:r>
          </a:p>
        </p:txBody>
      </p:sp>
    </p:spTree>
    <p:extLst>
      <p:ext uri="{BB962C8B-B14F-4D97-AF65-F5344CB8AC3E}">
        <p14:creationId xmlns:p14="http://schemas.microsoft.com/office/powerpoint/2010/main" val="70821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図 7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F7B7564-B6DD-4888-A159-BBBE80E45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11" y="2325636"/>
            <a:ext cx="841791" cy="841791"/>
          </a:xfrm>
          <a:prstGeom prst="rect">
            <a:avLst/>
          </a:prstGeom>
        </p:spPr>
      </p:pic>
      <p:pic>
        <p:nvPicPr>
          <p:cNvPr id="74" name="図 7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52618A8-41C2-4401-9B27-42979FCAA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02" y="2325636"/>
            <a:ext cx="841791" cy="841791"/>
          </a:xfrm>
          <a:prstGeom prst="rect">
            <a:avLst/>
          </a:prstGeom>
        </p:spPr>
      </p:pic>
      <p:pic>
        <p:nvPicPr>
          <p:cNvPr id="75" name="図 7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A77EF06-8F42-44B1-ADEE-7E9B6FFD5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93" y="2325636"/>
            <a:ext cx="841791" cy="841791"/>
          </a:xfrm>
          <a:prstGeom prst="rect">
            <a:avLst/>
          </a:prstGeom>
        </p:spPr>
      </p:pic>
      <p:pic>
        <p:nvPicPr>
          <p:cNvPr id="76" name="図 7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096AC5C-1942-46B6-B464-D21502F2B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84" y="2325636"/>
            <a:ext cx="841791" cy="841791"/>
          </a:xfrm>
          <a:prstGeom prst="rect">
            <a:avLst/>
          </a:prstGeom>
        </p:spPr>
      </p:pic>
      <p:pic>
        <p:nvPicPr>
          <p:cNvPr id="77" name="図 7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75DCD0C-624C-47CD-AD2F-868A3A012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47" y="2325636"/>
            <a:ext cx="841791" cy="841791"/>
          </a:xfrm>
          <a:prstGeom prst="rect">
            <a:avLst/>
          </a:prstGeom>
        </p:spPr>
      </p:pic>
      <p:pic>
        <p:nvPicPr>
          <p:cNvPr id="78" name="図 7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7EECB62-4699-408E-881B-6CCBA1CDE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10" y="2325636"/>
            <a:ext cx="841791" cy="841791"/>
          </a:xfrm>
          <a:prstGeom prst="rect">
            <a:avLst/>
          </a:prstGeom>
        </p:spPr>
      </p:pic>
      <p:pic>
        <p:nvPicPr>
          <p:cNvPr id="79" name="図 7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1DD4B54-5C7D-4F68-BD0E-3415E2433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01" y="2325636"/>
            <a:ext cx="841791" cy="841791"/>
          </a:xfrm>
          <a:prstGeom prst="rect">
            <a:avLst/>
          </a:prstGeom>
        </p:spPr>
      </p:pic>
      <p:pic>
        <p:nvPicPr>
          <p:cNvPr id="80" name="図 7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35B1065-EB7A-415F-A492-0107852F3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92" y="2325636"/>
            <a:ext cx="841791" cy="841791"/>
          </a:xfrm>
          <a:prstGeom prst="rect">
            <a:avLst/>
          </a:prstGeom>
        </p:spPr>
      </p:pic>
      <p:pic>
        <p:nvPicPr>
          <p:cNvPr id="81" name="図 8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C163267-60B5-4674-BF8E-2DFB2F0B6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355" y="2325636"/>
            <a:ext cx="841791" cy="841791"/>
          </a:xfrm>
          <a:prstGeom prst="rect">
            <a:avLst/>
          </a:prstGeom>
        </p:spPr>
      </p:pic>
      <p:pic>
        <p:nvPicPr>
          <p:cNvPr id="82" name="図 8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7DA0D29-C7D8-4F93-9FDC-8750FEDD4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118" y="2325636"/>
            <a:ext cx="841791" cy="841791"/>
          </a:xfrm>
          <a:prstGeom prst="rect">
            <a:avLst/>
          </a:prstGeom>
        </p:spPr>
      </p:pic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432572F6-B06A-4B60-9AAB-D54424CFC95E}"/>
              </a:ext>
            </a:extLst>
          </p:cNvPr>
          <p:cNvCxnSpPr>
            <a:cxnSpLocks/>
          </p:cNvCxnSpPr>
          <p:nvPr/>
        </p:nvCxnSpPr>
        <p:spPr>
          <a:xfrm>
            <a:off x="1442950" y="1963711"/>
            <a:ext cx="8172959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CDF1AF4-CCC4-4852-BF34-C663412E44C9}"/>
              </a:ext>
            </a:extLst>
          </p:cNvPr>
          <p:cNvSpPr txBox="1"/>
          <p:nvPr/>
        </p:nvSpPr>
        <p:spPr>
          <a:xfrm>
            <a:off x="2576091" y="1602324"/>
            <a:ext cx="582416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個を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割と考えます</a:t>
            </a:r>
          </a:p>
        </p:txBody>
      </p:sp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CDE55FE-1E7D-4B27-B9DF-480F65BEB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11" y="3150593"/>
            <a:ext cx="841791" cy="841791"/>
          </a:xfrm>
          <a:prstGeom prst="rect">
            <a:avLst/>
          </a:prstGeom>
        </p:spPr>
      </p:pic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6C2A294-A7BE-4AED-ADEF-458E10264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02" y="3150593"/>
            <a:ext cx="841791" cy="841791"/>
          </a:xfrm>
          <a:prstGeom prst="rect">
            <a:avLst/>
          </a:prstGeom>
        </p:spPr>
      </p:pic>
      <p:pic>
        <p:nvPicPr>
          <p:cNvPr id="27" name="図 2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7FFB8ED-C09B-4CB5-A872-929B7EAD3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93" y="3150593"/>
            <a:ext cx="841791" cy="841791"/>
          </a:xfrm>
          <a:prstGeom prst="rect">
            <a:avLst/>
          </a:prstGeom>
        </p:spPr>
      </p:pic>
      <p:pic>
        <p:nvPicPr>
          <p:cNvPr id="28" name="図 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509A414-82EB-471E-BE36-27D5CE174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84" y="3150593"/>
            <a:ext cx="841791" cy="841791"/>
          </a:xfrm>
          <a:prstGeom prst="rect">
            <a:avLst/>
          </a:prstGeom>
        </p:spPr>
      </p:pic>
      <p:pic>
        <p:nvPicPr>
          <p:cNvPr id="29" name="図 2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0D28FB9-4D04-42F0-B82D-0733EC67E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47" y="3150593"/>
            <a:ext cx="841791" cy="841791"/>
          </a:xfrm>
          <a:prstGeom prst="rect">
            <a:avLst/>
          </a:prstGeom>
        </p:spPr>
      </p:pic>
      <p:pic>
        <p:nvPicPr>
          <p:cNvPr id="30" name="図 2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BB5EE18-58E7-401F-B18F-F26A8E77D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10" y="3150593"/>
            <a:ext cx="841791" cy="841791"/>
          </a:xfrm>
          <a:prstGeom prst="rect">
            <a:avLst/>
          </a:prstGeom>
        </p:spPr>
      </p:pic>
      <p:pic>
        <p:nvPicPr>
          <p:cNvPr id="31" name="図 3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47113C0-BE9D-4884-83BD-89B841669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01" y="3150593"/>
            <a:ext cx="841791" cy="841791"/>
          </a:xfrm>
          <a:prstGeom prst="rect">
            <a:avLst/>
          </a:prstGeom>
        </p:spPr>
      </p:pic>
      <p:pic>
        <p:nvPicPr>
          <p:cNvPr id="32" name="図 3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1B57440-648F-46ED-86BE-A5F64E363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92" y="3150593"/>
            <a:ext cx="841791" cy="841791"/>
          </a:xfrm>
          <a:prstGeom prst="rect">
            <a:avLst/>
          </a:prstGeom>
        </p:spPr>
      </p:pic>
      <p:pic>
        <p:nvPicPr>
          <p:cNvPr id="33" name="図 3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31B7537-9145-4127-BBE9-8A2DDFE9E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355" y="3150593"/>
            <a:ext cx="841791" cy="841791"/>
          </a:xfrm>
          <a:prstGeom prst="rect">
            <a:avLst/>
          </a:prstGeom>
        </p:spPr>
      </p:pic>
      <p:pic>
        <p:nvPicPr>
          <p:cNvPr id="34" name="図 3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C94DD4D-0DEF-4AA0-A854-81416EC39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118" y="3150593"/>
            <a:ext cx="841791" cy="84179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D15BDD-6E84-90E9-0515-D48C0F334D30}"/>
              </a:ext>
            </a:extLst>
          </p:cNvPr>
          <p:cNvSpPr txBox="1"/>
          <p:nvPr/>
        </p:nvSpPr>
        <p:spPr>
          <a:xfrm>
            <a:off x="951002" y="535682"/>
            <a:ext cx="1028999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③全体が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個になったらどう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考える</a:t>
            </a:r>
            <a:endParaRPr kumimoji="1" lang="ja-JP" altLang="en-US" sz="48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7E01FC7-346D-ED66-3101-02628C8CAE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654" b="9497"/>
          <a:stretch/>
        </p:blipFill>
        <p:spPr>
          <a:xfrm>
            <a:off x="1094435" y="4941168"/>
            <a:ext cx="1168669" cy="1354775"/>
          </a:xfrm>
          <a:prstGeom prst="rect">
            <a:avLst/>
          </a:prstGeom>
        </p:spPr>
      </p:pic>
      <p:sp>
        <p:nvSpPr>
          <p:cNvPr id="17" name="楕円 16">
            <a:extLst>
              <a:ext uri="{FF2B5EF4-FFF2-40B4-BE49-F238E27FC236}">
                <a16:creationId xmlns:a16="http://schemas.microsoft.com/office/drawing/2014/main" id="{07A8A0E5-922A-8323-A69F-526BF9A7F1BB}"/>
              </a:ext>
            </a:extLst>
          </p:cNvPr>
          <p:cNvSpPr/>
          <p:nvPr/>
        </p:nvSpPr>
        <p:spPr>
          <a:xfrm>
            <a:off x="1402111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A8F02B6B-E4EE-FC0E-218F-795EBD8CE46C}"/>
              </a:ext>
            </a:extLst>
          </p:cNvPr>
          <p:cNvSpPr/>
          <p:nvPr/>
        </p:nvSpPr>
        <p:spPr>
          <a:xfrm>
            <a:off x="2263104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1D3494C7-810D-C515-54D5-AE1C85872E07}"/>
              </a:ext>
            </a:extLst>
          </p:cNvPr>
          <p:cNvSpPr/>
          <p:nvPr/>
        </p:nvSpPr>
        <p:spPr>
          <a:xfrm>
            <a:off x="3091299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77168E74-AFBE-753F-BA7B-5A24BC668E99}"/>
              </a:ext>
            </a:extLst>
          </p:cNvPr>
          <p:cNvSpPr/>
          <p:nvPr/>
        </p:nvSpPr>
        <p:spPr>
          <a:xfrm>
            <a:off x="3918369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75C2721C-0D62-2A19-6021-5C99F395C93E}"/>
              </a:ext>
            </a:extLst>
          </p:cNvPr>
          <p:cNvSpPr/>
          <p:nvPr/>
        </p:nvSpPr>
        <p:spPr>
          <a:xfrm>
            <a:off x="4723290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C72A4A2B-4FD9-EF49-C3ED-276470D35A7B}"/>
              </a:ext>
            </a:extLst>
          </p:cNvPr>
          <p:cNvSpPr/>
          <p:nvPr/>
        </p:nvSpPr>
        <p:spPr>
          <a:xfrm>
            <a:off x="5504452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B244A3F0-7B66-91E9-8AB9-C4BD924E8AEB}"/>
              </a:ext>
            </a:extLst>
          </p:cNvPr>
          <p:cNvSpPr/>
          <p:nvPr/>
        </p:nvSpPr>
        <p:spPr>
          <a:xfrm>
            <a:off x="6354090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87569CAE-6177-7472-DB08-60DB7E69BF88}"/>
              </a:ext>
            </a:extLst>
          </p:cNvPr>
          <p:cNvSpPr/>
          <p:nvPr/>
        </p:nvSpPr>
        <p:spPr>
          <a:xfrm>
            <a:off x="7179968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1A7FDCB0-8906-BA33-4D6F-382EB0C80712}"/>
              </a:ext>
            </a:extLst>
          </p:cNvPr>
          <p:cNvSpPr/>
          <p:nvPr/>
        </p:nvSpPr>
        <p:spPr>
          <a:xfrm>
            <a:off x="7996041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C9757051-70C7-C59E-B9AB-B64069D7F6CA}"/>
              </a:ext>
            </a:extLst>
          </p:cNvPr>
          <p:cNvSpPr/>
          <p:nvPr/>
        </p:nvSpPr>
        <p:spPr>
          <a:xfrm>
            <a:off x="8790394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212127B-23B0-AB41-3EE8-08B68C6CDD50}"/>
              </a:ext>
            </a:extLst>
          </p:cNvPr>
          <p:cNvSpPr txBox="1"/>
          <p:nvPr/>
        </p:nvSpPr>
        <p:spPr>
          <a:xfrm>
            <a:off x="2224700" y="4817301"/>
            <a:ext cx="6031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</a:t>
            </a:r>
            <a:r>
              <a:rPr kumimoji="1" lang="ja-JP" altLang="en-US" sz="4000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割と聞かれたら</a:t>
            </a: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C793C32-DB91-0F02-E3CB-C45F15E84BF9}"/>
              </a:ext>
            </a:extLst>
          </p:cNvPr>
          <p:cNvCxnSpPr>
            <a:cxnSpLocks/>
          </p:cNvCxnSpPr>
          <p:nvPr/>
        </p:nvCxnSpPr>
        <p:spPr>
          <a:xfrm>
            <a:off x="1442950" y="4437112"/>
            <a:ext cx="4117088" cy="0"/>
          </a:xfrm>
          <a:prstGeom prst="straightConnector1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91A2096-099D-F2FF-9D5F-5F851F2A63D2}"/>
              </a:ext>
            </a:extLst>
          </p:cNvPr>
          <p:cNvSpPr txBox="1"/>
          <p:nvPr/>
        </p:nvSpPr>
        <p:spPr>
          <a:xfrm>
            <a:off x="2259855" y="5574768"/>
            <a:ext cx="8872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割は半分だから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en-US" altLang="ja-JP" sz="3600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÷2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でも良いね</a:t>
            </a:r>
          </a:p>
        </p:txBody>
      </p:sp>
    </p:spTree>
    <p:extLst>
      <p:ext uri="{BB962C8B-B14F-4D97-AF65-F5344CB8AC3E}">
        <p14:creationId xmlns:p14="http://schemas.microsoft.com/office/powerpoint/2010/main" val="118990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DA96DCF-B048-4026-9820-FB050D4D844A}"/>
              </a:ext>
            </a:extLst>
          </p:cNvPr>
          <p:cNvSpPr txBox="1"/>
          <p:nvPr/>
        </p:nvSpPr>
        <p:spPr>
          <a:xfrm>
            <a:off x="1559496" y="4347614"/>
            <a:ext cx="4885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　　個</a:t>
            </a:r>
          </a:p>
        </p:txBody>
      </p:sp>
      <p:pic>
        <p:nvPicPr>
          <p:cNvPr id="42" name="図 4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9135F4B-89C7-442F-A2DB-8FFE00E3AAC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98" y="1712729"/>
            <a:ext cx="615019" cy="615019"/>
          </a:xfrm>
          <a:prstGeom prst="rect">
            <a:avLst/>
          </a:prstGeom>
        </p:spPr>
      </p:pic>
      <p:pic>
        <p:nvPicPr>
          <p:cNvPr id="52" name="図 5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A5FEBCD-AEA0-46C1-80B8-179FDA976FF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98" y="2419078"/>
            <a:ext cx="615019" cy="615019"/>
          </a:xfrm>
          <a:prstGeom prst="rect">
            <a:avLst/>
          </a:prstGeom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1D36444-91AD-43AC-A88D-0E9DF384CA2B}"/>
              </a:ext>
            </a:extLst>
          </p:cNvPr>
          <p:cNvSpPr txBox="1"/>
          <p:nvPr/>
        </p:nvSpPr>
        <p:spPr>
          <a:xfrm>
            <a:off x="6503483" y="4401492"/>
            <a:ext cx="3323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30÷10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30C14F3F-35DE-41BD-B560-97C2FDAC6FBD}"/>
              </a:ext>
            </a:extLst>
          </p:cNvPr>
          <p:cNvSpPr txBox="1"/>
          <p:nvPr/>
        </p:nvSpPr>
        <p:spPr>
          <a:xfrm>
            <a:off x="6444649" y="5349914"/>
            <a:ext cx="2707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3×3</a:t>
            </a:r>
            <a:r>
              <a:rPr lang="ja-JP" altLang="en-US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ja-JP" altLang="en-US" sz="48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1" name="図 3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8872865-2C65-4A08-A0CC-4725287F1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76" y="1886636"/>
            <a:ext cx="839951" cy="1679902"/>
          </a:xfrm>
          <a:prstGeom prst="rect">
            <a:avLst/>
          </a:prstGeom>
        </p:spPr>
      </p:pic>
      <p:pic>
        <p:nvPicPr>
          <p:cNvPr id="61" name="図 6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A505F6E-5B35-4DBB-B6FA-BDBE252AC6C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98" y="3084238"/>
            <a:ext cx="615019" cy="615019"/>
          </a:xfrm>
          <a:prstGeom prst="rect">
            <a:avLst/>
          </a:prstGeom>
        </p:spPr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89FC48A6-E655-4807-8CAB-DC826A146E21}"/>
              </a:ext>
            </a:extLst>
          </p:cNvPr>
          <p:cNvSpPr txBox="1"/>
          <p:nvPr/>
        </p:nvSpPr>
        <p:spPr>
          <a:xfrm>
            <a:off x="1545981" y="5324690"/>
            <a:ext cx="4885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</a:t>
            </a:r>
            <a:r>
              <a:rPr lang="en-US" altLang="ja-JP" sz="40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　　個</a:t>
            </a:r>
          </a:p>
        </p:txBody>
      </p:sp>
      <p:pic>
        <p:nvPicPr>
          <p:cNvPr id="64" name="図 6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80FC883-B8B8-4822-9F78-7775225779D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663" y="1712729"/>
            <a:ext cx="615019" cy="615019"/>
          </a:xfrm>
          <a:prstGeom prst="rect">
            <a:avLst/>
          </a:prstGeom>
        </p:spPr>
      </p:pic>
      <p:pic>
        <p:nvPicPr>
          <p:cNvPr id="66" name="図 6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9A9DE0C-811F-4AE9-AE8C-5A1420C5892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663" y="2419078"/>
            <a:ext cx="615019" cy="615019"/>
          </a:xfrm>
          <a:prstGeom prst="rect">
            <a:avLst/>
          </a:prstGeom>
        </p:spPr>
      </p:pic>
      <p:pic>
        <p:nvPicPr>
          <p:cNvPr id="67" name="図 6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B79E409-9E2F-446B-B152-E2F54840DD5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663" y="3084238"/>
            <a:ext cx="615019" cy="615019"/>
          </a:xfrm>
          <a:prstGeom prst="rect">
            <a:avLst/>
          </a:prstGeom>
        </p:spPr>
      </p:pic>
      <p:pic>
        <p:nvPicPr>
          <p:cNvPr id="74" name="図 7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BA6131F-DC87-4EFF-84AD-714285198F4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728" y="1712729"/>
            <a:ext cx="615019" cy="615019"/>
          </a:xfrm>
          <a:prstGeom prst="rect">
            <a:avLst/>
          </a:prstGeom>
        </p:spPr>
      </p:pic>
      <p:pic>
        <p:nvPicPr>
          <p:cNvPr id="75" name="図 7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C26B8B7-DEFA-49B9-AAF8-B29D2AABC1B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728" y="2419078"/>
            <a:ext cx="615019" cy="615019"/>
          </a:xfrm>
          <a:prstGeom prst="rect">
            <a:avLst/>
          </a:prstGeom>
        </p:spPr>
      </p:pic>
      <p:pic>
        <p:nvPicPr>
          <p:cNvPr id="76" name="図 7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CD6AE9A-694A-4692-A808-074A81AEF3C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728" y="3084238"/>
            <a:ext cx="615019" cy="615019"/>
          </a:xfrm>
          <a:prstGeom prst="rect">
            <a:avLst/>
          </a:prstGeom>
        </p:spPr>
      </p:pic>
      <p:pic>
        <p:nvPicPr>
          <p:cNvPr id="77" name="図 7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27E1E6B-65C6-400C-B1C5-0049553ABBE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93" y="1712729"/>
            <a:ext cx="615019" cy="615019"/>
          </a:xfrm>
          <a:prstGeom prst="rect">
            <a:avLst/>
          </a:prstGeom>
        </p:spPr>
      </p:pic>
      <p:pic>
        <p:nvPicPr>
          <p:cNvPr id="78" name="図 7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8DA2262-EC3A-4FDD-96E7-8E9C2914BF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93" y="2419078"/>
            <a:ext cx="615019" cy="615019"/>
          </a:xfrm>
          <a:prstGeom prst="rect">
            <a:avLst/>
          </a:prstGeom>
        </p:spPr>
      </p:pic>
      <p:pic>
        <p:nvPicPr>
          <p:cNvPr id="79" name="図 7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28B0679-2EFE-4C00-BE36-7F7B5503D51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93" y="3084238"/>
            <a:ext cx="615019" cy="615019"/>
          </a:xfrm>
          <a:prstGeom prst="rect">
            <a:avLst/>
          </a:prstGeom>
        </p:spPr>
      </p:pic>
      <p:pic>
        <p:nvPicPr>
          <p:cNvPr id="80" name="図 7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6C152E8-9ED4-4EE0-877A-53713552AD7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58" y="1712729"/>
            <a:ext cx="615019" cy="615019"/>
          </a:xfrm>
          <a:prstGeom prst="rect">
            <a:avLst/>
          </a:prstGeom>
        </p:spPr>
      </p:pic>
      <p:pic>
        <p:nvPicPr>
          <p:cNvPr id="81" name="図 8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F125433-F955-4A56-92AD-1A9BF900D08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58" y="2419078"/>
            <a:ext cx="615019" cy="615019"/>
          </a:xfrm>
          <a:prstGeom prst="rect">
            <a:avLst/>
          </a:prstGeom>
        </p:spPr>
      </p:pic>
      <p:pic>
        <p:nvPicPr>
          <p:cNvPr id="82" name="図 8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B807E41-8C40-4D3B-A415-269563E2174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58" y="3084238"/>
            <a:ext cx="615019" cy="615019"/>
          </a:xfrm>
          <a:prstGeom prst="rect">
            <a:avLst/>
          </a:prstGeom>
        </p:spPr>
      </p:pic>
      <p:pic>
        <p:nvPicPr>
          <p:cNvPr id="83" name="図 8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E0835EE-FD67-4EBB-907F-7D6EE80E68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23" y="1712729"/>
            <a:ext cx="615019" cy="615019"/>
          </a:xfrm>
          <a:prstGeom prst="rect">
            <a:avLst/>
          </a:prstGeom>
        </p:spPr>
      </p:pic>
      <p:pic>
        <p:nvPicPr>
          <p:cNvPr id="84" name="図 8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90E9102-B411-446D-8529-E3CAFAB887F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23" y="2419078"/>
            <a:ext cx="615019" cy="615019"/>
          </a:xfrm>
          <a:prstGeom prst="rect">
            <a:avLst/>
          </a:prstGeom>
        </p:spPr>
      </p:pic>
      <p:pic>
        <p:nvPicPr>
          <p:cNvPr id="85" name="図 8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3B5F63E-44C8-48BA-B487-88DB73D5BE4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23" y="3084238"/>
            <a:ext cx="615019" cy="615019"/>
          </a:xfrm>
          <a:prstGeom prst="rect">
            <a:avLst/>
          </a:prstGeom>
        </p:spPr>
      </p:pic>
      <p:pic>
        <p:nvPicPr>
          <p:cNvPr id="86" name="図 8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E22D8E0-EC27-440D-A214-F7AD79E4DE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88" y="1712729"/>
            <a:ext cx="615019" cy="615019"/>
          </a:xfrm>
          <a:prstGeom prst="rect">
            <a:avLst/>
          </a:prstGeom>
        </p:spPr>
      </p:pic>
      <p:pic>
        <p:nvPicPr>
          <p:cNvPr id="87" name="図 8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F6393E1-2D2D-4EFB-920B-3A377196CE4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88" y="2419078"/>
            <a:ext cx="615019" cy="615019"/>
          </a:xfrm>
          <a:prstGeom prst="rect">
            <a:avLst/>
          </a:prstGeom>
        </p:spPr>
      </p:pic>
      <p:pic>
        <p:nvPicPr>
          <p:cNvPr id="88" name="図 8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4AFA144-DB54-4713-8982-1AC92817BFF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88" y="3084238"/>
            <a:ext cx="615019" cy="615019"/>
          </a:xfrm>
          <a:prstGeom prst="rect">
            <a:avLst/>
          </a:prstGeom>
        </p:spPr>
      </p:pic>
      <p:pic>
        <p:nvPicPr>
          <p:cNvPr id="89" name="図 8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1DA510F-167C-4723-80E2-1F749AF84AB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53" y="1712729"/>
            <a:ext cx="615019" cy="615019"/>
          </a:xfrm>
          <a:prstGeom prst="rect">
            <a:avLst/>
          </a:prstGeom>
        </p:spPr>
      </p:pic>
      <p:pic>
        <p:nvPicPr>
          <p:cNvPr id="90" name="図 8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C836406-808D-413D-BBB0-8BD46D41A05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53" y="2419078"/>
            <a:ext cx="615019" cy="615019"/>
          </a:xfrm>
          <a:prstGeom prst="rect">
            <a:avLst/>
          </a:prstGeom>
        </p:spPr>
      </p:pic>
      <p:pic>
        <p:nvPicPr>
          <p:cNvPr id="91" name="図 9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A12595E-10A7-41DD-893F-EA305BCABFE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53" y="3084238"/>
            <a:ext cx="615019" cy="615019"/>
          </a:xfrm>
          <a:prstGeom prst="rect">
            <a:avLst/>
          </a:prstGeom>
        </p:spPr>
      </p:pic>
      <p:pic>
        <p:nvPicPr>
          <p:cNvPr id="92" name="図 9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0167B48-2EDB-4BAB-BA74-E54B477AA1A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118" y="1712729"/>
            <a:ext cx="615019" cy="615019"/>
          </a:xfrm>
          <a:prstGeom prst="rect">
            <a:avLst/>
          </a:prstGeom>
        </p:spPr>
      </p:pic>
      <p:pic>
        <p:nvPicPr>
          <p:cNvPr id="93" name="図 9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803F188-916A-4C25-A66F-9F1E314D6B2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118" y="2419078"/>
            <a:ext cx="615019" cy="615019"/>
          </a:xfrm>
          <a:prstGeom prst="rect">
            <a:avLst/>
          </a:prstGeom>
        </p:spPr>
      </p:pic>
      <p:pic>
        <p:nvPicPr>
          <p:cNvPr id="94" name="図 9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14131BC-B246-46CD-B718-79CA65AC8BD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118" y="3084238"/>
            <a:ext cx="615019" cy="615019"/>
          </a:xfrm>
          <a:prstGeom prst="rect">
            <a:avLst/>
          </a:prstGeom>
        </p:spPr>
      </p:pic>
      <p:pic>
        <p:nvPicPr>
          <p:cNvPr id="95" name="図 9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E6EBA14-0279-496A-A8B6-6524F33B7C2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83" y="1712729"/>
            <a:ext cx="615019" cy="615019"/>
          </a:xfrm>
          <a:prstGeom prst="rect">
            <a:avLst/>
          </a:prstGeom>
        </p:spPr>
      </p:pic>
      <p:pic>
        <p:nvPicPr>
          <p:cNvPr id="96" name="図 9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A1B990C-C194-4BD9-8C47-CD55BEB53CF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83" y="2419078"/>
            <a:ext cx="615019" cy="615019"/>
          </a:xfrm>
          <a:prstGeom prst="rect">
            <a:avLst/>
          </a:prstGeom>
        </p:spPr>
      </p:pic>
      <p:pic>
        <p:nvPicPr>
          <p:cNvPr id="97" name="図 9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5222D1A-EE63-418F-A68B-84EBFF8BDFC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83" y="3084238"/>
            <a:ext cx="615019" cy="615019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0C96EE8-8C71-4553-A619-E311A290D1E4}"/>
              </a:ext>
            </a:extLst>
          </p:cNvPr>
          <p:cNvSpPr/>
          <p:nvPr/>
        </p:nvSpPr>
        <p:spPr>
          <a:xfrm>
            <a:off x="2638269" y="1568504"/>
            <a:ext cx="839951" cy="2372876"/>
          </a:xfrm>
          <a:prstGeom prst="rect">
            <a:avLst/>
          </a:prstGeom>
          <a:noFill/>
          <a:ln w="57150">
            <a:solidFill>
              <a:srgbClr val="0000FF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C93B33D5-8250-4A02-955A-0ECCAE2554FF}"/>
              </a:ext>
            </a:extLst>
          </p:cNvPr>
          <p:cNvSpPr/>
          <p:nvPr/>
        </p:nvSpPr>
        <p:spPr>
          <a:xfrm>
            <a:off x="4304495" y="1568504"/>
            <a:ext cx="2446914" cy="2388642"/>
          </a:xfrm>
          <a:prstGeom prst="rect">
            <a:avLst/>
          </a:prstGeom>
          <a:noFill/>
          <a:ln w="57150">
            <a:solidFill>
              <a:srgbClr val="FFC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6998993-970A-EAAC-4C3E-69A0846FBAFE}"/>
              </a:ext>
            </a:extLst>
          </p:cNvPr>
          <p:cNvSpPr txBox="1"/>
          <p:nvPr/>
        </p:nvSpPr>
        <p:spPr>
          <a:xfrm>
            <a:off x="951002" y="535682"/>
            <a:ext cx="1028999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④全体が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個になったらどう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考える</a:t>
            </a:r>
            <a:endParaRPr kumimoji="1" lang="ja-JP" altLang="en-US" sz="4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01AFC7-C375-7A38-3547-C340B27E6F6E}"/>
              </a:ext>
            </a:extLst>
          </p:cNvPr>
          <p:cNvSpPr txBox="1"/>
          <p:nvPr/>
        </p:nvSpPr>
        <p:spPr>
          <a:xfrm>
            <a:off x="4913765" y="4363380"/>
            <a:ext cx="679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7A285CE-9E55-7B4F-0AD1-C7234944F828}"/>
              </a:ext>
            </a:extLst>
          </p:cNvPr>
          <p:cNvSpPr txBox="1"/>
          <p:nvPr/>
        </p:nvSpPr>
        <p:spPr>
          <a:xfrm>
            <a:off x="4913765" y="5349914"/>
            <a:ext cx="679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</p:spTree>
    <p:extLst>
      <p:ext uri="{BB962C8B-B14F-4D97-AF65-F5344CB8AC3E}">
        <p14:creationId xmlns:p14="http://schemas.microsoft.com/office/powerpoint/2010/main" val="202122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1" grpId="0"/>
      <p:bldP spid="3" grpId="0" animBg="1"/>
      <p:bldP spid="98" grpId="0" animBg="1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DA96DCF-B048-4026-9820-FB050D4D844A}"/>
              </a:ext>
            </a:extLst>
          </p:cNvPr>
          <p:cNvSpPr txBox="1"/>
          <p:nvPr/>
        </p:nvSpPr>
        <p:spPr>
          <a:xfrm>
            <a:off x="1745050" y="4467933"/>
            <a:ext cx="5359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　　   個</a:t>
            </a:r>
          </a:p>
        </p:txBody>
      </p:sp>
      <p:pic>
        <p:nvPicPr>
          <p:cNvPr id="42" name="図 4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9135F4B-89C7-442F-A2DB-8FFE00E3AAC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98" y="1712729"/>
            <a:ext cx="615019" cy="615019"/>
          </a:xfrm>
          <a:prstGeom prst="rect">
            <a:avLst/>
          </a:prstGeom>
        </p:spPr>
      </p:pic>
      <p:pic>
        <p:nvPicPr>
          <p:cNvPr id="52" name="図 5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A5FEBCD-AEA0-46C1-80B8-179FDA976FF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98" y="2419078"/>
            <a:ext cx="615019" cy="615019"/>
          </a:xfrm>
          <a:prstGeom prst="rect">
            <a:avLst/>
          </a:prstGeom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1D36444-91AD-43AC-A88D-0E9DF384CA2B}"/>
              </a:ext>
            </a:extLst>
          </p:cNvPr>
          <p:cNvSpPr txBox="1"/>
          <p:nvPr/>
        </p:nvSpPr>
        <p:spPr>
          <a:xfrm>
            <a:off x="7056496" y="4523739"/>
            <a:ext cx="33194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3×5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en-US" altLang="ja-JP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30÷2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30C14F3F-35DE-41BD-B560-97C2FDAC6FBD}"/>
              </a:ext>
            </a:extLst>
          </p:cNvPr>
          <p:cNvSpPr txBox="1"/>
          <p:nvPr/>
        </p:nvSpPr>
        <p:spPr>
          <a:xfrm>
            <a:off x="7100367" y="5737543"/>
            <a:ext cx="3038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3×6</a:t>
            </a:r>
            <a:r>
              <a:rPr lang="ja-JP" altLang="en-US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ja-JP" altLang="en-US" sz="48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1" name="図 3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8872865-2C65-4A08-A0CC-4725287F1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76" y="1886636"/>
            <a:ext cx="839951" cy="1679902"/>
          </a:xfrm>
          <a:prstGeom prst="rect">
            <a:avLst/>
          </a:prstGeom>
        </p:spPr>
      </p:pic>
      <p:pic>
        <p:nvPicPr>
          <p:cNvPr id="61" name="図 6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A505F6E-5B35-4DBB-B6FA-BDBE252AC6C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98" y="3084238"/>
            <a:ext cx="615019" cy="615019"/>
          </a:xfrm>
          <a:prstGeom prst="rect">
            <a:avLst/>
          </a:prstGeom>
        </p:spPr>
      </p:pic>
      <p:pic>
        <p:nvPicPr>
          <p:cNvPr id="64" name="図 6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80FC883-B8B8-4822-9F78-7775225779D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663" y="1712729"/>
            <a:ext cx="615019" cy="615019"/>
          </a:xfrm>
          <a:prstGeom prst="rect">
            <a:avLst/>
          </a:prstGeom>
        </p:spPr>
      </p:pic>
      <p:pic>
        <p:nvPicPr>
          <p:cNvPr id="66" name="図 6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9A9DE0C-811F-4AE9-AE8C-5A1420C5892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663" y="2419078"/>
            <a:ext cx="615019" cy="615019"/>
          </a:xfrm>
          <a:prstGeom prst="rect">
            <a:avLst/>
          </a:prstGeom>
        </p:spPr>
      </p:pic>
      <p:pic>
        <p:nvPicPr>
          <p:cNvPr id="67" name="図 6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B79E409-9E2F-446B-B152-E2F54840DD5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663" y="3084238"/>
            <a:ext cx="615019" cy="615019"/>
          </a:xfrm>
          <a:prstGeom prst="rect">
            <a:avLst/>
          </a:prstGeom>
        </p:spPr>
      </p:pic>
      <p:pic>
        <p:nvPicPr>
          <p:cNvPr id="74" name="図 7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BA6131F-DC87-4EFF-84AD-714285198F4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728" y="1712729"/>
            <a:ext cx="615019" cy="615019"/>
          </a:xfrm>
          <a:prstGeom prst="rect">
            <a:avLst/>
          </a:prstGeom>
        </p:spPr>
      </p:pic>
      <p:pic>
        <p:nvPicPr>
          <p:cNvPr id="75" name="図 7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C26B8B7-DEFA-49B9-AAF8-B29D2AABC1B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728" y="2419078"/>
            <a:ext cx="615019" cy="615019"/>
          </a:xfrm>
          <a:prstGeom prst="rect">
            <a:avLst/>
          </a:prstGeom>
        </p:spPr>
      </p:pic>
      <p:pic>
        <p:nvPicPr>
          <p:cNvPr id="76" name="図 7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CD6AE9A-694A-4692-A808-074A81AEF3C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728" y="3084238"/>
            <a:ext cx="615019" cy="615019"/>
          </a:xfrm>
          <a:prstGeom prst="rect">
            <a:avLst/>
          </a:prstGeom>
        </p:spPr>
      </p:pic>
      <p:pic>
        <p:nvPicPr>
          <p:cNvPr id="77" name="図 7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27E1E6B-65C6-400C-B1C5-0049553ABBE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93" y="1712729"/>
            <a:ext cx="615019" cy="615019"/>
          </a:xfrm>
          <a:prstGeom prst="rect">
            <a:avLst/>
          </a:prstGeom>
        </p:spPr>
      </p:pic>
      <p:pic>
        <p:nvPicPr>
          <p:cNvPr id="78" name="図 7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8DA2262-EC3A-4FDD-96E7-8E9C2914BF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93" y="2419078"/>
            <a:ext cx="615019" cy="615019"/>
          </a:xfrm>
          <a:prstGeom prst="rect">
            <a:avLst/>
          </a:prstGeom>
        </p:spPr>
      </p:pic>
      <p:pic>
        <p:nvPicPr>
          <p:cNvPr id="79" name="図 7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28B0679-2EFE-4C00-BE36-7F7B5503D51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93" y="3084238"/>
            <a:ext cx="615019" cy="615019"/>
          </a:xfrm>
          <a:prstGeom prst="rect">
            <a:avLst/>
          </a:prstGeom>
        </p:spPr>
      </p:pic>
      <p:pic>
        <p:nvPicPr>
          <p:cNvPr id="80" name="図 7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6C152E8-9ED4-4EE0-877A-53713552AD7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58" y="1712729"/>
            <a:ext cx="615019" cy="615019"/>
          </a:xfrm>
          <a:prstGeom prst="rect">
            <a:avLst/>
          </a:prstGeom>
        </p:spPr>
      </p:pic>
      <p:pic>
        <p:nvPicPr>
          <p:cNvPr id="81" name="図 8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F125433-F955-4A56-92AD-1A9BF900D08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58" y="2419078"/>
            <a:ext cx="615019" cy="615019"/>
          </a:xfrm>
          <a:prstGeom prst="rect">
            <a:avLst/>
          </a:prstGeom>
        </p:spPr>
      </p:pic>
      <p:pic>
        <p:nvPicPr>
          <p:cNvPr id="82" name="図 8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B807E41-8C40-4D3B-A415-269563E2174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58" y="3084238"/>
            <a:ext cx="615019" cy="615019"/>
          </a:xfrm>
          <a:prstGeom prst="rect">
            <a:avLst/>
          </a:prstGeom>
        </p:spPr>
      </p:pic>
      <p:pic>
        <p:nvPicPr>
          <p:cNvPr id="83" name="図 8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E0835EE-FD67-4EBB-907F-7D6EE80E68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23" y="1712729"/>
            <a:ext cx="615019" cy="615019"/>
          </a:xfrm>
          <a:prstGeom prst="rect">
            <a:avLst/>
          </a:prstGeom>
        </p:spPr>
      </p:pic>
      <p:pic>
        <p:nvPicPr>
          <p:cNvPr id="84" name="図 8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90E9102-B411-446D-8529-E3CAFAB887F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23" y="2419078"/>
            <a:ext cx="615019" cy="615019"/>
          </a:xfrm>
          <a:prstGeom prst="rect">
            <a:avLst/>
          </a:prstGeom>
        </p:spPr>
      </p:pic>
      <p:pic>
        <p:nvPicPr>
          <p:cNvPr id="85" name="図 8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3B5F63E-44C8-48BA-B487-88DB73D5BE4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23" y="3084238"/>
            <a:ext cx="615019" cy="615019"/>
          </a:xfrm>
          <a:prstGeom prst="rect">
            <a:avLst/>
          </a:prstGeom>
        </p:spPr>
      </p:pic>
      <p:pic>
        <p:nvPicPr>
          <p:cNvPr id="86" name="図 8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E22D8E0-EC27-440D-A214-F7AD79E4DE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88" y="1712729"/>
            <a:ext cx="615019" cy="615019"/>
          </a:xfrm>
          <a:prstGeom prst="rect">
            <a:avLst/>
          </a:prstGeom>
        </p:spPr>
      </p:pic>
      <p:pic>
        <p:nvPicPr>
          <p:cNvPr id="87" name="図 8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F6393E1-2D2D-4EFB-920B-3A377196CE4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88" y="2419078"/>
            <a:ext cx="615019" cy="615019"/>
          </a:xfrm>
          <a:prstGeom prst="rect">
            <a:avLst/>
          </a:prstGeom>
        </p:spPr>
      </p:pic>
      <p:pic>
        <p:nvPicPr>
          <p:cNvPr id="88" name="図 8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4AFA144-DB54-4713-8982-1AC92817BFF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88" y="3084238"/>
            <a:ext cx="615019" cy="615019"/>
          </a:xfrm>
          <a:prstGeom prst="rect">
            <a:avLst/>
          </a:prstGeom>
        </p:spPr>
      </p:pic>
      <p:pic>
        <p:nvPicPr>
          <p:cNvPr id="89" name="図 8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1DA510F-167C-4723-80E2-1F749AF84AB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53" y="1712729"/>
            <a:ext cx="615019" cy="615019"/>
          </a:xfrm>
          <a:prstGeom prst="rect">
            <a:avLst/>
          </a:prstGeom>
        </p:spPr>
      </p:pic>
      <p:pic>
        <p:nvPicPr>
          <p:cNvPr id="90" name="図 8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C836406-808D-413D-BBB0-8BD46D41A05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53" y="2419078"/>
            <a:ext cx="615019" cy="615019"/>
          </a:xfrm>
          <a:prstGeom prst="rect">
            <a:avLst/>
          </a:prstGeom>
        </p:spPr>
      </p:pic>
      <p:pic>
        <p:nvPicPr>
          <p:cNvPr id="91" name="図 9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A12595E-10A7-41DD-893F-EA305BCABFE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53" y="3084238"/>
            <a:ext cx="615019" cy="615019"/>
          </a:xfrm>
          <a:prstGeom prst="rect">
            <a:avLst/>
          </a:prstGeom>
        </p:spPr>
      </p:pic>
      <p:pic>
        <p:nvPicPr>
          <p:cNvPr id="92" name="図 9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0167B48-2EDB-4BAB-BA74-E54B477AA1A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118" y="1712729"/>
            <a:ext cx="615019" cy="615019"/>
          </a:xfrm>
          <a:prstGeom prst="rect">
            <a:avLst/>
          </a:prstGeom>
        </p:spPr>
      </p:pic>
      <p:pic>
        <p:nvPicPr>
          <p:cNvPr id="93" name="図 9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803F188-916A-4C25-A66F-9F1E314D6B2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118" y="2419078"/>
            <a:ext cx="615019" cy="615019"/>
          </a:xfrm>
          <a:prstGeom prst="rect">
            <a:avLst/>
          </a:prstGeom>
        </p:spPr>
      </p:pic>
      <p:pic>
        <p:nvPicPr>
          <p:cNvPr id="94" name="図 9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14131BC-B246-46CD-B718-79CA65AC8BD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118" y="3084238"/>
            <a:ext cx="615019" cy="615019"/>
          </a:xfrm>
          <a:prstGeom prst="rect">
            <a:avLst/>
          </a:prstGeom>
        </p:spPr>
      </p:pic>
      <p:pic>
        <p:nvPicPr>
          <p:cNvPr id="95" name="図 9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E6EBA14-0279-496A-A8B6-6524F33B7C2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83" y="1712729"/>
            <a:ext cx="615019" cy="615019"/>
          </a:xfrm>
          <a:prstGeom prst="rect">
            <a:avLst/>
          </a:prstGeom>
        </p:spPr>
      </p:pic>
      <p:pic>
        <p:nvPicPr>
          <p:cNvPr id="96" name="図 9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A1B990C-C194-4BD9-8C47-CD55BEB53CF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83" y="2419078"/>
            <a:ext cx="615019" cy="615019"/>
          </a:xfrm>
          <a:prstGeom prst="rect">
            <a:avLst/>
          </a:prstGeom>
        </p:spPr>
      </p:pic>
      <p:pic>
        <p:nvPicPr>
          <p:cNvPr id="97" name="図 9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5222D1A-EE63-418F-A68B-84EBFF8BDFC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83" y="3084238"/>
            <a:ext cx="615019" cy="615019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0C96EE8-8C71-4553-A619-E311A290D1E4}"/>
              </a:ext>
            </a:extLst>
          </p:cNvPr>
          <p:cNvSpPr/>
          <p:nvPr/>
        </p:nvSpPr>
        <p:spPr>
          <a:xfrm>
            <a:off x="2638269" y="1568503"/>
            <a:ext cx="4053486" cy="2418881"/>
          </a:xfrm>
          <a:prstGeom prst="rect">
            <a:avLst/>
          </a:prstGeom>
          <a:noFill/>
          <a:ln w="57150">
            <a:solidFill>
              <a:srgbClr val="0000FF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C93B33D5-8250-4A02-955A-0ECCAE2554FF}"/>
              </a:ext>
            </a:extLst>
          </p:cNvPr>
          <p:cNvSpPr/>
          <p:nvPr/>
        </p:nvSpPr>
        <p:spPr>
          <a:xfrm>
            <a:off x="5984923" y="1424067"/>
            <a:ext cx="4755797" cy="2678726"/>
          </a:xfrm>
          <a:prstGeom prst="rect">
            <a:avLst/>
          </a:prstGeom>
          <a:noFill/>
          <a:ln w="57150">
            <a:solidFill>
              <a:srgbClr val="FFC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DC8DE4-2F14-71B8-5C06-E272DDEF878B}"/>
              </a:ext>
            </a:extLst>
          </p:cNvPr>
          <p:cNvSpPr txBox="1"/>
          <p:nvPr/>
        </p:nvSpPr>
        <p:spPr>
          <a:xfrm>
            <a:off x="951002" y="535682"/>
            <a:ext cx="1028999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④全体が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個になったらどう考える</a:t>
            </a:r>
            <a:endParaRPr kumimoji="1" lang="ja-JP" altLang="en-US" sz="4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B61579F-6F2C-C041-6910-D2C48E23CB1D}"/>
              </a:ext>
            </a:extLst>
          </p:cNvPr>
          <p:cNvSpPr txBox="1"/>
          <p:nvPr/>
        </p:nvSpPr>
        <p:spPr>
          <a:xfrm>
            <a:off x="1745050" y="5659088"/>
            <a:ext cx="5359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</a:t>
            </a:r>
            <a:r>
              <a:rPr kumimoji="1" lang="en-US" altLang="ja-JP" sz="4000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4000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　　　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0D38754-24E5-AE89-0F01-5264DD19DBBE}"/>
              </a:ext>
            </a:extLst>
          </p:cNvPr>
          <p:cNvSpPr txBox="1"/>
          <p:nvPr/>
        </p:nvSpPr>
        <p:spPr>
          <a:xfrm>
            <a:off x="5221274" y="5675987"/>
            <a:ext cx="1071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endParaRPr lang="ja-JP" altLang="en-US" sz="4000" dirty="0">
              <a:solidFill>
                <a:schemeClr val="accent4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3DC7365-B4A6-82BA-FCE9-205E64839CE3}"/>
              </a:ext>
            </a:extLst>
          </p:cNvPr>
          <p:cNvSpPr txBox="1"/>
          <p:nvPr/>
        </p:nvSpPr>
        <p:spPr>
          <a:xfrm>
            <a:off x="5220067" y="4452133"/>
            <a:ext cx="1071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240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1" grpId="0"/>
      <p:bldP spid="3" grpId="0" animBg="1"/>
      <p:bldP spid="98" grpId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313834-C7D9-47CD-83C0-835A66444E3E}"/>
              </a:ext>
            </a:extLst>
          </p:cNvPr>
          <p:cNvSpPr txBox="1"/>
          <p:nvPr/>
        </p:nvSpPr>
        <p:spPr>
          <a:xfrm>
            <a:off x="2491666" y="3761132"/>
            <a:ext cx="4612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１割は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C53C34-D4E1-429B-BB74-5EBBA11E5A90}"/>
              </a:ext>
            </a:extLst>
          </p:cNvPr>
          <p:cNvSpPr txBox="1"/>
          <p:nvPr/>
        </p:nvSpPr>
        <p:spPr>
          <a:xfrm>
            <a:off x="2491668" y="5617749"/>
            <a:ext cx="4540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５割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EFED7D0-F471-4797-AC4F-07A678EE2AEF}"/>
              </a:ext>
            </a:extLst>
          </p:cNvPr>
          <p:cNvSpPr txBox="1"/>
          <p:nvPr/>
        </p:nvSpPr>
        <p:spPr>
          <a:xfrm>
            <a:off x="8015818" y="3761132"/>
            <a:ext cx="170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23E76B9-6CFC-438A-887A-FA080D9AE104}"/>
              </a:ext>
            </a:extLst>
          </p:cNvPr>
          <p:cNvSpPr txBox="1"/>
          <p:nvPr/>
        </p:nvSpPr>
        <p:spPr>
          <a:xfrm>
            <a:off x="8015454" y="4689440"/>
            <a:ext cx="1703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2F028F9-F1A8-4870-B60C-0CCFAB45EE15}"/>
              </a:ext>
            </a:extLst>
          </p:cNvPr>
          <p:cNvSpPr txBox="1"/>
          <p:nvPr/>
        </p:nvSpPr>
        <p:spPr>
          <a:xfrm>
            <a:off x="8015454" y="5617665"/>
            <a:ext cx="1703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1B8CD4-7F33-4D4D-A517-E7B0244EF165}"/>
              </a:ext>
            </a:extLst>
          </p:cNvPr>
          <p:cNvSpPr txBox="1"/>
          <p:nvPr/>
        </p:nvSpPr>
        <p:spPr>
          <a:xfrm>
            <a:off x="2491666" y="4689441"/>
            <a:ext cx="4612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９割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</a:p>
        </p:txBody>
      </p:sp>
      <p:pic>
        <p:nvPicPr>
          <p:cNvPr id="20" name="図 19" descr="ロゴ&#10;&#10;自動的に生成された説明">
            <a:extLst>
              <a:ext uri="{FF2B5EF4-FFF2-40B4-BE49-F238E27FC236}">
                <a16:creationId xmlns:a16="http://schemas.microsoft.com/office/drawing/2014/main" id="{77E4E3EB-C400-4BC8-8630-8C81D9DA76F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1" y="1663951"/>
            <a:ext cx="1015663" cy="1015663"/>
          </a:xfrm>
          <a:prstGeom prst="rect">
            <a:avLst/>
          </a:prstGeom>
        </p:spPr>
      </p:pic>
      <p:pic>
        <p:nvPicPr>
          <p:cNvPr id="22" name="図 21" descr="ロゴ&#10;&#10;自動的に生成された説明">
            <a:extLst>
              <a:ext uri="{FF2B5EF4-FFF2-40B4-BE49-F238E27FC236}">
                <a16:creationId xmlns:a16="http://schemas.microsoft.com/office/drawing/2014/main" id="{8AB7D19B-E022-4287-97A2-CDF7BBB6D50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35" y="1663951"/>
            <a:ext cx="1015663" cy="1015663"/>
          </a:xfrm>
          <a:prstGeom prst="rect">
            <a:avLst/>
          </a:prstGeom>
        </p:spPr>
      </p:pic>
      <p:pic>
        <p:nvPicPr>
          <p:cNvPr id="23" name="図 22" descr="ロゴ&#10;&#10;自動的に生成された説明">
            <a:extLst>
              <a:ext uri="{FF2B5EF4-FFF2-40B4-BE49-F238E27FC236}">
                <a16:creationId xmlns:a16="http://schemas.microsoft.com/office/drawing/2014/main" id="{C6848C3B-1AED-4EBF-9857-29DA4D67EE2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529" y="1663951"/>
            <a:ext cx="1015663" cy="1015663"/>
          </a:xfrm>
          <a:prstGeom prst="rect">
            <a:avLst/>
          </a:prstGeom>
        </p:spPr>
      </p:pic>
      <p:pic>
        <p:nvPicPr>
          <p:cNvPr id="24" name="図 23" descr="ロゴ&#10;&#10;自動的に生成された説明">
            <a:extLst>
              <a:ext uri="{FF2B5EF4-FFF2-40B4-BE49-F238E27FC236}">
                <a16:creationId xmlns:a16="http://schemas.microsoft.com/office/drawing/2014/main" id="{E152BFAB-5911-4131-A5D8-906F141753F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23" y="1663951"/>
            <a:ext cx="1015663" cy="1015663"/>
          </a:xfrm>
          <a:prstGeom prst="rect">
            <a:avLst/>
          </a:prstGeom>
        </p:spPr>
      </p:pic>
      <p:pic>
        <p:nvPicPr>
          <p:cNvPr id="25" name="図 24" descr="ロゴ&#10;&#10;自動的に生成された説明">
            <a:extLst>
              <a:ext uri="{FF2B5EF4-FFF2-40B4-BE49-F238E27FC236}">
                <a16:creationId xmlns:a16="http://schemas.microsoft.com/office/drawing/2014/main" id="{EF282589-93FC-4E0F-BDEC-B16F81DB15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717" y="1663951"/>
            <a:ext cx="1015663" cy="1015663"/>
          </a:xfrm>
          <a:prstGeom prst="rect">
            <a:avLst/>
          </a:prstGeom>
        </p:spPr>
      </p:pic>
      <p:pic>
        <p:nvPicPr>
          <p:cNvPr id="31" name="図 30" descr="ロゴ&#10;&#10;自動的に生成された説明">
            <a:extLst>
              <a:ext uri="{FF2B5EF4-FFF2-40B4-BE49-F238E27FC236}">
                <a16:creationId xmlns:a16="http://schemas.microsoft.com/office/drawing/2014/main" id="{5D138E99-9CDB-4053-885B-AC8773978F1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311" y="1663951"/>
            <a:ext cx="1015663" cy="1015663"/>
          </a:xfrm>
          <a:prstGeom prst="rect">
            <a:avLst/>
          </a:prstGeom>
        </p:spPr>
      </p:pic>
      <p:pic>
        <p:nvPicPr>
          <p:cNvPr id="32" name="図 31" descr="ロゴ&#10;&#10;自動的に生成された説明">
            <a:extLst>
              <a:ext uri="{FF2B5EF4-FFF2-40B4-BE49-F238E27FC236}">
                <a16:creationId xmlns:a16="http://schemas.microsoft.com/office/drawing/2014/main" id="{2744A24B-2292-475C-92D6-5F7090761B6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05" y="1663951"/>
            <a:ext cx="1015663" cy="1015663"/>
          </a:xfrm>
          <a:prstGeom prst="rect">
            <a:avLst/>
          </a:prstGeom>
        </p:spPr>
      </p:pic>
      <p:pic>
        <p:nvPicPr>
          <p:cNvPr id="33" name="図 32" descr="ロゴ&#10;&#10;自動的に生成された説明">
            <a:extLst>
              <a:ext uri="{FF2B5EF4-FFF2-40B4-BE49-F238E27FC236}">
                <a16:creationId xmlns:a16="http://schemas.microsoft.com/office/drawing/2014/main" id="{C2231546-21A3-461C-A9DE-94FB2AEF839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499" y="1663951"/>
            <a:ext cx="1015663" cy="1015663"/>
          </a:xfrm>
          <a:prstGeom prst="rect">
            <a:avLst/>
          </a:prstGeom>
        </p:spPr>
      </p:pic>
      <p:pic>
        <p:nvPicPr>
          <p:cNvPr id="34" name="図 33" descr="ロゴ&#10;&#10;自動的に生成された説明">
            <a:extLst>
              <a:ext uri="{FF2B5EF4-FFF2-40B4-BE49-F238E27FC236}">
                <a16:creationId xmlns:a16="http://schemas.microsoft.com/office/drawing/2014/main" id="{B66565CD-36EF-4404-9593-35CF40D46CB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093" y="1663951"/>
            <a:ext cx="1015663" cy="1015663"/>
          </a:xfrm>
          <a:prstGeom prst="rect">
            <a:avLst/>
          </a:prstGeom>
        </p:spPr>
      </p:pic>
      <p:pic>
        <p:nvPicPr>
          <p:cNvPr id="35" name="図 34" descr="ロゴ&#10;&#10;自動的に生成された説明">
            <a:extLst>
              <a:ext uri="{FF2B5EF4-FFF2-40B4-BE49-F238E27FC236}">
                <a16:creationId xmlns:a16="http://schemas.microsoft.com/office/drawing/2014/main" id="{47080025-7F9C-4553-81EC-C577FFA4AC4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87" y="1663951"/>
            <a:ext cx="1015663" cy="1015663"/>
          </a:xfrm>
          <a:prstGeom prst="rect">
            <a:avLst/>
          </a:prstGeom>
        </p:spPr>
      </p:pic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E54F9541-052D-4FB9-9C00-E0B27AB791F9}"/>
              </a:ext>
            </a:extLst>
          </p:cNvPr>
          <p:cNvCxnSpPr/>
          <p:nvPr/>
        </p:nvCxnSpPr>
        <p:spPr>
          <a:xfrm>
            <a:off x="623341" y="3090446"/>
            <a:ext cx="11101009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49524AC-6E2B-479E-905F-C83E695FFD8E}"/>
              </a:ext>
            </a:extLst>
          </p:cNvPr>
          <p:cNvSpPr txBox="1"/>
          <p:nvPr/>
        </p:nvSpPr>
        <p:spPr>
          <a:xfrm>
            <a:off x="1487488" y="506564"/>
            <a:ext cx="936104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⑤お金を使って一部分を求めよう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0911F29-E31B-448C-9F1D-56451D76C0CE}"/>
              </a:ext>
            </a:extLst>
          </p:cNvPr>
          <p:cNvSpPr txBox="1"/>
          <p:nvPr/>
        </p:nvSpPr>
        <p:spPr>
          <a:xfrm>
            <a:off x="3369230" y="2791302"/>
            <a:ext cx="549803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円を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割とするとき</a:t>
            </a:r>
          </a:p>
        </p:txBody>
      </p:sp>
    </p:spTree>
    <p:extLst>
      <p:ext uri="{BB962C8B-B14F-4D97-AF65-F5344CB8AC3E}">
        <p14:creationId xmlns:p14="http://schemas.microsoft.com/office/powerpoint/2010/main" val="337947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313834-C7D9-47CD-83C0-835A66444E3E}"/>
              </a:ext>
            </a:extLst>
          </p:cNvPr>
          <p:cNvSpPr txBox="1"/>
          <p:nvPr/>
        </p:nvSpPr>
        <p:spPr>
          <a:xfrm>
            <a:off x="1559496" y="1514182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円の３割は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C53C34-D4E1-429B-BB74-5EBBA11E5A90}"/>
              </a:ext>
            </a:extLst>
          </p:cNvPr>
          <p:cNvSpPr txBox="1"/>
          <p:nvPr/>
        </p:nvSpPr>
        <p:spPr>
          <a:xfrm>
            <a:off x="1559495" y="3220673"/>
            <a:ext cx="4176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の３割は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EFED7D0-F471-4797-AC4F-07A678EE2AEF}"/>
              </a:ext>
            </a:extLst>
          </p:cNvPr>
          <p:cNvSpPr txBox="1"/>
          <p:nvPr/>
        </p:nvSpPr>
        <p:spPr>
          <a:xfrm>
            <a:off x="6168008" y="1514182"/>
            <a:ext cx="1737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23E76B9-6CFC-438A-887A-FA080D9AE104}"/>
              </a:ext>
            </a:extLst>
          </p:cNvPr>
          <p:cNvSpPr txBox="1"/>
          <p:nvPr/>
        </p:nvSpPr>
        <p:spPr>
          <a:xfrm>
            <a:off x="6226494" y="2404906"/>
            <a:ext cx="4623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lang="en-US" altLang="ja-JP" sz="36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(20×3</a:t>
            </a:r>
            <a:r>
              <a:rPr lang="ja-JP" altLang="en-US" sz="36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60)</a:t>
            </a:r>
            <a:endParaRPr lang="ja-JP" altLang="en-US" sz="44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2F028F9-F1A8-4870-B60C-0CCFAB45EE15}"/>
              </a:ext>
            </a:extLst>
          </p:cNvPr>
          <p:cNvSpPr txBox="1"/>
          <p:nvPr/>
        </p:nvSpPr>
        <p:spPr>
          <a:xfrm>
            <a:off x="5796136" y="3220589"/>
            <a:ext cx="5311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(50×3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150)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1B8CD4-7F33-4D4D-A517-E7B0244EF165}"/>
              </a:ext>
            </a:extLst>
          </p:cNvPr>
          <p:cNvSpPr txBox="1"/>
          <p:nvPr/>
        </p:nvSpPr>
        <p:spPr>
          <a:xfrm>
            <a:off x="1559496" y="2377410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kumimoji="1" lang="ja-JP" altLang="en-US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の３割は</a:t>
            </a:r>
            <a:endParaRPr kumimoji="1" lang="ja-JP" altLang="en-US" sz="44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A657B32-87EC-4372-9ACE-43512C28F1D2}"/>
              </a:ext>
            </a:extLst>
          </p:cNvPr>
          <p:cNvSpPr txBox="1"/>
          <p:nvPr/>
        </p:nvSpPr>
        <p:spPr>
          <a:xfrm>
            <a:off x="1545428" y="4169645"/>
            <a:ext cx="4190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円の７割は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CEED1BF-BA3A-47FD-90CB-CB459ED630E9}"/>
              </a:ext>
            </a:extLst>
          </p:cNvPr>
          <p:cNvSpPr txBox="1"/>
          <p:nvPr/>
        </p:nvSpPr>
        <p:spPr>
          <a:xfrm>
            <a:off x="1545429" y="5801095"/>
            <a:ext cx="419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の７割は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57D8D3C-A494-4A43-A9C3-BE21B08B2D51}"/>
              </a:ext>
            </a:extLst>
          </p:cNvPr>
          <p:cNvSpPr txBox="1"/>
          <p:nvPr/>
        </p:nvSpPr>
        <p:spPr>
          <a:xfrm>
            <a:off x="6168008" y="4159177"/>
            <a:ext cx="1644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A55BF85-E230-40C3-B0B7-F820D40E66B5}"/>
              </a:ext>
            </a:extLst>
          </p:cNvPr>
          <p:cNvSpPr txBox="1"/>
          <p:nvPr/>
        </p:nvSpPr>
        <p:spPr>
          <a:xfrm>
            <a:off x="5796137" y="5012866"/>
            <a:ext cx="5311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140</a:t>
            </a:r>
            <a:r>
              <a:rPr kumimoji="1" lang="ja-JP" altLang="en-US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lang="en-US" altLang="ja-JP" sz="36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(20×7</a:t>
            </a:r>
            <a:r>
              <a:rPr lang="ja-JP" altLang="en-US" sz="36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140)</a:t>
            </a:r>
            <a:endParaRPr kumimoji="1" lang="ja-JP" altLang="en-US" sz="44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1F73784-B47F-4E4D-B72B-514D4F5801A3}"/>
              </a:ext>
            </a:extLst>
          </p:cNvPr>
          <p:cNvSpPr txBox="1"/>
          <p:nvPr/>
        </p:nvSpPr>
        <p:spPr>
          <a:xfrm>
            <a:off x="5882594" y="5840443"/>
            <a:ext cx="5311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350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(50×7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350)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6B78565-A1AF-4B1E-9C72-6DF1A8D5AA8F}"/>
              </a:ext>
            </a:extLst>
          </p:cNvPr>
          <p:cNvSpPr txBox="1"/>
          <p:nvPr/>
        </p:nvSpPr>
        <p:spPr>
          <a:xfrm>
            <a:off x="1545430" y="4985370"/>
            <a:ext cx="4262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kumimoji="1" lang="ja-JP" altLang="en-US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の７割は</a:t>
            </a:r>
            <a:endParaRPr kumimoji="1" lang="ja-JP" altLang="en-US" sz="44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E47491-643C-35B7-CFBD-8CBA805D22D6}"/>
              </a:ext>
            </a:extLst>
          </p:cNvPr>
          <p:cNvSpPr txBox="1"/>
          <p:nvPr/>
        </p:nvSpPr>
        <p:spPr>
          <a:xfrm>
            <a:off x="1487488" y="506564"/>
            <a:ext cx="936104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⑤お金を使って一部分を求めよう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87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313834-C7D9-47CD-83C0-835A66444E3E}"/>
              </a:ext>
            </a:extLst>
          </p:cNvPr>
          <p:cNvSpPr txBox="1"/>
          <p:nvPr/>
        </p:nvSpPr>
        <p:spPr>
          <a:xfrm>
            <a:off x="2027231" y="3805981"/>
            <a:ext cx="4882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C53C34-D4E1-429B-BB74-5EBBA11E5A90}"/>
              </a:ext>
            </a:extLst>
          </p:cNvPr>
          <p:cNvSpPr txBox="1"/>
          <p:nvPr/>
        </p:nvSpPr>
        <p:spPr>
          <a:xfrm>
            <a:off x="2027229" y="5564684"/>
            <a:ext cx="4882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EFED7D0-F471-4797-AC4F-07A678EE2AEF}"/>
              </a:ext>
            </a:extLst>
          </p:cNvPr>
          <p:cNvSpPr txBox="1"/>
          <p:nvPr/>
        </p:nvSpPr>
        <p:spPr>
          <a:xfrm>
            <a:off x="7260682" y="3805981"/>
            <a:ext cx="2218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23E76B9-6CFC-438A-887A-FA080D9AE104}"/>
              </a:ext>
            </a:extLst>
          </p:cNvPr>
          <p:cNvSpPr txBox="1"/>
          <p:nvPr/>
        </p:nvSpPr>
        <p:spPr>
          <a:xfrm>
            <a:off x="7260319" y="4661663"/>
            <a:ext cx="2218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2F028F9-F1A8-4870-B60C-0CCFAB45EE15}"/>
              </a:ext>
            </a:extLst>
          </p:cNvPr>
          <p:cNvSpPr txBox="1"/>
          <p:nvPr/>
        </p:nvSpPr>
        <p:spPr>
          <a:xfrm>
            <a:off x="7260319" y="5564600"/>
            <a:ext cx="2218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1B8CD4-7F33-4D4D-A517-E7B0244EF165}"/>
              </a:ext>
            </a:extLst>
          </p:cNvPr>
          <p:cNvSpPr txBox="1"/>
          <p:nvPr/>
        </p:nvSpPr>
        <p:spPr>
          <a:xfrm>
            <a:off x="2027230" y="4661664"/>
            <a:ext cx="4788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  <a:r>
              <a:rPr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E54F9541-052D-4FB9-9C00-E0B27AB791F9}"/>
              </a:ext>
            </a:extLst>
          </p:cNvPr>
          <p:cNvCxnSpPr/>
          <p:nvPr/>
        </p:nvCxnSpPr>
        <p:spPr>
          <a:xfrm>
            <a:off x="623341" y="3426645"/>
            <a:ext cx="11101009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88AA55B3-CEA0-401A-872D-2F23EB4A15F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1" y="1744062"/>
            <a:ext cx="1015663" cy="1015663"/>
          </a:xfrm>
          <a:prstGeom prst="rect">
            <a:avLst/>
          </a:prstGeom>
        </p:spPr>
      </p:pic>
      <p:pic>
        <p:nvPicPr>
          <p:cNvPr id="28" name="図 27" descr="アイコン&#10;&#10;自動的に生成された説明">
            <a:extLst>
              <a:ext uri="{FF2B5EF4-FFF2-40B4-BE49-F238E27FC236}">
                <a16:creationId xmlns:a16="http://schemas.microsoft.com/office/drawing/2014/main" id="{A576306A-F353-4613-B292-1330E37C80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604" y="1744062"/>
            <a:ext cx="1015663" cy="1015663"/>
          </a:xfrm>
          <a:prstGeom prst="rect">
            <a:avLst/>
          </a:prstGeom>
        </p:spPr>
      </p:pic>
      <p:pic>
        <p:nvPicPr>
          <p:cNvPr id="29" name="図 28" descr="アイコン&#10;&#10;自動的に生成された説明">
            <a:extLst>
              <a:ext uri="{FF2B5EF4-FFF2-40B4-BE49-F238E27FC236}">
                <a16:creationId xmlns:a16="http://schemas.microsoft.com/office/drawing/2014/main" id="{C643C5E3-88CC-4C5D-B862-FEDC7F2B1FD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867" y="1744062"/>
            <a:ext cx="1015663" cy="1015663"/>
          </a:xfrm>
          <a:prstGeom prst="rect">
            <a:avLst/>
          </a:prstGeom>
        </p:spPr>
      </p:pic>
      <p:pic>
        <p:nvPicPr>
          <p:cNvPr id="30" name="図 29" descr="アイコン&#10;&#10;自動的に生成された説明">
            <a:extLst>
              <a:ext uri="{FF2B5EF4-FFF2-40B4-BE49-F238E27FC236}">
                <a16:creationId xmlns:a16="http://schemas.microsoft.com/office/drawing/2014/main" id="{097B8DFE-C1BA-46B4-9E77-EFFBCB39A36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130" y="1744062"/>
            <a:ext cx="1015663" cy="1015663"/>
          </a:xfrm>
          <a:prstGeom prst="rect">
            <a:avLst/>
          </a:prstGeom>
        </p:spPr>
      </p:pic>
      <p:pic>
        <p:nvPicPr>
          <p:cNvPr id="36" name="図 35" descr="アイコン&#10;&#10;自動的に生成された説明">
            <a:extLst>
              <a:ext uri="{FF2B5EF4-FFF2-40B4-BE49-F238E27FC236}">
                <a16:creationId xmlns:a16="http://schemas.microsoft.com/office/drawing/2014/main" id="{4D2FE471-2607-4CB8-8B0A-F276EB58E05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93" y="1744062"/>
            <a:ext cx="1015663" cy="1015663"/>
          </a:xfrm>
          <a:prstGeom prst="rect">
            <a:avLst/>
          </a:prstGeom>
        </p:spPr>
      </p:pic>
      <p:pic>
        <p:nvPicPr>
          <p:cNvPr id="39" name="図 38" descr="アイコン&#10;&#10;自動的に生成された説明">
            <a:extLst>
              <a:ext uri="{FF2B5EF4-FFF2-40B4-BE49-F238E27FC236}">
                <a16:creationId xmlns:a16="http://schemas.microsoft.com/office/drawing/2014/main" id="{F1D3C4CF-E062-414E-B21A-2DE8A648C7B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656" y="1744062"/>
            <a:ext cx="1015663" cy="1015663"/>
          </a:xfrm>
          <a:prstGeom prst="rect">
            <a:avLst/>
          </a:prstGeom>
        </p:spPr>
      </p:pic>
      <p:pic>
        <p:nvPicPr>
          <p:cNvPr id="40" name="図 39" descr="アイコン&#10;&#10;自動的に生成された説明">
            <a:extLst>
              <a:ext uri="{FF2B5EF4-FFF2-40B4-BE49-F238E27FC236}">
                <a16:creationId xmlns:a16="http://schemas.microsoft.com/office/drawing/2014/main" id="{9CB35338-7479-4042-839A-76E27CF5E0A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19" y="1744062"/>
            <a:ext cx="1015663" cy="1015663"/>
          </a:xfrm>
          <a:prstGeom prst="rect">
            <a:avLst/>
          </a:prstGeom>
        </p:spPr>
      </p:pic>
      <p:pic>
        <p:nvPicPr>
          <p:cNvPr id="41" name="図 40" descr="アイコン&#10;&#10;自動的に生成された説明">
            <a:extLst>
              <a:ext uri="{FF2B5EF4-FFF2-40B4-BE49-F238E27FC236}">
                <a16:creationId xmlns:a16="http://schemas.microsoft.com/office/drawing/2014/main" id="{59EA3597-C1D2-4566-BE33-BA7D7CFA11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82" y="1744062"/>
            <a:ext cx="1015663" cy="1015663"/>
          </a:xfrm>
          <a:prstGeom prst="rect">
            <a:avLst/>
          </a:prstGeom>
        </p:spPr>
      </p:pic>
      <p:pic>
        <p:nvPicPr>
          <p:cNvPr id="42" name="図 41" descr="アイコン&#10;&#10;自動的に生成された説明">
            <a:extLst>
              <a:ext uri="{FF2B5EF4-FFF2-40B4-BE49-F238E27FC236}">
                <a16:creationId xmlns:a16="http://schemas.microsoft.com/office/drawing/2014/main" id="{A768B9DF-A087-4C8F-B62B-389DE55BC7E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445" y="1744062"/>
            <a:ext cx="1015663" cy="1015663"/>
          </a:xfrm>
          <a:prstGeom prst="rect">
            <a:avLst/>
          </a:prstGeom>
        </p:spPr>
      </p:pic>
      <p:pic>
        <p:nvPicPr>
          <p:cNvPr id="43" name="図 42" descr="アイコン&#10;&#10;自動的に生成された説明">
            <a:extLst>
              <a:ext uri="{FF2B5EF4-FFF2-40B4-BE49-F238E27FC236}">
                <a16:creationId xmlns:a16="http://schemas.microsoft.com/office/drawing/2014/main" id="{C09B6CA6-8241-414C-84B6-00851C34938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708" y="1744062"/>
            <a:ext cx="1015663" cy="1015663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0911F29-E31B-448C-9F1D-56451D76C0CE}"/>
              </a:ext>
            </a:extLst>
          </p:cNvPr>
          <p:cNvSpPr txBox="1"/>
          <p:nvPr/>
        </p:nvSpPr>
        <p:spPr>
          <a:xfrm>
            <a:off x="3262288" y="3103479"/>
            <a:ext cx="582311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円を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割とするとき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754F1C-EF98-2E41-53B8-0FE7FE584517}"/>
              </a:ext>
            </a:extLst>
          </p:cNvPr>
          <p:cNvSpPr txBox="1"/>
          <p:nvPr/>
        </p:nvSpPr>
        <p:spPr>
          <a:xfrm>
            <a:off x="1487488" y="506564"/>
            <a:ext cx="936104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⑤お金を使って一部分を求めよう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335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EF129-8223-DB1F-8A1E-BFFEE0031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3781DA8-6A14-4B94-3B1A-543AB5F85E92}"/>
              </a:ext>
            </a:extLst>
          </p:cNvPr>
          <p:cNvSpPr txBox="1"/>
          <p:nvPr/>
        </p:nvSpPr>
        <p:spPr>
          <a:xfrm>
            <a:off x="2111139" y="4224199"/>
            <a:ext cx="4107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7EB7395-849F-153B-123D-DF0D9AEE71FB}"/>
              </a:ext>
            </a:extLst>
          </p:cNvPr>
          <p:cNvSpPr txBox="1"/>
          <p:nvPr/>
        </p:nvSpPr>
        <p:spPr>
          <a:xfrm>
            <a:off x="2111136" y="5799122"/>
            <a:ext cx="4107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02319C3-6199-CFB6-8830-02B130E17A8B}"/>
              </a:ext>
            </a:extLst>
          </p:cNvPr>
          <p:cNvSpPr txBox="1"/>
          <p:nvPr/>
        </p:nvSpPr>
        <p:spPr>
          <a:xfrm>
            <a:off x="6605874" y="4224199"/>
            <a:ext cx="1830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2593D59-2487-42D1-EE07-2B3764EB7621}"/>
              </a:ext>
            </a:extLst>
          </p:cNvPr>
          <p:cNvSpPr txBox="1"/>
          <p:nvPr/>
        </p:nvSpPr>
        <p:spPr>
          <a:xfrm>
            <a:off x="6605510" y="5011576"/>
            <a:ext cx="3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800</a:t>
            </a:r>
            <a:r>
              <a:rPr kumimoji="1"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ja-JP" altLang="en-US" sz="2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kumimoji="1" lang="en-US" altLang="ja-JP" sz="2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200×4</a:t>
            </a:r>
            <a:r>
              <a:rPr kumimoji="1" lang="ja-JP" altLang="en-US" sz="2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kumimoji="1" lang="ja-JP" altLang="en-US" sz="40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23793C6-6FDE-90EA-B028-8DDB66D21A12}"/>
              </a:ext>
            </a:extLst>
          </p:cNvPr>
          <p:cNvSpPr txBox="1"/>
          <p:nvPr/>
        </p:nvSpPr>
        <p:spPr>
          <a:xfrm>
            <a:off x="6218231" y="5799038"/>
            <a:ext cx="4312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180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200×9</a:t>
            </a:r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kumimoji="1" lang="ja-JP" altLang="en-US" sz="2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8EE231B-E555-A9EE-6EAD-C3BF14142F84}"/>
              </a:ext>
            </a:extLst>
          </p:cNvPr>
          <p:cNvSpPr txBox="1"/>
          <p:nvPr/>
        </p:nvSpPr>
        <p:spPr>
          <a:xfrm>
            <a:off x="2111137" y="5011577"/>
            <a:ext cx="4107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  <a:r>
              <a:rPr lang="en-US" altLang="ja-JP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33B3BFAD-13B8-546B-3726-20A056133E71}"/>
              </a:ext>
            </a:extLst>
          </p:cNvPr>
          <p:cNvCxnSpPr/>
          <p:nvPr/>
        </p:nvCxnSpPr>
        <p:spPr>
          <a:xfrm>
            <a:off x="623341" y="3799443"/>
            <a:ext cx="11101009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0D83EBE5-4E9F-179B-D25E-09ADF4D00F7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59" y="1692566"/>
            <a:ext cx="830998" cy="830998"/>
          </a:xfrm>
          <a:prstGeom prst="rect">
            <a:avLst/>
          </a:prstGeom>
        </p:spPr>
      </p:pic>
      <p:pic>
        <p:nvPicPr>
          <p:cNvPr id="28" name="図 27" descr="アイコン&#10;&#10;自動的に生成された説明">
            <a:extLst>
              <a:ext uri="{FF2B5EF4-FFF2-40B4-BE49-F238E27FC236}">
                <a16:creationId xmlns:a16="http://schemas.microsoft.com/office/drawing/2014/main" id="{3DB509DC-ACB8-5DF1-536E-8690268B697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22" y="1692566"/>
            <a:ext cx="830998" cy="830998"/>
          </a:xfrm>
          <a:prstGeom prst="rect">
            <a:avLst/>
          </a:prstGeom>
        </p:spPr>
      </p:pic>
      <p:pic>
        <p:nvPicPr>
          <p:cNvPr id="29" name="図 28" descr="アイコン&#10;&#10;自動的に生成された説明">
            <a:extLst>
              <a:ext uri="{FF2B5EF4-FFF2-40B4-BE49-F238E27FC236}">
                <a16:creationId xmlns:a16="http://schemas.microsoft.com/office/drawing/2014/main" id="{8D46776B-65F2-2E32-69AE-F72D0BCD472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585" y="1692566"/>
            <a:ext cx="830998" cy="830998"/>
          </a:xfrm>
          <a:prstGeom prst="rect">
            <a:avLst/>
          </a:prstGeom>
        </p:spPr>
      </p:pic>
      <p:pic>
        <p:nvPicPr>
          <p:cNvPr id="30" name="図 29" descr="アイコン&#10;&#10;自動的に生成された説明">
            <a:extLst>
              <a:ext uri="{FF2B5EF4-FFF2-40B4-BE49-F238E27FC236}">
                <a16:creationId xmlns:a16="http://schemas.microsoft.com/office/drawing/2014/main" id="{54628B58-8F4D-3C22-4DF1-2B7E19145B3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848" y="1692566"/>
            <a:ext cx="830998" cy="830998"/>
          </a:xfrm>
          <a:prstGeom prst="rect">
            <a:avLst/>
          </a:prstGeom>
        </p:spPr>
      </p:pic>
      <p:pic>
        <p:nvPicPr>
          <p:cNvPr id="36" name="図 35" descr="アイコン&#10;&#10;自動的に生成された説明">
            <a:extLst>
              <a:ext uri="{FF2B5EF4-FFF2-40B4-BE49-F238E27FC236}">
                <a16:creationId xmlns:a16="http://schemas.microsoft.com/office/drawing/2014/main" id="{AFF10C54-1CB0-13DD-7B54-CF7C508E21B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111" y="1692566"/>
            <a:ext cx="830998" cy="830998"/>
          </a:xfrm>
          <a:prstGeom prst="rect">
            <a:avLst/>
          </a:prstGeom>
        </p:spPr>
      </p:pic>
      <p:pic>
        <p:nvPicPr>
          <p:cNvPr id="39" name="図 38" descr="アイコン&#10;&#10;自動的に生成された説明">
            <a:extLst>
              <a:ext uri="{FF2B5EF4-FFF2-40B4-BE49-F238E27FC236}">
                <a16:creationId xmlns:a16="http://schemas.microsoft.com/office/drawing/2014/main" id="{ACDF829F-2247-BED7-030B-75A2A2FBA2F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374" y="1692566"/>
            <a:ext cx="830998" cy="830998"/>
          </a:xfrm>
          <a:prstGeom prst="rect">
            <a:avLst/>
          </a:prstGeom>
        </p:spPr>
      </p:pic>
      <p:pic>
        <p:nvPicPr>
          <p:cNvPr id="40" name="図 39" descr="アイコン&#10;&#10;自動的に生成された説明">
            <a:extLst>
              <a:ext uri="{FF2B5EF4-FFF2-40B4-BE49-F238E27FC236}">
                <a16:creationId xmlns:a16="http://schemas.microsoft.com/office/drawing/2014/main" id="{C3878609-6FF7-ADCD-EA3B-DB0526013AA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37" y="1692566"/>
            <a:ext cx="830998" cy="830998"/>
          </a:xfrm>
          <a:prstGeom prst="rect">
            <a:avLst/>
          </a:prstGeom>
        </p:spPr>
      </p:pic>
      <p:pic>
        <p:nvPicPr>
          <p:cNvPr id="41" name="図 40" descr="アイコン&#10;&#10;自動的に生成された説明">
            <a:extLst>
              <a:ext uri="{FF2B5EF4-FFF2-40B4-BE49-F238E27FC236}">
                <a16:creationId xmlns:a16="http://schemas.microsoft.com/office/drawing/2014/main" id="{D604784C-5105-8F55-A281-CF3AF1E7739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900" y="1692566"/>
            <a:ext cx="830998" cy="830998"/>
          </a:xfrm>
          <a:prstGeom prst="rect">
            <a:avLst/>
          </a:prstGeom>
        </p:spPr>
      </p:pic>
      <p:pic>
        <p:nvPicPr>
          <p:cNvPr id="42" name="図 41" descr="アイコン&#10;&#10;自動的に生成された説明">
            <a:extLst>
              <a:ext uri="{FF2B5EF4-FFF2-40B4-BE49-F238E27FC236}">
                <a16:creationId xmlns:a16="http://schemas.microsoft.com/office/drawing/2014/main" id="{EA5B3378-E892-2661-9B68-CC63E87D3FB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163" y="1692566"/>
            <a:ext cx="830998" cy="830998"/>
          </a:xfrm>
          <a:prstGeom prst="rect">
            <a:avLst/>
          </a:prstGeom>
        </p:spPr>
      </p:pic>
      <p:pic>
        <p:nvPicPr>
          <p:cNvPr id="43" name="図 42" descr="アイコン&#10;&#10;自動的に生成された説明">
            <a:extLst>
              <a:ext uri="{FF2B5EF4-FFF2-40B4-BE49-F238E27FC236}">
                <a16:creationId xmlns:a16="http://schemas.microsoft.com/office/drawing/2014/main" id="{C13C9A36-3B3A-F756-79E7-D5B9AD08A6B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426" y="1692566"/>
            <a:ext cx="830998" cy="830998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F785AA3-D537-4BCD-30C4-616C2890E43D}"/>
              </a:ext>
            </a:extLst>
          </p:cNvPr>
          <p:cNvSpPr txBox="1"/>
          <p:nvPr/>
        </p:nvSpPr>
        <p:spPr>
          <a:xfrm>
            <a:off x="3262288" y="3519194"/>
            <a:ext cx="582311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円を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割とするとき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7C5C98-D2AE-9FD2-2E19-0B80B1202779}"/>
              </a:ext>
            </a:extLst>
          </p:cNvPr>
          <p:cNvSpPr txBox="1"/>
          <p:nvPr/>
        </p:nvSpPr>
        <p:spPr>
          <a:xfrm>
            <a:off x="1487488" y="506564"/>
            <a:ext cx="936104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⑤お金を使って一部分を求めよう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図 3" descr="アイコン&#10;&#10;自動的に生成された説明">
            <a:extLst>
              <a:ext uri="{FF2B5EF4-FFF2-40B4-BE49-F238E27FC236}">
                <a16:creationId xmlns:a16="http://schemas.microsoft.com/office/drawing/2014/main" id="{C249F31E-E53D-FC36-5E2A-4D6EC0EE961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58" y="2552217"/>
            <a:ext cx="830998" cy="830998"/>
          </a:xfrm>
          <a:prstGeom prst="rect">
            <a:avLst/>
          </a:prstGeom>
        </p:spPr>
      </p:pic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1D364479-8FE5-C487-0395-E2889B72AD1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821" y="2552217"/>
            <a:ext cx="830998" cy="830998"/>
          </a:xfrm>
          <a:prstGeom prst="rect">
            <a:avLst/>
          </a:prstGeom>
        </p:spPr>
      </p:pic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031EFE8F-A53E-6D47-ABC0-05ABAC0A96D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84" y="2552217"/>
            <a:ext cx="830998" cy="830998"/>
          </a:xfrm>
          <a:prstGeom prst="rect">
            <a:avLst/>
          </a:prstGeom>
        </p:spPr>
      </p:pic>
      <p:pic>
        <p:nvPicPr>
          <p:cNvPr id="9" name="図 8" descr="アイコン&#10;&#10;自動的に生成された説明">
            <a:extLst>
              <a:ext uri="{FF2B5EF4-FFF2-40B4-BE49-F238E27FC236}">
                <a16:creationId xmlns:a16="http://schemas.microsoft.com/office/drawing/2014/main" id="{F4064E65-C3F6-5E36-6223-4CB67742D63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347" y="2552217"/>
            <a:ext cx="830998" cy="830998"/>
          </a:xfrm>
          <a:prstGeom prst="rect">
            <a:avLst/>
          </a:prstGeom>
        </p:spPr>
      </p:pic>
      <p:pic>
        <p:nvPicPr>
          <p:cNvPr id="13" name="図 12" descr="アイコン&#10;&#10;自動的に生成された説明">
            <a:extLst>
              <a:ext uri="{FF2B5EF4-FFF2-40B4-BE49-F238E27FC236}">
                <a16:creationId xmlns:a16="http://schemas.microsoft.com/office/drawing/2014/main" id="{C38FA9BC-66FA-B5CF-4896-A55C5833725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610" y="2552217"/>
            <a:ext cx="830998" cy="830998"/>
          </a:xfrm>
          <a:prstGeom prst="rect">
            <a:avLst/>
          </a:prstGeom>
        </p:spPr>
      </p:pic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1BD39435-C7AB-523A-E197-D424BCA0C7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873" y="2552217"/>
            <a:ext cx="830998" cy="830998"/>
          </a:xfrm>
          <a:prstGeom prst="rect">
            <a:avLst/>
          </a:prstGeom>
        </p:spPr>
      </p:pic>
      <p:pic>
        <p:nvPicPr>
          <p:cNvPr id="16" name="図 15" descr="アイコン&#10;&#10;自動的に生成された説明">
            <a:extLst>
              <a:ext uri="{FF2B5EF4-FFF2-40B4-BE49-F238E27FC236}">
                <a16:creationId xmlns:a16="http://schemas.microsoft.com/office/drawing/2014/main" id="{67686381-CA05-0935-07AB-704D8B40A9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36" y="2552217"/>
            <a:ext cx="830998" cy="830998"/>
          </a:xfrm>
          <a:prstGeom prst="rect">
            <a:avLst/>
          </a:prstGeom>
        </p:spPr>
      </p:pic>
      <p:pic>
        <p:nvPicPr>
          <p:cNvPr id="17" name="図 16" descr="アイコン&#10;&#10;自動的に生成された説明">
            <a:extLst>
              <a:ext uri="{FF2B5EF4-FFF2-40B4-BE49-F238E27FC236}">
                <a16:creationId xmlns:a16="http://schemas.microsoft.com/office/drawing/2014/main" id="{0E67DEFC-A2BC-E958-C8FB-538B66F5214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399" y="2552217"/>
            <a:ext cx="830998" cy="830998"/>
          </a:xfrm>
          <a:prstGeom prst="rect">
            <a:avLst/>
          </a:prstGeom>
        </p:spPr>
      </p:pic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F019CA1A-CFF5-DC38-009D-497473D1AF9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662" y="2552217"/>
            <a:ext cx="830998" cy="830998"/>
          </a:xfrm>
          <a:prstGeom prst="rect">
            <a:avLst/>
          </a:prstGeom>
        </p:spPr>
      </p:pic>
      <p:pic>
        <p:nvPicPr>
          <p:cNvPr id="19" name="図 18" descr="アイコン&#10;&#10;自動的に生成された説明">
            <a:extLst>
              <a:ext uri="{FF2B5EF4-FFF2-40B4-BE49-F238E27FC236}">
                <a16:creationId xmlns:a16="http://schemas.microsoft.com/office/drawing/2014/main" id="{FC8292E5-DF36-713E-62C1-FAFA7A2265E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925" y="2552217"/>
            <a:ext cx="830998" cy="830998"/>
          </a:xfrm>
          <a:prstGeom prst="rect">
            <a:avLst/>
          </a:prstGeom>
        </p:spPr>
      </p:pic>
      <p:sp>
        <p:nvSpPr>
          <p:cNvPr id="20" name="楕円 19">
            <a:extLst>
              <a:ext uri="{FF2B5EF4-FFF2-40B4-BE49-F238E27FC236}">
                <a16:creationId xmlns:a16="http://schemas.microsoft.com/office/drawing/2014/main" id="{29470627-B690-5575-3575-DC876ADAF7C0}"/>
              </a:ext>
            </a:extLst>
          </p:cNvPr>
          <p:cNvSpPr/>
          <p:nvPr/>
        </p:nvSpPr>
        <p:spPr>
          <a:xfrm rot="20272390">
            <a:off x="480780" y="1550259"/>
            <a:ext cx="1297451" cy="2021365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75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450FB9F-F82D-48F0-9E3E-8BA4568E382D}"/>
              </a:ext>
            </a:extLst>
          </p:cNvPr>
          <p:cNvSpPr txBox="1"/>
          <p:nvPr/>
        </p:nvSpPr>
        <p:spPr>
          <a:xfrm>
            <a:off x="2495600" y="2016333"/>
            <a:ext cx="4328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割ってなんだ？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0911F29-E31B-448C-9F1D-56451D76C0CE}"/>
              </a:ext>
            </a:extLst>
          </p:cNvPr>
          <p:cNvSpPr txBox="1"/>
          <p:nvPr/>
        </p:nvSpPr>
        <p:spPr>
          <a:xfrm>
            <a:off x="2495600" y="3104438"/>
            <a:ext cx="833321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簡単よ！</a:t>
            </a:r>
            <a:endParaRPr kumimoji="1"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こあるうちの３こを３割というのよ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928B0CE-DF09-4852-AE62-4DE1A7A1DAE2}"/>
              </a:ext>
            </a:extLst>
          </p:cNvPr>
          <p:cNvSpPr txBox="1"/>
          <p:nvPr/>
        </p:nvSpPr>
        <p:spPr>
          <a:xfrm>
            <a:off x="1502932" y="535682"/>
            <a:ext cx="876393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　   割を使った割合の表し方</a:t>
            </a:r>
            <a:endParaRPr kumimoji="1" lang="ja-JP" altLang="en-US" sz="4800" dirty="0"/>
          </a:p>
        </p:txBody>
      </p:sp>
      <p:pic>
        <p:nvPicPr>
          <p:cNvPr id="2" name="図 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FB4D539-0D7E-BFB1-2E35-43532BB40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932" y="3225337"/>
            <a:ext cx="839951" cy="167990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89FAA79-A12D-9606-8C1B-65E0DCDD48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654" b="9497"/>
          <a:stretch/>
        </p:blipFill>
        <p:spPr>
          <a:xfrm>
            <a:off x="1318862" y="1583346"/>
            <a:ext cx="1168669" cy="1354775"/>
          </a:xfrm>
          <a:prstGeom prst="rect">
            <a:avLst/>
          </a:prstGeom>
        </p:spPr>
      </p:pic>
      <p:pic>
        <p:nvPicPr>
          <p:cNvPr id="13" name="図 1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1AEE3ED-403B-450C-A7E5-05492691F6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533454"/>
            <a:ext cx="769783" cy="769783"/>
          </a:xfrm>
          <a:prstGeom prst="rect">
            <a:avLst/>
          </a:prstGeom>
        </p:spPr>
      </p:pic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DD1A08B9-E129-1307-4A9B-BC7E2CE908C5}"/>
              </a:ext>
            </a:extLst>
          </p:cNvPr>
          <p:cNvGrpSpPr/>
          <p:nvPr/>
        </p:nvGrpSpPr>
        <p:grpSpPr>
          <a:xfrm>
            <a:off x="2808483" y="5540063"/>
            <a:ext cx="6887876" cy="686657"/>
            <a:chOff x="1679991" y="1873665"/>
            <a:chExt cx="8444034" cy="841791"/>
          </a:xfrm>
        </p:grpSpPr>
        <p:pic>
          <p:nvPicPr>
            <p:cNvPr id="26" name="図 25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4F75CE19-57F2-1754-8E85-81D92780A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9697" y="1873665"/>
              <a:ext cx="841791" cy="841791"/>
            </a:xfrm>
            <a:prstGeom prst="rect">
              <a:avLst/>
            </a:prstGeom>
          </p:spPr>
        </p:pic>
        <p:pic>
          <p:nvPicPr>
            <p:cNvPr id="27" name="図 26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5B01B804-7D30-9C3D-6C6C-4CB5FD658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991" y="1873665"/>
              <a:ext cx="841791" cy="841791"/>
            </a:xfrm>
            <a:prstGeom prst="rect">
              <a:avLst/>
            </a:prstGeom>
          </p:spPr>
        </p:pic>
        <p:pic>
          <p:nvPicPr>
            <p:cNvPr id="28" name="図 27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5AA69FB1-E6EF-4335-BB08-2FA3CC7BD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1782" y="1873665"/>
              <a:ext cx="841791" cy="841791"/>
            </a:xfrm>
            <a:prstGeom prst="rect">
              <a:avLst/>
            </a:prstGeom>
          </p:spPr>
        </p:pic>
        <p:pic>
          <p:nvPicPr>
            <p:cNvPr id="29" name="図 28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9466F0AF-8D28-B0E2-37B3-8EF39B836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2234" y="1873665"/>
              <a:ext cx="841791" cy="841791"/>
            </a:xfrm>
            <a:prstGeom prst="rect">
              <a:avLst/>
            </a:prstGeom>
          </p:spPr>
        </p:pic>
        <p:pic>
          <p:nvPicPr>
            <p:cNvPr id="30" name="図 29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6F04C11F-227F-8365-970F-B968E68A5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612" y="1873665"/>
              <a:ext cx="841791" cy="841791"/>
            </a:xfrm>
            <a:prstGeom prst="rect">
              <a:avLst/>
            </a:prstGeom>
          </p:spPr>
        </p:pic>
        <p:pic>
          <p:nvPicPr>
            <p:cNvPr id="31" name="図 30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EE32631C-0AB6-0F1F-3DC7-5790E31FF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279" y="1873665"/>
              <a:ext cx="841791" cy="841791"/>
            </a:xfrm>
            <a:prstGeom prst="rect">
              <a:avLst/>
            </a:prstGeom>
          </p:spPr>
        </p:pic>
        <p:pic>
          <p:nvPicPr>
            <p:cNvPr id="32" name="図 31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521D7810-2556-9FC5-0697-496E9A2DD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070" y="1873665"/>
              <a:ext cx="841791" cy="841791"/>
            </a:xfrm>
            <a:prstGeom prst="rect">
              <a:avLst/>
            </a:prstGeom>
          </p:spPr>
        </p:pic>
        <p:pic>
          <p:nvPicPr>
            <p:cNvPr id="33" name="図 32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69AB82AA-69A5-030F-658B-D93E42B7E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6861" y="1873665"/>
              <a:ext cx="841791" cy="841791"/>
            </a:xfrm>
            <a:prstGeom prst="rect">
              <a:avLst/>
            </a:prstGeom>
          </p:spPr>
        </p:pic>
        <p:pic>
          <p:nvPicPr>
            <p:cNvPr id="34" name="図 33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47D19478-A5FF-09C5-08AB-1E508015C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652" y="1873665"/>
              <a:ext cx="841791" cy="841791"/>
            </a:xfrm>
            <a:prstGeom prst="rect">
              <a:avLst/>
            </a:prstGeom>
          </p:spPr>
        </p:pic>
        <p:pic>
          <p:nvPicPr>
            <p:cNvPr id="35" name="図 34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2770F9DD-0B3E-4DDC-54B9-29116A426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0443" y="1873665"/>
              <a:ext cx="841791" cy="841791"/>
            </a:xfrm>
            <a:prstGeom prst="rect">
              <a:avLst/>
            </a:prstGeom>
          </p:spPr>
        </p:pic>
      </p:grp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44B885A4-EA6F-DB87-8319-E49574F93449}"/>
              </a:ext>
            </a:extLst>
          </p:cNvPr>
          <p:cNvCxnSpPr>
            <a:cxnSpLocks/>
          </p:cNvCxnSpPr>
          <p:nvPr/>
        </p:nvCxnSpPr>
        <p:spPr>
          <a:xfrm>
            <a:off x="2423592" y="5370547"/>
            <a:ext cx="770485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ED65D0FA-B080-44D6-372C-4A94771EFDF5}"/>
              </a:ext>
            </a:extLst>
          </p:cNvPr>
          <p:cNvGrpSpPr/>
          <p:nvPr/>
        </p:nvGrpSpPr>
        <p:grpSpPr>
          <a:xfrm>
            <a:off x="4181797" y="4525420"/>
            <a:ext cx="2059970" cy="686657"/>
            <a:chOff x="3389697" y="1873665"/>
            <a:chExt cx="2525373" cy="841791"/>
          </a:xfrm>
        </p:grpSpPr>
        <p:pic>
          <p:nvPicPr>
            <p:cNvPr id="40" name="図 39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6930CF73-1971-0E04-F1D6-EDA5741DF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9697" y="1873665"/>
              <a:ext cx="841791" cy="841791"/>
            </a:xfrm>
            <a:prstGeom prst="rect">
              <a:avLst/>
            </a:prstGeom>
          </p:spPr>
        </p:pic>
        <p:pic>
          <p:nvPicPr>
            <p:cNvPr id="44" name="図 43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97CCE198-FA05-3ECC-280C-1A980392F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612" y="1873665"/>
              <a:ext cx="841791" cy="841791"/>
            </a:xfrm>
            <a:prstGeom prst="rect">
              <a:avLst/>
            </a:prstGeom>
          </p:spPr>
        </p:pic>
        <p:pic>
          <p:nvPicPr>
            <p:cNvPr id="45" name="図 44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2A5EDCE9-6AAD-5474-0C08-EF79ADB39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279" y="1873665"/>
              <a:ext cx="841791" cy="841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371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313834-C7D9-47CD-83C0-835A66444E3E}"/>
              </a:ext>
            </a:extLst>
          </p:cNvPr>
          <p:cNvSpPr txBox="1"/>
          <p:nvPr/>
        </p:nvSpPr>
        <p:spPr>
          <a:xfrm>
            <a:off x="1124293" y="1773485"/>
            <a:ext cx="5233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　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C53C34-D4E1-429B-BB74-5EBBA11E5A90}"/>
              </a:ext>
            </a:extLst>
          </p:cNvPr>
          <p:cNvSpPr txBox="1"/>
          <p:nvPr/>
        </p:nvSpPr>
        <p:spPr>
          <a:xfrm>
            <a:off x="1124293" y="4797236"/>
            <a:ext cx="5377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EFED7D0-F471-4797-AC4F-07A678EE2AEF}"/>
              </a:ext>
            </a:extLst>
          </p:cNvPr>
          <p:cNvSpPr txBox="1"/>
          <p:nvPr/>
        </p:nvSpPr>
        <p:spPr>
          <a:xfrm>
            <a:off x="6548512" y="1773485"/>
            <a:ext cx="30313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(30×2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60)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23E76B9-6CFC-438A-887A-FA080D9AE104}"/>
              </a:ext>
            </a:extLst>
          </p:cNvPr>
          <p:cNvSpPr txBox="1"/>
          <p:nvPr/>
        </p:nvSpPr>
        <p:spPr>
          <a:xfrm>
            <a:off x="6548512" y="3316407"/>
            <a:ext cx="3678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en-US" altLang="ja-JP" sz="48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2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(300×2</a:t>
            </a:r>
            <a:r>
              <a:rPr lang="ja-JP" altLang="en-US" sz="32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600)</a:t>
            </a:r>
            <a:endParaRPr kumimoji="1" lang="ja-JP" altLang="en-US" sz="48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2F028F9-F1A8-4870-B60C-0CCFAB45EE15}"/>
              </a:ext>
            </a:extLst>
          </p:cNvPr>
          <p:cNvSpPr txBox="1"/>
          <p:nvPr/>
        </p:nvSpPr>
        <p:spPr>
          <a:xfrm>
            <a:off x="6532060" y="4797152"/>
            <a:ext cx="4100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en-US" altLang="ja-JP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(3000×3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6000)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1B8CD4-7F33-4D4D-A517-E7B0244EF165}"/>
              </a:ext>
            </a:extLst>
          </p:cNvPr>
          <p:cNvSpPr txBox="1"/>
          <p:nvPr/>
        </p:nvSpPr>
        <p:spPr>
          <a:xfrm>
            <a:off x="1124293" y="3288911"/>
            <a:ext cx="5233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  </a:t>
            </a:r>
            <a:r>
              <a:rPr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</a:t>
            </a:r>
            <a:endParaRPr kumimoji="1" lang="ja-JP" altLang="en-US" sz="48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E25DC14-8586-4512-AA59-0F58FFDE9BF1}"/>
              </a:ext>
            </a:extLst>
          </p:cNvPr>
          <p:cNvSpPr txBox="1"/>
          <p:nvPr/>
        </p:nvSpPr>
        <p:spPr>
          <a:xfrm>
            <a:off x="1271464" y="524463"/>
            <a:ext cx="972108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⑥２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割だと どれくらかになるかな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581CF6F-8A6F-5CFC-7E43-754C3D1DA1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1" t="14662" r="19007" b="9614"/>
          <a:stretch/>
        </p:blipFill>
        <p:spPr>
          <a:xfrm>
            <a:off x="9771063" y="2271671"/>
            <a:ext cx="1530781" cy="156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4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D17DEDD-C751-429E-9E5F-76D0B1046C9C}"/>
              </a:ext>
            </a:extLst>
          </p:cNvPr>
          <p:cNvSpPr txBox="1"/>
          <p:nvPr/>
        </p:nvSpPr>
        <p:spPr>
          <a:xfrm>
            <a:off x="1006975" y="1811321"/>
            <a:ext cx="4800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　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CA4B3BF-E41E-4149-AFEB-F1B99B611C2F}"/>
              </a:ext>
            </a:extLst>
          </p:cNvPr>
          <p:cNvSpPr txBox="1"/>
          <p:nvPr/>
        </p:nvSpPr>
        <p:spPr>
          <a:xfrm>
            <a:off x="1006975" y="4792559"/>
            <a:ext cx="48009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50000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4D8610C-F38B-4FFF-8949-42B0614A7E97}"/>
              </a:ext>
            </a:extLst>
          </p:cNvPr>
          <p:cNvSpPr txBox="1"/>
          <p:nvPr/>
        </p:nvSpPr>
        <p:spPr>
          <a:xfrm>
            <a:off x="5949071" y="1811321"/>
            <a:ext cx="43954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(35×2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350÷5)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36E079D-C46A-49B3-9F53-C3354C130FA7}"/>
              </a:ext>
            </a:extLst>
          </p:cNvPr>
          <p:cNvSpPr txBox="1"/>
          <p:nvPr/>
        </p:nvSpPr>
        <p:spPr>
          <a:xfrm>
            <a:off x="5951984" y="3315604"/>
            <a:ext cx="504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en-US" altLang="ja-JP" sz="48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(400×2</a:t>
            </a:r>
            <a:r>
              <a:rPr lang="ja-JP" altLang="en-US" sz="36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</a:t>
            </a:r>
            <a:r>
              <a:rPr lang="en-US" altLang="ja-JP" sz="36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4000÷5)</a:t>
            </a:r>
            <a:endParaRPr kumimoji="1" lang="ja-JP" altLang="en-US" sz="48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C0DF9FF-4EA7-452F-B9A6-20F9E9851F6F}"/>
              </a:ext>
            </a:extLst>
          </p:cNvPr>
          <p:cNvSpPr txBox="1"/>
          <p:nvPr/>
        </p:nvSpPr>
        <p:spPr>
          <a:xfrm>
            <a:off x="5951984" y="4792475"/>
            <a:ext cx="5616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en-US" altLang="ja-JP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(5000×2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50000÷5)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E7BDFAA-24BF-4AD2-A81E-9E10ED6DA5BF}"/>
              </a:ext>
            </a:extLst>
          </p:cNvPr>
          <p:cNvSpPr txBox="1"/>
          <p:nvPr/>
        </p:nvSpPr>
        <p:spPr>
          <a:xfrm>
            <a:off x="1006975" y="3288108"/>
            <a:ext cx="4800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4000</a:t>
            </a:r>
            <a:r>
              <a:rPr kumimoji="1" lang="ja-JP" altLang="en-US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  </a:t>
            </a:r>
            <a:r>
              <a:rPr lang="en-US" altLang="ja-JP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EF72A5-7270-A818-95A9-E69C4E397FF1}"/>
              </a:ext>
            </a:extLst>
          </p:cNvPr>
          <p:cNvSpPr txBox="1"/>
          <p:nvPr/>
        </p:nvSpPr>
        <p:spPr>
          <a:xfrm>
            <a:off x="1271464" y="524463"/>
            <a:ext cx="864985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⑥２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 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割の５分の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だね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B6CF008-2842-F869-3D98-F13291FBF9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0" t="20601" r="15840" b="21651"/>
          <a:stretch/>
        </p:blipFill>
        <p:spPr>
          <a:xfrm>
            <a:off x="10128448" y="1692033"/>
            <a:ext cx="1144273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3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313834-C7D9-47CD-83C0-835A66444E3E}"/>
              </a:ext>
            </a:extLst>
          </p:cNvPr>
          <p:cNvSpPr txBox="1"/>
          <p:nvPr/>
        </p:nvSpPr>
        <p:spPr>
          <a:xfrm>
            <a:off x="1847528" y="1581091"/>
            <a:ext cx="517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　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C53C34-D4E1-429B-BB74-5EBBA11E5A90}"/>
              </a:ext>
            </a:extLst>
          </p:cNvPr>
          <p:cNvSpPr txBox="1"/>
          <p:nvPr/>
        </p:nvSpPr>
        <p:spPr>
          <a:xfrm>
            <a:off x="1847528" y="3140050"/>
            <a:ext cx="5315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EFED7D0-F471-4797-AC4F-07A678EE2AEF}"/>
              </a:ext>
            </a:extLst>
          </p:cNvPr>
          <p:cNvSpPr txBox="1"/>
          <p:nvPr/>
        </p:nvSpPr>
        <p:spPr>
          <a:xfrm>
            <a:off x="8973852" y="1581091"/>
            <a:ext cx="1740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23E76B9-6CFC-438A-887A-FA080D9AE104}"/>
              </a:ext>
            </a:extLst>
          </p:cNvPr>
          <p:cNvSpPr txBox="1"/>
          <p:nvPr/>
        </p:nvSpPr>
        <p:spPr>
          <a:xfrm>
            <a:off x="8548503" y="2392894"/>
            <a:ext cx="2250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2F028F9-F1A8-4870-B60C-0CCFAB45EE15}"/>
              </a:ext>
            </a:extLst>
          </p:cNvPr>
          <p:cNvSpPr txBox="1"/>
          <p:nvPr/>
        </p:nvSpPr>
        <p:spPr>
          <a:xfrm>
            <a:off x="8142966" y="3139966"/>
            <a:ext cx="2571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1B8CD4-7F33-4D4D-A517-E7B0244EF165}"/>
              </a:ext>
            </a:extLst>
          </p:cNvPr>
          <p:cNvSpPr txBox="1"/>
          <p:nvPr/>
        </p:nvSpPr>
        <p:spPr>
          <a:xfrm>
            <a:off x="1847528" y="2365398"/>
            <a:ext cx="517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  </a:t>
            </a:r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D8D1976-965D-4145-8C09-CFDEE5E5B5B3}"/>
              </a:ext>
            </a:extLst>
          </p:cNvPr>
          <p:cNvSpPr txBox="1"/>
          <p:nvPr/>
        </p:nvSpPr>
        <p:spPr>
          <a:xfrm>
            <a:off x="1876629" y="3906485"/>
            <a:ext cx="517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　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16E7B71-57C3-4EB5-B469-FCF79F26976C}"/>
              </a:ext>
            </a:extLst>
          </p:cNvPr>
          <p:cNvSpPr txBox="1"/>
          <p:nvPr/>
        </p:nvSpPr>
        <p:spPr>
          <a:xfrm>
            <a:off x="1847528" y="5451626"/>
            <a:ext cx="5315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70000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9119B1C-A51D-4BF0-82D9-949AAF7D4C40}"/>
              </a:ext>
            </a:extLst>
          </p:cNvPr>
          <p:cNvSpPr txBox="1"/>
          <p:nvPr/>
        </p:nvSpPr>
        <p:spPr>
          <a:xfrm>
            <a:off x="8599964" y="3906485"/>
            <a:ext cx="2190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71F63F6-DC41-4F0B-AFC1-5347A80F727F}"/>
              </a:ext>
            </a:extLst>
          </p:cNvPr>
          <p:cNvSpPr txBox="1"/>
          <p:nvPr/>
        </p:nvSpPr>
        <p:spPr>
          <a:xfrm>
            <a:off x="8160560" y="4718288"/>
            <a:ext cx="2571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8045A1E-3769-45FC-B7E7-492508E4F6C3}"/>
              </a:ext>
            </a:extLst>
          </p:cNvPr>
          <p:cNvSpPr txBox="1"/>
          <p:nvPr/>
        </p:nvSpPr>
        <p:spPr>
          <a:xfrm>
            <a:off x="7780986" y="5451542"/>
            <a:ext cx="3067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21000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8708BF8-5AB8-478F-B938-05BDCB6777F2}"/>
              </a:ext>
            </a:extLst>
          </p:cNvPr>
          <p:cNvSpPr txBox="1"/>
          <p:nvPr/>
        </p:nvSpPr>
        <p:spPr>
          <a:xfrm>
            <a:off x="1847528" y="4690792"/>
            <a:ext cx="517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  </a:t>
            </a:r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0928B8-4C05-3B4D-3165-EAC808AAE751}"/>
              </a:ext>
            </a:extLst>
          </p:cNvPr>
          <p:cNvSpPr txBox="1"/>
          <p:nvPr/>
        </p:nvSpPr>
        <p:spPr>
          <a:xfrm>
            <a:off x="1271464" y="524463"/>
            <a:ext cx="957706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⑦３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割とは どれくらかになるかな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366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1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98D2B-5B6F-A7BE-61AA-DEF9514BA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FEFAC8-D1DA-7FA1-794E-9F5DDCC0564F}"/>
              </a:ext>
            </a:extLst>
          </p:cNvPr>
          <p:cNvSpPr txBox="1"/>
          <p:nvPr/>
        </p:nvSpPr>
        <p:spPr>
          <a:xfrm>
            <a:off x="1847528" y="1581091"/>
            <a:ext cx="517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　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4A9D66-25A6-914F-E3FF-6EEFCD95A690}"/>
              </a:ext>
            </a:extLst>
          </p:cNvPr>
          <p:cNvSpPr txBox="1"/>
          <p:nvPr/>
        </p:nvSpPr>
        <p:spPr>
          <a:xfrm>
            <a:off x="1847528" y="3140050"/>
            <a:ext cx="5315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1934205-8C57-A04B-6FCA-93F389342734}"/>
              </a:ext>
            </a:extLst>
          </p:cNvPr>
          <p:cNvSpPr txBox="1"/>
          <p:nvPr/>
        </p:nvSpPr>
        <p:spPr>
          <a:xfrm>
            <a:off x="8599964" y="1581091"/>
            <a:ext cx="2114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BD13170-4ED9-1128-A056-FD0837D57818}"/>
              </a:ext>
            </a:extLst>
          </p:cNvPr>
          <p:cNvSpPr txBox="1"/>
          <p:nvPr/>
        </p:nvSpPr>
        <p:spPr>
          <a:xfrm>
            <a:off x="8598183" y="2392894"/>
            <a:ext cx="2250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2B1A5C7-DA9A-C732-9635-38B76B9817B8}"/>
              </a:ext>
            </a:extLst>
          </p:cNvPr>
          <p:cNvSpPr txBox="1"/>
          <p:nvPr/>
        </p:nvSpPr>
        <p:spPr>
          <a:xfrm>
            <a:off x="7722783" y="3139966"/>
            <a:ext cx="3067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18000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59684F2-610B-12EC-BE45-31D61125A03B}"/>
              </a:ext>
            </a:extLst>
          </p:cNvPr>
          <p:cNvSpPr txBox="1"/>
          <p:nvPr/>
        </p:nvSpPr>
        <p:spPr>
          <a:xfrm>
            <a:off x="1847528" y="2365398"/>
            <a:ext cx="517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  </a:t>
            </a:r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5C0E56B-FE40-C230-5ACA-946A32C59E3D}"/>
              </a:ext>
            </a:extLst>
          </p:cNvPr>
          <p:cNvSpPr txBox="1"/>
          <p:nvPr/>
        </p:nvSpPr>
        <p:spPr>
          <a:xfrm>
            <a:off x="1876629" y="3906485"/>
            <a:ext cx="517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　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F07B7A2-6543-9A34-EA9B-FB6B232A50C0}"/>
              </a:ext>
            </a:extLst>
          </p:cNvPr>
          <p:cNvSpPr txBox="1"/>
          <p:nvPr/>
        </p:nvSpPr>
        <p:spPr>
          <a:xfrm>
            <a:off x="1847528" y="5451626"/>
            <a:ext cx="5315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80000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31CFF5B-251F-67BF-F516-4A37EF39D2B9}"/>
              </a:ext>
            </a:extLst>
          </p:cNvPr>
          <p:cNvSpPr txBox="1"/>
          <p:nvPr/>
        </p:nvSpPr>
        <p:spPr>
          <a:xfrm>
            <a:off x="8599964" y="3906485"/>
            <a:ext cx="2190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C72A699-6C5B-558A-2439-22F3F3A6D103}"/>
              </a:ext>
            </a:extLst>
          </p:cNvPr>
          <p:cNvSpPr txBox="1"/>
          <p:nvPr/>
        </p:nvSpPr>
        <p:spPr>
          <a:xfrm>
            <a:off x="8160560" y="4718288"/>
            <a:ext cx="2571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4200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3E0F71A-8916-1586-2E4F-5763EABAF743}"/>
              </a:ext>
            </a:extLst>
          </p:cNvPr>
          <p:cNvSpPr txBox="1"/>
          <p:nvPr/>
        </p:nvSpPr>
        <p:spPr>
          <a:xfrm>
            <a:off x="7744695" y="5451542"/>
            <a:ext cx="3067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48000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1F4631C-FFCA-10EC-E2D4-35256A16BA0F}"/>
              </a:ext>
            </a:extLst>
          </p:cNvPr>
          <p:cNvSpPr txBox="1"/>
          <p:nvPr/>
        </p:nvSpPr>
        <p:spPr>
          <a:xfrm>
            <a:off x="1847528" y="4690792"/>
            <a:ext cx="517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  </a:t>
            </a:r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CA2427-71E0-46E8-DF37-68E699C1C44A}"/>
              </a:ext>
            </a:extLst>
          </p:cNvPr>
          <p:cNvSpPr txBox="1"/>
          <p:nvPr/>
        </p:nvSpPr>
        <p:spPr>
          <a:xfrm>
            <a:off x="1271464" y="524463"/>
            <a:ext cx="957706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　おまけ　できたら素晴らしい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152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1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313834-C7D9-47CD-83C0-835A66444E3E}"/>
              </a:ext>
            </a:extLst>
          </p:cNvPr>
          <p:cNvSpPr txBox="1"/>
          <p:nvPr/>
        </p:nvSpPr>
        <p:spPr>
          <a:xfrm>
            <a:off x="2064831" y="1710098"/>
            <a:ext cx="7919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　　割です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C53C34-D4E1-429B-BB74-5EBBA11E5A90}"/>
              </a:ext>
            </a:extLst>
          </p:cNvPr>
          <p:cNvSpPr txBox="1"/>
          <p:nvPr/>
        </p:nvSpPr>
        <p:spPr>
          <a:xfrm>
            <a:off x="2064830" y="3542502"/>
            <a:ext cx="79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　　割です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A069E09-017C-4693-A046-4A17C56429DC}"/>
              </a:ext>
            </a:extLst>
          </p:cNvPr>
          <p:cNvSpPr txBox="1"/>
          <p:nvPr/>
        </p:nvSpPr>
        <p:spPr>
          <a:xfrm>
            <a:off x="2064830" y="4472781"/>
            <a:ext cx="79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　　割です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1B8CD4-7F33-4D4D-A517-E7B0244EF165}"/>
              </a:ext>
            </a:extLst>
          </p:cNvPr>
          <p:cNvSpPr txBox="1"/>
          <p:nvPr/>
        </p:nvSpPr>
        <p:spPr>
          <a:xfrm>
            <a:off x="2064831" y="2612666"/>
            <a:ext cx="79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8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  <a:r>
              <a:rPr kumimoji="1" lang="en-US" altLang="ja-JP" sz="48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　　割です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3DB1F85-821E-424E-B71E-4DE90C9E510A}"/>
              </a:ext>
            </a:extLst>
          </p:cNvPr>
          <p:cNvSpPr txBox="1"/>
          <p:nvPr/>
        </p:nvSpPr>
        <p:spPr>
          <a:xfrm>
            <a:off x="1421199" y="506564"/>
            <a:ext cx="934960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⑧全体の何割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をしめているかな？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0F84CE-85D5-94C3-C55D-1352710969C3}"/>
              </a:ext>
            </a:extLst>
          </p:cNvPr>
          <p:cNvSpPr txBox="1"/>
          <p:nvPr/>
        </p:nvSpPr>
        <p:spPr>
          <a:xfrm>
            <a:off x="2625049" y="5591678"/>
            <a:ext cx="6948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全体が</a:t>
            </a:r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円だと簡単だね！</a:t>
            </a:r>
          </a:p>
        </p:txBody>
      </p:sp>
      <p:pic>
        <p:nvPicPr>
          <p:cNvPr id="15" name="図 1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FA30D0F-3414-4178-59B1-D226BFA09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790" y="4851298"/>
            <a:ext cx="1060760" cy="1583223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6080006-017D-3267-C2B6-22A188CD69C4}"/>
              </a:ext>
            </a:extLst>
          </p:cNvPr>
          <p:cNvSpPr txBox="1"/>
          <p:nvPr/>
        </p:nvSpPr>
        <p:spPr>
          <a:xfrm>
            <a:off x="7104112" y="1714155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0946D49-A338-1D90-60B9-C72538FFFB5E}"/>
              </a:ext>
            </a:extLst>
          </p:cNvPr>
          <p:cNvSpPr txBox="1"/>
          <p:nvPr/>
        </p:nvSpPr>
        <p:spPr>
          <a:xfrm>
            <a:off x="7104112" y="2630357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800" dirty="0">
              <a:solidFill>
                <a:schemeClr val="accent2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125D712-1911-2DB8-C750-DB75676428B2}"/>
              </a:ext>
            </a:extLst>
          </p:cNvPr>
          <p:cNvSpPr txBox="1"/>
          <p:nvPr/>
        </p:nvSpPr>
        <p:spPr>
          <a:xfrm>
            <a:off x="7104112" y="3546559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87E67BC-0D98-AF71-2CB0-F77377ADBC86}"/>
              </a:ext>
            </a:extLst>
          </p:cNvPr>
          <p:cNvSpPr txBox="1"/>
          <p:nvPr/>
        </p:nvSpPr>
        <p:spPr>
          <a:xfrm>
            <a:off x="7104112" y="4443507"/>
            <a:ext cx="60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238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8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313834-C7D9-47CD-83C0-835A66444E3E}"/>
              </a:ext>
            </a:extLst>
          </p:cNvPr>
          <p:cNvSpPr txBox="1"/>
          <p:nvPr/>
        </p:nvSpPr>
        <p:spPr>
          <a:xfrm>
            <a:off x="2259584" y="1610006"/>
            <a:ext cx="7849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 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　 割です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C53C34-D4E1-429B-BB74-5EBBA11E5A90}"/>
              </a:ext>
            </a:extLst>
          </p:cNvPr>
          <p:cNvSpPr txBox="1"/>
          <p:nvPr/>
        </p:nvSpPr>
        <p:spPr>
          <a:xfrm>
            <a:off x="1808408" y="3454770"/>
            <a:ext cx="8300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　 割です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A069E09-017C-4693-A046-4A17C56429DC}"/>
              </a:ext>
            </a:extLst>
          </p:cNvPr>
          <p:cNvSpPr txBox="1"/>
          <p:nvPr/>
        </p:nvSpPr>
        <p:spPr>
          <a:xfrm>
            <a:off x="1808408" y="4390786"/>
            <a:ext cx="8300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　 割です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1B8CD4-7F33-4D4D-A517-E7B0244EF165}"/>
              </a:ext>
            </a:extLst>
          </p:cNvPr>
          <p:cNvSpPr txBox="1"/>
          <p:nvPr/>
        </p:nvSpPr>
        <p:spPr>
          <a:xfrm>
            <a:off x="2259584" y="2532388"/>
            <a:ext cx="7849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r>
              <a:rPr kumimoji="1" lang="ja-JP" altLang="en-US" sz="48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  </a:t>
            </a:r>
            <a:r>
              <a:rPr kumimoji="1" lang="en-US" altLang="ja-JP" sz="48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700</a:t>
            </a:r>
            <a:r>
              <a:rPr kumimoji="1" lang="ja-JP" altLang="en-US" sz="48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　 割です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9959E36-A8CD-714E-EFEF-71367B6B9BBC}"/>
              </a:ext>
            </a:extLst>
          </p:cNvPr>
          <p:cNvSpPr txBox="1"/>
          <p:nvPr/>
        </p:nvSpPr>
        <p:spPr>
          <a:xfrm>
            <a:off x="1199456" y="5505114"/>
            <a:ext cx="9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全体の１割はどれくらいか分かったかな！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033C791-397A-F2D8-6DB6-1F34488E90D3}"/>
              </a:ext>
            </a:extLst>
          </p:cNvPr>
          <p:cNvSpPr txBox="1"/>
          <p:nvPr/>
        </p:nvSpPr>
        <p:spPr>
          <a:xfrm>
            <a:off x="1421199" y="506564"/>
            <a:ext cx="934960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⑧全体の何割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をしめているかな？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2959FAE-5476-76A6-02A2-60F7B4E2F893}"/>
              </a:ext>
            </a:extLst>
          </p:cNvPr>
          <p:cNvSpPr txBox="1"/>
          <p:nvPr/>
        </p:nvSpPr>
        <p:spPr>
          <a:xfrm>
            <a:off x="7463097" y="1620892"/>
            <a:ext cx="602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2E8209B-A690-FE75-5C2D-D2C45838929A}"/>
              </a:ext>
            </a:extLst>
          </p:cNvPr>
          <p:cNvSpPr txBox="1"/>
          <p:nvPr/>
        </p:nvSpPr>
        <p:spPr>
          <a:xfrm>
            <a:off x="7463097" y="2556908"/>
            <a:ext cx="674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800" dirty="0">
              <a:solidFill>
                <a:schemeClr val="accent2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8B0F980-41AC-7B8B-F012-ADEEFB6677F1}"/>
              </a:ext>
            </a:extLst>
          </p:cNvPr>
          <p:cNvSpPr txBox="1"/>
          <p:nvPr/>
        </p:nvSpPr>
        <p:spPr>
          <a:xfrm>
            <a:off x="7445886" y="3472597"/>
            <a:ext cx="674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0DB0FB4-9146-2384-F523-95C03ACA57BB}"/>
              </a:ext>
            </a:extLst>
          </p:cNvPr>
          <p:cNvSpPr txBox="1"/>
          <p:nvPr/>
        </p:nvSpPr>
        <p:spPr>
          <a:xfrm>
            <a:off x="7463097" y="4368341"/>
            <a:ext cx="674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BBC32E0-0523-496B-0536-655340824F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5" t="9478" r="22727" b="9478"/>
          <a:stretch/>
        </p:blipFill>
        <p:spPr>
          <a:xfrm>
            <a:off x="10055077" y="4873238"/>
            <a:ext cx="1260346" cy="152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1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1B8CD4-7F33-4D4D-A517-E7B0244EF165}"/>
              </a:ext>
            </a:extLst>
          </p:cNvPr>
          <p:cNvSpPr txBox="1"/>
          <p:nvPr/>
        </p:nvSpPr>
        <p:spPr>
          <a:xfrm>
            <a:off x="2075594" y="2541599"/>
            <a:ext cx="7116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8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　 </a:t>
            </a:r>
            <a:r>
              <a:rPr kumimoji="1" lang="en-US" altLang="ja-JP" sz="48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kumimoji="1" lang="ja-JP" altLang="en-US" sz="48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　　割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313834-C7D9-47CD-83C0-835A66444E3E}"/>
              </a:ext>
            </a:extLst>
          </p:cNvPr>
          <p:cNvSpPr txBox="1"/>
          <p:nvPr/>
        </p:nvSpPr>
        <p:spPr>
          <a:xfrm>
            <a:off x="2075594" y="1633488"/>
            <a:ext cx="7116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　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　　割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C53C34-D4E1-429B-BB74-5EBBA11E5A90}"/>
              </a:ext>
            </a:extLst>
          </p:cNvPr>
          <p:cNvSpPr txBox="1"/>
          <p:nvPr/>
        </p:nvSpPr>
        <p:spPr>
          <a:xfrm>
            <a:off x="2075593" y="3464802"/>
            <a:ext cx="7116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　　割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A069E09-017C-4693-A046-4A17C56429DC}"/>
              </a:ext>
            </a:extLst>
          </p:cNvPr>
          <p:cNvSpPr txBox="1"/>
          <p:nvPr/>
        </p:nvSpPr>
        <p:spPr>
          <a:xfrm>
            <a:off x="2075595" y="4422567"/>
            <a:ext cx="7116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　　割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EFED7D0-F471-4797-AC4F-07A678EE2AEF}"/>
              </a:ext>
            </a:extLst>
          </p:cNvPr>
          <p:cNvSpPr txBox="1"/>
          <p:nvPr/>
        </p:nvSpPr>
        <p:spPr>
          <a:xfrm>
            <a:off x="7341179" y="1633488"/>
            <a:ext cx="908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23E76B9-6CFC-438A-887A-FA080D9AE104}"/>
              </a:ext>
            </a:extLst>
          </p:cNvPr>
          <p:cNvSpPr txBox="1"/>
          <p:nvPr/>
        </p:nvSpPr>
        <p:spPr>
          <a:xfrm>
            <a:off x="7341179" y="2555233"/>
            <a:ext cx="806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2F028F9-F1A8-4870-B60C-0CCFAB45EE15}"/>
              </a:ext>
            </a:extLst>
          </p:cNvPr>
          <p:cNvSpPr txBox="1"/>
          <p:nvPr/>
        </p:nvSpPr>
        <p:spPr>
          <a:xfrm>
            <a:off x="7362220" y="3464802"/>
            <a:ext cx="764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679F793-D473-43AC-A61D-B74913E1D44C}"/>
              </a:ext>
            </a:extLst>
          </p:cNvPr>
          <p:cNvSpPr txBox="1"/>
          <p:nvPr/>
        </p:nvSpPr>
        <p:spPr>
          <a:xfrm>
            <a:off x="7392144" y="4422567"/>
            <a:ext cx="66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E4BB9D-CA14-3104-DA83-6C36D7229185}"/>
              </a:ext>
            </a:extLst>
          </p:cNvPr>
          <p:cNvSpPr txBox="1"/>
          <p:nvPr/>
        </p:nvSpPr>
        <p:spPr>
          <a:xfrm>
            <a:off x="3366975" y="5402437"/>
            <a:ext cx="6485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半分のときは５割になるよ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C6A52C3-08B9-17F4-4D1C-AA28E1DCDD03}"/>
              </a:ext>
            </a:extLst>
          </p:cNvPr>
          <p:cNvSpPr txBox="1"/>
          <p:nvPr/>
        </p:nvSpPr>
        <p:spPr>
          <a:xfrm>
            <a:off x="1421199" y="506564"/>
            <a:ext cx="934960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⑧全体の何割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をしめているかな？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95665C6-58F6-935A-D80F-01FCF769D7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" t="21650" r="14356" b="21740"/>
          <a:stretch/>
        </p:blipFill>
        <p:spPr>
          <a:xfrm>
            <a:off x="9852441" y="4869160"/>
            <a:ext cx="1463602" cy="148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6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1B8CD4-7F33-4D4D-A517-E7B0244EF165}"/>
              </a:ext>
            </a:extLst>
          </p:cNvPr>
          <p:cNvSpPr txBox="1"/>
          <p:nvPr/>
        </p:nvSpPr>
        <p:spPr>
          <a:xfrm>
            <a:off x="1991544" y="2474721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8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  <a:r>
              <a:rPr kumimoji="1" lang="en-US" altLang="ja-JP" sz="48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kumimoji="1" lang="ja-JP" altLang="en-US" sz="48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　　割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313834-C7D9-47CD-83C0-835A66444E3E}"/>
              </a:ext>
            </a:extLst>
          </p:cNvPr>
          <p:cNvSpPr txBox="1"/>
          <p:nvPr/>
        </p:nvSpPr>
        <p:spPr>
          <a:xfrm>
            <a:off x="1991542" y="1610006"/>
            <a:ext cx="6885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　　割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C53C34-D4E1-429B-BB74-5EBBA11E5A90}"/>
              </a:ext>
            </a:extLst>
          </p:cNvPr>
          <p:cNvSpPr txBox="1"/>
          <p:nvPr/>
        </p:nvSpPr>
        <p:spPr>
          <a:xfrm>
            <a:off x="1991542" y="3330135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　　割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A069E09-017C-4693-A046-4A17C56429DC}"/>
              </a:ext>
            </a:extLst>
          </p:cNvPr>
          <p:cNvSpPr txBox="1"/>
          <p:nvPr/>
        </p:nvSpPr>
        <p:spPr>
          <a:xfrm>
            <a:off x="1991543" y="4226941"/>
            <a:ext cx="6768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  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　　割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EFED7D0-F471-4797-AC4F-07A678EE2AEF}"/>
              </a:ext>
            </a:extLst>
          </p:cNvPr>
          <p:cNvSpPr txBox="1"/>
          <p:nvPr/>
        </p:nvSpPr>
        <p:spPr>
          <a:xfrm>
            <a:off x="6816080" y="1655119"/>
            <a:ext cx="915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23E76B9-6CFC-438A-887A-FA080D9AE104}"/>
              </a:ext>
            </a:extLst>
          </p:cNvPr>
          <p:cNvSpPr txBox="1"/>
          <p:nvPr/>
        </p:nvSpPr>
        <p:spPr>
          <a:xfrm>
            <a:off x="6816080" y="2499138"/>
            <a:ext cx="744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2F028F9-F1A8-4870-B60C-0CCFAB45EE15}"/>
              </a:ext>
            </a:extLst>
          </p:cNvPr>
          <p:cNvSpPr txBox="1"/>
          <p:nvPr/>
        </p:nvSpPr>
        <p:spPr>
          <a:xfrm>
            <a:off x="6816080" y="3374811"/>
            <a:ext cx="866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679F793-D473-43AC-A61D-B74913E1D44C}"/>
              </a:ext>
            </a:extLst>
          </p:cNvPr>
          <p:cNvSpPr txBox="1"/>
          <p:nvPr/>
        </p:nvSpPr>
        <p:spPr>
          <a:xfrm>
            <a:off x="6816080" y="4226941"/>
            <a:ext cx="915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E57AD6E-2EE8-A9F1-A70C-E533E1C4B4DF}"/>
              </a:ext>
            </a:extLst>
          </p:cNvPr>
          <p:cNvSpPr txBox="1"/>
          <p:nvPr/>
        </p:nvSpPr>
        <p:spPr>
          <a:xfrm>
            <a:off x="4007768" y="5373216"/>
            <a:ext cx="5616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いろいろな考え方ができるね</a:t>
            </a:r>
          </a:p>
        </p:txBody>
      </p:sp>
      <p:pic>
        <p:nvPicPr>
          <p:cNvPr id="16" name="図 1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5937181-DEF2-8989-E0FA-1E949D86D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719" y="4768213"/>
            <a:ext cx="1060760" cy="1583223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C83D924-E486-D4C2-9746-A73087C4B326}"/>
              </a:ext>
            </a:extLst>
          </p:cNvPr>
          <p:cNvSpPr txBox="1"/>
          <p:nvPr/>
        </p:nvSpPr>
        <p:spPr>
          <a:xfrm>
            <a:off x="1421199" y="506564"/>
            <a:ext cx="934960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⑧全体の何割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をしめているかな？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242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313834-C7D9-47CD-83C0-835A66444E3E}"/>
              </a:ext>
            </a:extLst>
          </p:cNvPr>
          <p:cNvSpPr txBox="1"/>
          <p:nvPr/>
        </p:nvSpPr>
        <p:spPr>
          <a:xfrm>
            <a:off x="1946562" y="1610006"/>
            <a:ext cx="6741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　　割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C53C34-D4E1-429B-BB74-5EBBA11E5A90}"/>
              </a:ext>
            </a:extLst>
          </p:cNvPr>
          <p:cNvSpPr txBox="1"/>
          <p:nvPr/>
        </p:nvSpPr>
        <p:spPr>
          <a:xfrm>
            <a:off x="1550519" y="3330135"/>
            <a:ext cx="7156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680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　　割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A069E09-017C-4693-A046-4A17C56429DC}"/>
              </a:ext>
            </a:extLst>
          </p:cNvPr>
          <p:cNvSpPr txBox="1"/>
          <p:nvPr/>
        </p:nvSpPr>
        <p:spPr>
          <a:xfrm>
            <a:off x="1964441" y="4251346"/>
            <a:ext cx="6867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　　割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EFED7D0-F471-4797-AC4F-07A678EE2AEF}"/>
              </a:ext>
            </a:extLst>
          </p:cNvPr>
          <p:cNvSpPr txBox="1"/>
          <p:nvPr/>
        </p:nvSpPr>
        <p:spPr>
          <a:xfrm>
            <a:off x="6816080" y="1610006"/>
            <a:ext cx="833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23E76B9-6CFC-438A-887A-FA080D9AE104}"/>
              </a:ext>
            </a:extLst>
          </p:cNvPr>
          <p:cNvSpPr txBox="1"/>
          <p:nvPr/>
        </p:nvSpPr>
        <p:spPr>
          <a:xfrm>
            <a:off x="6816080" y="2519828"/>
            <a:ext cx="1049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2F028F9-F1A8-4870-B60C-0CCFAB45EE15}"/>
              </a:ext>
            </a:extLst>
          </p:cNvPr>
          <p:cNvSpPr txBox="1"/>
          <p:nvPr/>
        </p:nvSpPr>
        <p:spPr>
          <a:xfrm>
            <a:off x="6816080" y="3375242"/>
            <a:ext cx="700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679F793-D473-43AC-A61D-B74913E1D44C}"/>
              </a:ext>
            </a:extLst>
          </p:cNvPr>
          <p:cNvSpPr txBox="1"/>
          <p:nvPr/>
        </p:nvSpPr>
        <p:spPr>
          <a:xfrm>
            <a:off x="6769463" y="4250400"/>
            <a:ext cx="926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1B8CD4-7F33-4D4D-A517-E7B0244EF165}"/>
              </a:ext>
            </a:extLst>
          </p:cNvPr>
          <p:cNvSpPr txBox="1"/>
          <p:nvPr/>
        </p:nvSpPr>
        <p:spPr>
          <a:xfrm>
            <a:off x="1991544" y="2474721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　　割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E57AD6E-2EE8-A9F1-A70C-E533E1C4B4DF}"/>
              </a:ext>
            </a:extLst>
          </p:cNvPr>
          <p:cNvSpPr txBox="1"/>
          <p:nvPr/>
        </p:nvSpPr>
        <p:spPr>
          <a:xfrm>
            <a:off x="3572554" y="5290160"/>
            <a:ext cx="596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最後の問題はどう考えたかな？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B115D33-C9BE-3742-3791-E96D382599FE}"/>
              </a:ext>
            </a:extLst>
          </p:cNvPr>
          <p:cNvSpPr txBox="1"/>
          <p:nvPr/>
        </p:nvSpPr>
        <p:spPr>
          <a:xfrm>
            <a:off x="1421199" y="506564"/>
            <a:ext cx="934960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⑧全体の何割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をしめているかな？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4F8F6ED-64A5-7796-FD73-CEE52D56B4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5" t="20601" r="17964" b="21650"/>
          <a:stretch/>
        </p:blipFill>
        <p:spPr>
          <a:xfrm>
            <a:off x="9480376" y="4812959"/>
            <a:ext cx="1080120" cy="130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1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24D7BEE-6BF0-44EA-8D38-D5312AF95D3C}"/>
              </a:ext>
            </a:extLst>
          </p:cNvPr>
          <p:cNvSpPr txBox="1"/>
          <p:nvPr/>
        </p:nvSpPr>
        <p:spPr>
          <a:xfrm>
            <a:off x="830278" y="1844824"/>
            <a:ext cx="10679690" cy="3702167"/>
          </a:xfrm>
          <a:prstGeom prst="rect">
            <a:avLst/>
          </a:prstGeom>
          <a:noFill/>
          <a:ln w="5715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解き方</a:t>
            </a:r>
            <a:r>
              <a:rPr kumimoji="1"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Ⅰ</a:t>
            </a:r>
          </a:p>
          <a:p>
            <a:pPr>
              <a:lnSpc>
                <a:spcPct val="150000"/>
              </a:lnSpc>
            </a:pP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何倍したら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割になるかを考える方法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解き方</a:t>
            </a:r>
            <a:r>
              <a:rPr kumimoji="1"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Ⅱ</a:t>
            </a:r>
          </a:p>
          <a:p>
            <a:pPr>
              <a:lnSpc>
                <a:spcPct val="150000"/>
              </a:lnSpc>
            </a:pP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１割にあたる数を求めてから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倍する方法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E3E97FA-E0AD-494E-8512-2C41561D7046}"/>
              </a:ext>
            </a:extLst>
          </p:cNvPr>
          <p:cNvSpPr txBox="1"/>
          <p:nvPr/>
        </p:nvSpPr>
        <p:spPr>
          <a:xfrm>
            <a:off x="1032934" y="580445"/>
            <a:ext cx="10274378" cy="76944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⑨一部分が占める割合から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全体を求める</a:t>
            </a:r>
          </a:p>
        </p:txBody>
      </p:sp>
    </p:spTree>
    <p:extLst>
      <p:ext uri="{BB962C8B-B14F-4D97-AF65-F5344CB8AC3E}">
        <p14:creationId xmlns:p14="http://schemas.microsoft.com/office/powerpoint/2010/main" val="101960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450FB9F-F82D-48F0-9E3E-8BA4568E382D}"/>
              </a:ext>
            </a:extLst>
          </p:cNvPr>
          <p:cNvSpPr txBox="1"/>
          <p:nvPr/>
        </p:nvSpPr>
        <p:spPr>
          <a:xfrm>
            <a:off x="2627850" y="1824959"/>
            <a:ext cx="65141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なら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このうちの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こなら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割というのか？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0911F29-E31B-448C-9F1D-56451D76C0CE}"/>
              </a:ext>
            </a:extLst>
          </p:cNvPr>
          <p:cNvSpPr txBox="1"/>
          <p:nvPr/>
        </p:nvSpPr>
        <p:spPr>
          <a:xfrm>
            <a:off x="2657515" y="3385021"/>
            <a:ext cx="22322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大正解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!!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928B0CE-DF09-4852-AE62-4DE1A7A1DAE2}"/>
              </a:ext>
            </a:extLst>
          </p:cNvPr>
          <p:cNvSpPr txBox="1"/>
          <p:nvPr/>
        </p:nvSpPr>
        <p:spPr>
          <a:xfrm>
            <a:off x="1502932" y="535682"/>
            <a:ext cx="876393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　   割を使った割合の表し方</a:t>
            </a:r>
            <a:endParaRPr kumimoji="1" lang="ja-JP" altLang="en-US" sz="4800" dirty="0"/>
          </a:p>
        </p:txBody>
      </p:sp>
      <p:pic>
        <p:nvPicPr>
          <p:cNvPr id="2" name="図 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FB4D539-0D7E-BFB1-2E35-43532BB40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932" y="3225337"/>
            <a:ext cx="839951" cy="167990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89FAA79-A12D-9606-8C1B-65E0DCDD48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654" b="9497"/>
          <a:stretch/>
        </p:blipFill>
        <p:spPr>
          <a:xfrm>
            <a:off x="1318862" y="1583346"/>
            <a:ext cx="1168669" cy="1354775"/>
          </a:xfrm>
          <a:prstGeom prst="rect">
            <a:avLst/>
          </a:prstGeom>
        </p:spPr>
      </p:pic>
      <p:pic>
        <p:nvPicPr>
          <p:cNvPr id="13" name="図 1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1AEE3ED-403B-450C-A7E5-05492691F6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533454"/>
            <a:ext cx="769783" cy="769783"/>
          </a:xfrm>
          <a:prstGeom prst="rect">
            <a:avLst/>
          </a:prstGeom>
        </p:spPr>
      </p:pic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DD1A08B9-E129-1307-4A9B-BC7E2CE908C5}"/>
              </a:ext>
            </a:extLst>
          </p:cNvPr>
          <p:cNvGrpSpPr/>
          <p:nvPr/>
        </p:nvGrpSpPr>
        <p:grpSpPr>
          <a:xfrm>
            <a:off x="2808483" y="5540063"/>
            <a:ext cx="6887876" cy="686657"/>
            <a:chOff x="1679991" y="1873665"/>
            <a:chExt cx="8444034" cy="841791"/>
          </a:xfrm>
        </p:grpSpPr>
        <p:pic>
          <p:nvPicPr>
            <p:cNvPr id="26" name="図 25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4F75CE19-57F2-1754-8E85-81D92780A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9697" y="1873665"/>
              <a:ext cx="841791" cy="841791"/>
            </a:xfrm>
            <a:prstGeom prst="rect">
              <a:avLst/>
            </a:prstGeom>
          </p:spPr>
        </p:pic>
        <p:pic>
          <p:nvPicPr>
            <p:cNvPr id="27" name="図 26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5B01B804-7D30-9C3D-6C6C-4CB5FD658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991" y="1873665"/>
              <a:ext cx="841791" cy="841791"/>
            </a:xfrm>
            <a:prstGeom prst="rect">
              <a:avLst/>
            </a:prstGeom>
          </p:spPr>
        </p:pic>
        <p:pic>
          <p:nvPicPr>
            <p:cNvPr id="28" name="図 27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5AA69FB1-E6EF-4335-BB08-2FA3CC7BD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1782" y="1873665"/>
              <a:ext cx="841791" cy="841791"/>
            </a:xfrm>
            <a:prstGeom prst="rect">
              <a:avLst/>
            </a:prstGeom>
          </p:spPr>
        </p:pic>
        <p:pic>
          <p:nvPicPr>
            <p:cNvPr id="29" name="図 28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9466F0AF-8D28-B0E2-37B3-8EF39B836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2234" y="1873665"/>
              <a:ext cx="841791" cy="841791"/>
            </a:xfrm>
            <a:prstGeom prst="rect">
              <a:avLst/>
            </a:prstGeom>
          </p:spPr>
        </p:pic>
        <p:pic>
          <p:nvPicPr>
            <p:cNvPr id="30" name="図 29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6F04C11F-227F-8365-970F-B968E68A5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612" y="1873665"/>
              <a:ext cx="841791" cy="841791"/>
            </a:xfrm>
            <a:prstGeom prst="rect">
              <a:avLst/>
            </a:prstGeom>
          </p:spPr>
        </p:pic>
        <p:pic>
          <p:nvPicPr>
            <p:cNvPr id="31" name="図 30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EE32631C-0AB6-0F1F-3DC7-5790E31FF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279" y="1873665"/>
              <a:ext cx="841791" cy="841791"/>
            </a:xfrm>
            <a:prstGeom prst="rect">
              <a:avLst/>
            </a:prstGeom>
          </p:spPr>
        </p:pic>
        <p:pic>
          <p:nvPicPr>
            <p:cNvPr id="32" name="図 31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521D7810-2556-9FC5-0697-496E9A2DD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070" y="1873665"/>
              <a:ext cx="841791" cy="841791"/>
            </a:xfrm>
            <a:prstGeom prst="rect">
              <a:avLst/>
            </a:prstGeom>
          </p:spPr>
        </p:pic>
        <p:pic>
          <p:nvPicPr>
            <p:cNvPr id="33" name="図 32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69AB82AA-69A5-030F-658B-D93E42B7E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6861" y="1873665"/>
              <a:ext cx="841791" cy="841791"/>
            </a:xfrm>
            <a:prstGeom prst="rect">
              <a:avLst/>
            </a:prstGeom>
          </p:spPr>
        </p:pic>
        <p:pic>
          <p:nvPicPr>
            <p:cNvPr id="34" name="図 33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47D19478-A5FF-09C5-08AB-1E508015C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652" y="1873665"/>
              <a:ext cx="841791" cy="841791"/>
            </a:xfrm>
            <a:prstGeom prst="rect">
              <a:avLst/>
            </a:prstGeom>
          </p:spPr>
        </p:pic>
        <p:pic>
          <p:nvPicPr>
            <p:cNvPr id="35" name="図 34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2770F9DD-0B3E-4DDC-54B9-29116A426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0443" y="1873665"/>
              <a:ext cx="841791" cy="841791"/>
            </a:xfrm>
            <a:prstGeom prst="rect">
              <a:avLst/>
            </a:prstGeom>
          </p:spPr>
        </p:pic>
      </p:grp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44B885A4-EA6F-DB87-8319-E49574F93449}"/>
              </a:ext>
            </a:extLst>
          </p:cNvPr>
          <p:cNvCxnSpPr>
            <a:cxnSpLocks/>
          </p:cNvCxnSpPr>
          <p:nvPr/>
        </p:nvCxnSpPr>
        <p:spPr>
          <a:xfrm>
            <a:off x="2423592" y="5370547"/>
            <a:ext cx="770485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702344E-F629-E9B2-5383-5A4A187E21FF}"/>
              </a:ext>
            </a:extLst>
          </p:cNvPr>
          <p:cNvGrpSpPr/>
          <p:nvPr/>
        </p:nvGrpSpPr>
        <p:grpSpPr>
          <a:xfrm>
            <a:off x="4203106" y="4502468"/>
            <a:ext cx="2746626" cy="686657"/>
            <a:chOff x="3389697" y="1873665"/>
            <a:chExt cx="3367164" cy="841791"/>
          </a:xfrm>
        </p:grpSpPr>
        <p:pic>
          <p:nvPicPr>
            <p:cNvPr id="5" name="図 4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D76B4952-FAD3-2F99-71F7-8C07C53DE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9697" y="1873665"/>
              <a:ext cx="841791" cy="841791"/>
            </a:xfrm>
            <a:prstGeom prst="rect">
              <a:avLst/>
            </a:prstGeom>
          </p:spPr>
        </p:pic>
        <p:pic>
          <p:nvPicPr>
            <p:cNvPr id="9" name="図 8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747CCC65-AFC8-3308-FB8C-B0F9E2378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612" y="1873665"/>
              <a:ext cx="841791" cy="841791"/>
            </a:xfrm>
            <a:prstGeom prst="rect">
              <a:avLst/>
            </a:prstGeom>
          </p:spPr>
        </p:pic>
        <p:pic>
          <p:nvPicPr>
            <p:cNvPr id="10" name="図 9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E95A4673-66D5-BA86-5933-494D30DA5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279" y="1873665"/>
              <a:ext cx="841791" cy="841791"/>
            </a:xfrm>
            <a:prstGeom prst="rect">
              <a:avLst/>
            </a:prstGeom>
          </p:spPr>
        </p:pic>
        <p:pic>
          <p:nvPicPr>
            <p:cNvPr id="11" name="図 10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9890CD3B-5839-73A4-204C-DEF7AFEB4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070" y="1873665"/>
              <a:ext cx="841791" cy="841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390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8A41F12-7C0C-45D4-BCB0-E9D4AFCA4586}"/>
              </a:ext>
            </a:extLst>
          </p:cNvPr>
          <p:cNvGrpSpPr/>
          <p:nvPr/>
        </p:nvGrpSpPr>
        <p:grpSpPr>
          <a:xfrm>
            <a:off x="1401954" y="3985489"/>
            <a:ext cx="9215283" cy="923329"/>
            <a:chOff x="1401954" y="3985489"/>
            <a:chExt cx="9215283" cy="923329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3160927E-FBB7-4A08-98D9-B606D42A2CCE}"/>
                </a:ext>
              </a:extLst>
            </p:cNvPr>
            <p:cNvSpPr/>
            <p:nvPr/>
          </p:nvSpPr>
          <p:spPr>
            <a:xfrm>
              <a:off x="1401954" y="3985489"/>
              <a:ext cx="923329" cy="923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630D4A06-CB30-4AE1-9998-F017B756E0EF}"/>
                </a:ext>
              </a:extLst>
            </p:cNvPr>
            <p:cNvSpPr/>
            <p:nvPr/>
          </p:nvSpPr>
          <p:spPr>
            <a:xfrm>
              <a:off x="2325283" y="3985489"/>
              <a:ext cx="923329" cy="923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640169AF-51C2-4C09-8F71-973D6018B03C}"/>
                </a:ext>
              </a:extLst>
            </p:cNvPr>
            <p:cNvSpPr/>
            <p:nvPr/>
          </p:nvSpPr>
          <p:spPr>
            <a:xfrm>
              <a:off x="3239405" y="3985489"/>
              <a:ext cx="923329" cy="923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5C914AAE-C6DF-4D4E-987B-E005982FF6C2}"/>
                </a:ext>
              </a:extLst>
            </p:cNvPr>
            <p:cNvSpPr/>
            <p:nvPr/>
          </p:nvSpPr>
          <p:spPr>
            <a:xfrm>
              <a:off x="4162734" y="3985489"/>
              <a:ext cx="923329" cy="923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8355F662-583C-4BED-A7BE-A5D3FEEBEBBA}"/>
                </a:ext>
              </a:extLst>
            </p:cNvPr>
            <p:cNvSpPr/>
            <p:nvPr/>
          </p:nvSpPr>
          <p:spPr>
            <a:xfrm>
              <a:off x="5076856" y="3985489"/>
              <a:ext cx="923329" cy="923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9F37EAF3-A886-4DC0-A089-801469A1E761}"/>
                </a:ext>
              </a:extLst>
            </p:cNvPr>
            <p:cNvSpPr/>
            <p:nvPr/>
          </p:nvSpPr>
          <p:spPr>
            <a:xfrm>
              <a:off x="6000592" y="3985489"/>
              <a:ext cx="923329" cy="923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5D5A485B-ADF6-4E68-A204-38EDE5564CC4}"/>
                </a:ext>
              </a:extLst>
            </p:cNvPr>
            <p:cNvSpPr/>
            <p:nvPr/>
          </p:nvSpPr>
          <p:spPr>
            <a:xfrm>
              <a:off x="6923921" y="3985489"/>
              <a:ext cx="923329" cy="923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8933234A-9A11-47FF-B485-E9974F9AAC66}"/>
                </a:ext>
              </a:extLst>
            </p:cNvPr>
            <p:cNvSpPr/>
            <p:nvPr/>
          </p:nvSpPr>
          <p:spPr>
            <a:xfrm>
              <a:off x="7847250" y="3985489"/>
              <a:ext cx="923329" cy="923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F384C7B0-7B76-413B-B322-4911D3743092}"/>
                </a:ext>
              </a:extLst>
            </p:cNvPr>
            <p:cNvSpPr/>
            <p:nvPr/>
          </p:nvSpPr>
          <p:spPr>
            <a:xfrm>
              <a:off x="8770579" y="3985489"/>
              <a:ext cx="923329" cy="923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235777BE-DC50-49DC-9EE1-F69D5C251144}"/>
                </a:ext>
              </a:extLst>
            </p:cNvPr>
            <p:cNvSpPr/>
            <p:nvPr/>
          </p:nvSpPr>
          <p:spPr>
            <a:xfrm>
              <a:off x="9693908" y="3985489"/>
              <a:ext cx="923329" cy="923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A13BCE9-E235-43A3-87D7-B6AE63FB72E3}"/>
              </a:ext>
            </a:extLst>
          </p:cNvPr>
          <p:cNvSpPr txBox="1"/>
          <p:nvPr/>
        </p:nvSpPr>
        <p:spPr>
          <a:xfrm>
            <a:off x="1014748" y="1705591"/>
            <a:ext cx="9329724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4500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  <p:sp>
        <p:nvSpPr>
          <p:cNvPr id="28" name="右中かっこ 27">
            <a:extLst>
              <a:ext uri="{FF2B5EF4-FFF2-40B4-BE49-F238E27FC236}">
                <a16:creationId xmlns:a16="http://schemas.microsoft.com/office/drawing/2014/main" id="{51EBD6C9-7D1A-4658-A277-C22E9D8BECEC}"/>
              </a:ext>
            </a:extLst>
          </p:cNvPr>
          <p:cNvSpPr/>
          <p:nvPr/>
        </p:nvSpPr>
        <p:spPr>
          <a:xfrm rot="5400000">
            <a:off x="5843462" y="547420"/>
            <a:ext cx="343719" cy="920382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1310BD8-5CB6-40B1-ADF6-6506976CDF6C}"/>
              </a:ext>
            </a:extLst>
          </p:cNvPr>
          <p:cNvSpPr txBox="1"/>
          <p:nvPr/>
        </p:nvSpPr>
        <p:spPr>
          <a:xfrm>
            <a:off x="3143672" y="5389850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）円が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F5C6BC-28F4-1783-6B24-040F8B1B9C65}"/>
              </a:ext>
            </a:extLst>
          </p:cNvPr>
          <p:cNvSpPr txBox="1"/>
          <p:nvPr/>
        </p:nvSpPr>
        <p:spPr>
          <a:xfrm>
            <a:off x="1635778" y="506564"/>
            <a:ext cx="954147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⑨一部分から全体を考える方法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Ⅰ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139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23E923A-7EDB-4BBD-A656-892B1D3EFC95}"/>
              </a:ext>
            </a:extLst>
          </p:cNvPr>
          <p:cNvSpPr/>
          <p:nvPr/>
        </p:nvSpPr>
        <p:spPr>
          <a:xfrm rot="16200000">
            <a:off x="3501021" y="1387745"/>
            <a:ext cx="411551" cy="4586778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8A41F12-7C0C-45D4-BCB0-E9D4AFCA4586}"/>
              </a:ext>
            </a:extLst>
          </p:cNvPr>
          <p:cNvGrpSpPr/>
          <p:nvPr/>
        </p:nvGrpSpPr>
        <p:grpSpPr>
          <a:xfrm>
            <a:off x="1401954" y="3985489"/>
            <a:ext cx="9215283" cy="923329"/>
            <a:chOff x="1401954" y="3985489"/>
            <a:chExt cx="9215283" cy="923329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3160927E-FBB7-4A08-98D9-B606D42A2CCE}"/>
                </a:ext>
              </a:extLst>
            </p:cNvPr>
            <p:cNvSpPr/>
            <p:nvPr/>
          </p:nvSpPr>
          <p:spPr>
            <a:xfrm>
              <a:off x="1401954" y="3985489"/>
              <a:ext cx="923329" cy="92332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630D4A06-CB30-4AE1-9998-F017B756E0EF}"/>
                </a:ext>
              </a:extLst>
            </p:cNvPr>
            <p:cNvSpPr/>
            <p:nvPr/>
          </p:nvSpPr>
          <p:spPr>
            <a:xfrm>
              <a:off x="2325283" y="3985489"/>
              <a:ext cx="923329" cy="92332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640169AF-51C2-4C09-8F71-973D6018B03C}"/>
                </a:ext>
              </a:extLst>
            </p:cNvPr>
            <p:cNvSpPr/>
            <p:nvPr/>
          </p:nvSpPr>
          <p:spPr>
            <a:xfrm>
              <a:off x="3239405" y="3985489"/>
              <a:ext cx="923329" cy="92332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5C914AAE-C6DF-4D4E-987B-E005982FF6C2}"/>
                </a:ext>
              </a:extLst>
            </p:cNvPr>
            <p:cNvSpPr/>
            <p:nvPr/>
          </p:nvSpPr>
          <p:spPr>
            <a:xfrm>
              <a:off x="4162734" y="3985489"/>
              <a:ext cx="923329" cy="92332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8355F662-583C-4BED-A7BE-A5D3FEEBEBBA}"/>
                </a:ext>
              </a:extLst>
            </p:cNvPr>
            <p:cNvSpPr/>
            <p:nvPr/>
          </p:nvSpPr>
          <p:spPr>
            <a:xfrm>
              <a:off x="5076856" y="3985489"/>
              <a:ext cx="923329" cy="92332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9F37EAF3-A886-4DC0-A089-801469A1E761}"/>
                </a:ext>
              </a:extLst>
            </p:cNvPr>
            <p:cNvSpPr/>
            <p:nvPr/>
          </p:nvSpPr>
          <p:spPr>
            <a:xfrm>
              <a:off x="6000592" y="3985489"/>
              <a:ext cx="923329" cy="923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5D5A485B-ADF6-4E68-A204-38EDE5564CC4}"/>
                </a:ext>
              </a:extLst>
            </p:cNvPr>
            <p:cNvSpPr/>
            <p:nvPr/>
          </p:nvSpPr>
          <p:spPr>
            <a:xfrm>
              <a:off x="6923921" y="3985489"/>
              <a:ext cx="923329" cy="923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8933234A-9A11-47FF-B485-E9974F9AAC66}"/>
                </a:ext>
              </a:extLst>
            </p:cNvPr>
            <p:cNvSpPr/>
            <p:nvPr/>
          </p:nvSpPr>
          <p:spPr>
            <a:xfrm>
              <a:off x="7847250" y="3985489"/>
              <a:ext cx="923329" cy="923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F384C7B0-7B76-413B-B322-4911D3743092}"/>
                </a:ext>
              </a:extLst>
            </p:cNvPr>
            <p:cNvSpPr/>
            <p:nvPr/>
          </p:nvSpPr>
          <p:spPr>
            <a:xfrm>
              <a:off x="8770579" y="3985489"/>
              <a:ext cx="923329" cy="923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235777BE-DC50-49DC-9EE1-F69D5C251144}"/>
                </a:ext>
              </a:extLst>
            </p:cNvPr>
            <p:cNvSpPr/>
            <p:nvPr/>
          </p:nvSpPr>
          <p:spPr>
            <a:xfrm>
              <a:off x="9693908" y="3985489"/>
              <a:ext cx="923329" cy="923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2343744" y="4056214"/>
            <a:ext cx="2942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4500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55C1C2A-CEC4-479D-B5C0-5CC2D6354872}"/>
              </a:ext>
            </a:extLst>
          </p:cNvPr>
          <p:cNvSpPr txBox="1"/>
          <p:nvPr/>
        </p:nvSpPr>
        <p:spPr>
          <a:xfrm>
            <a:off x="3171952" y="2748676"/>
            <a:ext cx="1286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endParaRPr kumimoji="1"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0ABCB53-B5E2-4C35-BFA7-0A8C85734910}"/>
              </a:ext>
            </a:extLst>
          </p:cNvPr>
          <p:cNvSpPr txBox="1"/>
          <p:nvPr/>
        </p:nvSpPr>
        <p:spPr>
          <a:xfrm>
            <a:off x="5538520" y="2748676"/>
            <a:ext cx="5240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割の半分</a:t>
            </a:r>
          </a:p>
        </p:txBody>
      </p:sp>
      <p:sp>
        <p:nvSpPr>
          <p:cNvPr id="28" name="右中かっこ 27">
            <a:extLst>
              <a:ext uri="{FF2B5EF4-FFF2-40B4-BE49-F238E27FC236}">
                <a16:creationId xmlns:a16="http://schemas.microsoft.com/office/drawing/2014/main" id="{51EBD6C9-7D1A-4658-A277-C22E9D8BECEC}"/>
              </a:ext>
            </a:extLst>
          </p:cNvPr>
          <p:cNvSpPr/>
          <p:nvPr/>
        </p:nvSpPr>
        <p:spPr>
          <a:xfrm rot="5400000">
            <a:off x="5843462" y="547420"/>
            <a:ext cx="343719" cy="920382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F5C6BC-28F4-1783-6B24-040F8B1B9C65}"/>
              </a:ext>
            </a:extLst>
          </p:cNvPr>
          <p:cNvSpPr txBox="1"/>
          <p:nvPr/>
        </p:nvSpPr>
        <p:spPr>
          <a:xfrm>
            <a:off x="1635778" y="506564"/>
            <a:ext cx="954147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⑨一部分から全体を考える方法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Ⅰ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650B7C4-776E-3FD8-F594-EC18DFB7392B}"/>
              </a:ext>
            </a:extLst>
          </p:cNvPr>
          <p:cNvSpPr txBox="1"/>
          <p:nvPr/>
        </p:nvSpPr>
        <p:spPr>
          <a:xfrm>
            <a:off x="1014748" y="1705591"/>
            <a:ext cx="9329724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4500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6526D60-E4A5-A0E1-DECB-9B5CBEBD883F}"/>
              </a:ext>
            </a:extLst>
          </p:cNvPr>
          <p:cNvSpPr txBox="1"/>
          <p:nvPr/>
        </p:nvSpPr>
        <p:spPr>
          <a:xfrm>
            <a:off x="3143672" y="5389850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）円が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</a:p>
        </p:txBody>
      </p:sp>
    </p:spTree>
    <p:extLst>
      <p:ext uri="{BB962C8B-B14F-4D97-AF65-F5344CB8AC3E}">
        <p14:creationId xmlns:p14="http://schemas.microsoft.com/office/powerpoint/2010/main" val="266615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2" grpId="0"/>
      <p:bldP spid="43" grpId="0"/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60927E-FBB7-4A08-98D9-B606D42A2CCE}"/>
              </a:ext>
            </a:extLst>
          </p:cNvPr>
          <p:cNvSpPr/>
          <p:nvPr/>
        </p:nvSpPr>
        <p:spPr>
          <a:xfrm>
            <a:off x="1401954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23E923A-7EDB-4BBD-A656-892B1D3EFC95}"/>
              </a:ext>
            </a:extLst>
          </p:cNvPr>
          <p:cNvSpPr/>
          <p:nvPr/>
        </p:nvSpPr>
        <p:spPr>
          <a:xfrm rot="16200000">
            <a:off x="3501021" y="1387745"/>
            <a:ext cx="411551" cy="4586778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30D4A06-CB30-4AE1-9998-F017B756E0EF}"/>
              </a:ext>
            </a:extLst>
          </p:cNvPr>
          <p:cNvSpPr/>
          <p:nvPr/>
        </p:nvSpPr>
        <p:spPr>
          <a:xfrm>
            <a:off x="2325283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40169AF-51C2-4C09-8F71-973D6018B03C}"/>
              </a:ext>
            </a:extLst>
          </p:cNvPr>
          <p:cNvSpPr/>
          <p:nvPr/>
        </p:nvSpPr>
        <p:spPr>
          <a:xfrm>
            <a:off x="3239405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C914AAE-C6DF-4D4E-987B-E005982FF6C2}"/>
              </a:ext>
            </a:extLst>
          </p:cNvPr>
          <p:cNvSpPr/>
          <p:nvPr/>
        </p:nvSpPr>
        <p:spPr>
          <a:xfrm>
            <a:off x="4162734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355F662-583C-4BED-A7BE-A5D3FEEBEBBA}"/>
              </a:ext>
            </a:extLst>
          </p:cNvPr>
          <p:cNvSpPr/>
          <p:nvPr/>
        </p:nvSpPr>
        <p:spPr>
          <a:xfrm>
            <a:off x="5076856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F37EAF3-A886-4DC0-A089-801469A1E761}"/>
              </a:ext>
            </a:extLst>
          </p:cNvPr>
          <p:cNvSpPr/>
          <p:nvPr/>
        </p:nvSpPr>
        <p:spPr>
          <a:xfrm>
            <a:off x="6000592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D5A485B-ADF6-4E68-A204-38EDE5564CC4}"/>
              </a:ext>
            </a:extLst>
          </p:cNvPr>
          <p:cNvSpPr/>
          <p:nvPr/>
        </p:nvSpPr>
        <p:spPr>
          <a:xfrm>
            <a:off x="6923921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933234A-9A11-47FF-B485-E9974F9AAC66}"/>
              </a:ext>
            </a:extLst>
          </p:cNvPr>
          <p:cNvSpPr/>
          <p:nvPr/>
        </p:nvSpPr>
        <p:spPr>
          <a:xfrm>
            <a:off x="7847250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384C7B0-7B76-413B-B322-4911D3743092}"/>
              </a:ext>
            </a:extLst>
          </p:cNvPr>
          <p:cNvSpPr/>
          <p:nvPr/>
        </p:nvSpPr>
        <p:spPr>
          <a:xfrm>
            <a:off x="8770579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35777BE-DC50-49DC-9EE1-F69D5C251144}"/>
              </a:ext>
            </a:extLst>
          </p:cNvPr>
          <p:cNvSpPr/>
          <p:nvPr/>
        </p:nvSpPr>
        <p:spPr>
          <a:xfrm>
            <a:off x="9693908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2343744" y="4056214"/>
            <a:ext cx="2942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4500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55C1C2A-CEC4-479D-B5C0-5CC2D6354872}"/>
              </a:ext>
            </a:extLst>
          </p:cNvPr>
          <p:cNvSpPr txBox="1"/>
          <p:nvPr/>
        </p:nvSpPr>
        <p:spPr>
          <a:xfrm>
            <a:off x="3171952" y="2748676"/>
            <a:ext cx="1286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endParaRPr kumimoji="1"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0ABCB53-B5E2-4C35-BFA7-0A8C85734910}"/>
              </a:ext>
            </a:extLst>
          </p:cNvPr>
          <p:cNvSpPr txBox="1"/>
          <p:nvPr/>
        </p:nvSpPr>
        <p:spPr>
          <a:xfrm>
            <a:off x="5538520" y="2748676"/>
            <a:ext cx="5240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割の半分</a:t>
            </a:r>
          </a:p>
        </p:txBody>
      </p:sp>
      <p:sp>
        <p:nvSpPr>
          <p:cNvPr id="28" name="右中かっこ 27">
            <a:extLst>
              <a:ext uri="{FF2B5EF4-FFF2-40B4-BE49-F238E27FC236}">
                <a16:creationId xmlns:a16="http://schemas.microsoft.com/office/drawing/2014/main" id="{51EBD6C9-7D1A-4658-A277-C22E9D8BECEC}"/>
              </a:ext>
            </a:extLst>
          </p:cNvPr>
          <p:cNvSpPr/>
          <p:nvPr/>
        </p:nvSpPr>
        <p:spPr>
          <a:xfrm rot="5400000">
            <a:off x="5843462" y="547420"/>
            <a:ext cx="343719" cy="920382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5A68B62-04C8-4B32-AE60-8DACBCA7B716}"/>
              </a:ext>
            </a:extLst>
          </p:cNvPr>
          <p:cNvSpPr txBox="1"/>
          <p:nvPr/>
        </p:nvSpPr>
        <p:spPr>
          <a:xfrm>
            <a:off x="2753246" y="5583612"/>
            <a:ext cx="5225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4500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×2</a:t>
            </a:r>
            <a:endParaRPr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E2A5B7C-9035-4972-BB1B-A05654E46996}"/>
              </a:ext>
            </a:extLst>
          </p:cNvPr>
          <p:cNvSpPr txBox="1"/>
          <p:nvPr/>
        </p:nvSpPr>
        <p:spPr>
          <a:xfrm>
            <a:off x="8616280" y="5583612"/>
            <a:ext cx="252028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9000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F34F968-642D-CB55-FA3D-FD4CD30AC077}"/>
              </a:ext>
            </a:extLst>
          </p:cNvPr>
          <p:cNvSpPr txBox="1"/>
          <p:nvPr/>
        </p:nvSpPr>
        <p:spPr>
          <a:xfrm>
            <a:off x="1635778" y="506564"/>
            <a:ext cx="954147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⑨一部分から全体を考える方法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Ⅰ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3DFFB2-40FD-3790-1A94-8606FED01F02}"/>
              </a:ext>
            </a:extLst>
          </p:cNvPr>
          <p:cNvSpPr txBox="1"/>
          <p:nvPr/>
        </p:nvSpPr>
        <p:spPr>
          <a:xfrm>
            <a:off x="1014748" y="1705591"/>
            <a:ext cx="9329724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4500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</p:spTree>
    <p:extLst>
      <p:ext uri="{BB962C8B-B14F-4D97-AF65-F5344CB8AC3E}">
        <p14:creationId xmlns:p14="http://schemas.microsoft.com/office/powerpoint/2010/main" val="4647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60927E-FBB7-4A08-98D9-B606D42A2CCE}"/>
              </a:ext>
            </a:extLst>
          </p:cNvPr>
          <p:cNvSpPr/>
          <p:nvPr/>
        </p:nvSpPr>
        <p:spPr>
          <a:xfrm>
            <a:off x="1401954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23E923A-7EDB-4BBD-A656-892B1D3EFC95}"/>
              </a:ext>
            </a:extLst>
          </p:cNvPr>
          <p:cNvSpPr/>
          <p:nvPr/>
        </p:nvSpPr>
        <p:spPr>
          <a:xfrm rot="16200000">
            <a:off x="2120632" y="2768135"/>
            <a:ext cx="411551" cy="1825999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30D4A06-CB30-4AE1-9998-F017B756E0EF}"/>
              </a:ext>
            </a:extLst>
          </p:cNvPr>
          <p:cNvSpPr/>
          <p:nvPr/>
        </p:nvSpPr>
        <p:spPr>
          <a:xfrm>
            <a:off x="2325283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40169AF-51C2-4C09-8F71-973D6018B03C}"/>
              </a:ext>
            </a:extLst>
          </p:cNvPr>
          <p:cNvSpPr/>
          <p:nvPr/>
        </p:nvSpPr>
        <p:spPr>
          <a:xfrm>
            <a:off x="3239405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C914AAE-C6DF-4D4E-987B-E005982FF6C2}"/>
              </a:ext>
            </a:extLst>
          </p:cNvPr>
          <p:cNvSpPr/>
          <p:nvPr/>
        </p:nvSpPr>
        <p:spPr>
          <a:xfrm>
            <a:off x="4162734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355F662-583C-4BED-A7BE-A5D3FEEBEBBA}"/>
              </a:ext>
            </a:extLst>
          </p:cNvPr>
          <p:cNvSpPr/>
          <p:nvPr/>
        </p:nvSpPr>
        <p:spPr>
          <a:xfrm>
            <a:off x="5076856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F37EAF3-A886-4DC0-A089-801469A1E761}"/>
              </a:ext>
            </a:extLst>
          </p:cNvPr>
          <p:cNvSpPr/>
          <p:nvPr/>
        </p:nvSpPr>
        <p:spPr>
          <a:xfrm>
            <a:off x="6000592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D5A485B-ADF6-4E68-A204-38EDE5564CC4}"/>
              </a:ext>
            </a:extLst>
          </p:cNvPr>
          <p:cNvSpPr/>
          <p:nvPr/>
        </p:nvSpPr>
        <p:spPr>
          <a:xfrm>
            <a:off x="6923921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933234A-9A11-47FF-B485-E9974F9AAC66}"/>
              </a:ext>
            </a:extLst>
          </p:cNvPr>
          <p:cNvSpPr/>
          <p:nvPr/>
        </p:nvSpPr>
        <p:spPr>
          <a:xfrm>
            <a:off x="7847250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384C7B0-7B76-413B-B322-4911D3743092}"/>
              </a:ext>
            </a:extLst>
          </p:cNvPr>
          <p:cNvSpPr/>
          <p:nvPr/>
        </p:nvSpPr>
        <p:spPr>
          <a:xfrm>
            <a:off x="8770579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35777BE-DC50-49DC-9EE1-F69D5C251144}"/>
              </a:ext>
            </a:extLst>
          </p:cNvPr>
          <p:cNvSpPr/>
          <p:nvPr/>
        </p:nvSpPr>
        <p:spPr>
          <a:xfrm>
            <a:off x="9693908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1400135" y="4072158"/>
            <a:ext cx="2132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55C1C2A-CEC4-479D-B5C0-5CC2D6354872}"/>
              </a:ext>
            </a:extLst>
          </p:cNvPr>
          <p:cNvSpPr txBox="1"/>
          <p:nvPr/>
        </p:nvSpPr>
        <p:spPr>
          <a:xfrm>
            <a:off x="1795769" y="2782328"/>
            <a:ext cx="1409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BFFC955A-BBDD-450A-B43F-284C8563A6B9}"/>
              </a:ext>
            </a:extLst>
          </p:cNvPr>
          <p:cNvSpPr/>
          <p:nvPr/>
        </p:nvSpPr>
        <p:spPr>
          <a:xfrm rot="5400000">
            <a:off x="5843462" y="547419"/>
            <a:ext cx="343719" cy="920382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6275620-245B-4CEC-B313-E70A920B85A5}"/>
              </a:ext>
            </a:extLst>
          </p:cNvPr>
          <p:cNvSpPr txBox="1"/>
          <p:nvPr/>
        </p:nvSpPr>
        <p:spPr>
          <a:xfrm>
            <a:off x="5107045" y="5382198"/>
            <a:ext cx="1977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43E7F68-F3DB-4A15-98CE-A91B60B34C2D}"/>
              </a:ext>
            </a:extLst>
          </p:cNvPr>
          <p:cNvSpPr txBox="1"/>
          <p:nvPr/>
        </p:nvSpPr>
        <p:spPr>
          <a:xfrm>
            <a:off x="4070511" y="2842099"/>
            <a:ext cx="643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割を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倍すると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7D8A662-1C20-4F92-BDD4-D170BF31D971}"/>
              </a:ext>
            </a:extLst>
          </p:cNvPr>
          <p:cNvSpPr txBox="1"/>
          <p:nvPr/>
        </p:nvSpPr>
        <p:spPr>
          <a:xfrm>
            <a:off x="1014748" y="1705591"/>
            <a:ext cx="8897675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8F34EF8-3E30-4BF9-A232-7B3B76122582}"/>
              </a:ext>
            </a:extLst>
          </p:cNvPr>
          <p:cNvSpPr txBox="1"/>
          <p:nvPr/>
        </p:nvSpPr>
        <p:spPr>
          <a:xfrm>
            <a:off x="1635779" y="506564"/>
            <a:ext cx="21559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第２問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970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2" grpId="0"/>
      <p:bldP spid="43" grpId="0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60927E-FBB7-4A08-98D9-B606D42A2CCE}"/>
              </a:ext>
            </a:extLst>
          </p:cNvPr>
          <p:cNvSpPr/>
          <p:nvPr/>
        </p:nvSpPr>
        <p:spPr>
          <a:xfrm>
            <a:off x="1401954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23E923A-7EDB-4BBD-A656-892B1D3EFC95}"/>
              </a:ext>
            </a:extLst>
          </p:cNvPr>
          <p:cNvSpPr/>
          <p:nvPr/>
        </p:nvSpPr>
        <p:spPr>
          <a:xfrm rot="16200000">
            <a:off x="2120632" y="2768135"/>
            <a:ext cx="411551" cy="1825999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30D4A06-CB30-4AE1-9998-F017B756E0EF}"/>
              </a:ext>
            </a:extLst>
          </p:cNvPr>
          <p:cNvSpPr/>
          <p:nvPr/>
        </p:nvSpPr>
        <p:spPr>
          <a:xfrm>
            <a:off x="2325283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40169AF-51C2-4C09-8F71-973D6018B03C}"/>
              </a:ext>
            </a:extLst>
          </p:cNvPr>
          <p:cNvSpPr/>
          <p:nvPr/>
        </p:nvSpPr>
        <p:spPr>
          <a:xfrm>
            <a:off x="3239405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C914AAE-C6DF-4D4E-987B-E005982FF6C2}"/>
              </a:ext>
            </a:extLst>
          </p:cNvPr>
          <p:cNvSpPr/>
          <p:nvPr/>
        </p:nvSpPr>
        <p:spPr>
          <a:xfrm>
            <a:off x="4162734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355F662-583C-4BED-A7BE-A5D3FEEBEBBA}"/>
              </a:ext>
            </a:extLst>
          </p:cNvPr>
          <p:cNvSpPr/>
          <p:nvPr/>
        </p:nvSpPr>
        <p:spPr>
          <a:xfrm>
            <a:off x="5076856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F37EAF3-A886-4DC0-A089-801469A1E761}"/>
              </a:ext>
            </a:extLst>
          </p:cNvPr>
          <p:cNvSpPr/>
          <p:nvPr/>
        </p:nvSpPr>
        <p:spPr>
          <a:xfrm>
            <a:off x="6000592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D5A485B-ADF6-4E68-A204-38EDE5564CC4}"/>
              </a:ext>
            </a:extLst>
          </p:cNvPr>
          <p:cNvSpPr/>
          <p:nvPr/>
        </p:nvSpPr>
        <p:spPr>
          <a:xfrm>
            <a:off x="6923921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933234A-9A11-47FF-B485-E9974F9AAC66}"/>
              </a:ext>
            </a:extLst>
          </p:cNvPr>
          <p:cNvSpPr/>
          <p:nvPr/>
        </p:nvSpPr>
        <p:spPr>
          <a:xfrm>
            <a:off x="7847250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384C7B0-7B76-413B-B322-4911D3743092}"/>
              </a:ext>
            </a:extLst>
          </p:cNvPr>
          <p:cNvSpPr/>
          <p:nvPr/>
        </p:nvSpPr>
        <p:spPr>
          <a:xfrm>
            <a:off x="8770579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35777BE-DC50-49DC-9EE1-F69D5C251144}"/>
              </a:ext>
            </a:extLst>
          </p:cNvPr>
          <p:cNvSpPr/>
          <p:nvPr/>
        </p:nvSpPr>
        <p:spPr>
          <a:xfrm>
            <a:off x="9693908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1400135" y="4072158"/>
            <a:ext cx="2132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55C1C2A-CEC4-479D-B5C0-5CC2D6354872}"/>
              </a:ext>
            </a:extLst>
          </p:cNvPr>
          <p:cNvSpPr txBox="1"/>
          <p:nvPr/>
        </p:nvSpPr>
        <p:spPr>
          <a:xfrm>
            <a:off x="1795769" y="2782328"/>
            <a:ext cx="1409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BFFC955A-BBDD-450A-B43F-284C8563A6B9}"/>
              </a:ext>
            </a:extLst>
          </p:cNvPr>
          <p:cNvSpPr/>
          <p:nvPr/>
        </p:nvSpPr>
        <p:spPr>
          <a:xfrm rot="5400000">
            <a:off x="5843462" y="547419"/>
            <a:ext cx="343719" cy="920382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43E7F68-F3DB-4A15-98CE-A91B60B34C2D}"/>
              </a:ext>
            </a:extLst>
          </p:cNvPr>
          <p:cNvSpPr txBox="1"/>
          <p:nvPr/>
        </p:nvSpPr>
        <p:spPr>
          <a:xfrm>
            <a:off x="4070511" y="2842099"/>
            <a:ext cx="643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割を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倍すると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8F34EF8-3E30-4BF9-A232-7B3B76122582}"/>
              </a:ext>
            </a:extLst>
          </p:cNvPr>
          <p:cNvSpPr txBox="1"/>
          <p:nvPr/>
        </p:nvSpPr>
        <p:spPr>
          <a:xfrm>
            <a:off x="1635779" y="506564"/>
            <a:ext cx="21559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第２問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0EA9A6E-4D8D-4EA7-8C1D-1820F97881CE}"/>
              </a:ext>
            </a:extLst>
          </p:cNvPr>
          <p:cNvSpPr txBox="1"/>
          <p:nvPr/>
        </p:nvSpPr>
        <p:spPr>
          <a:xfrm>
            <a:off x="2701639" y="5527803"/>
            <a:ext cx="4683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700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×5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A7A2307-13D3-4131-B862-5C311A83D6F4}"/>
              </a:ext>
            </a:extLst>
          </p:cNvPr>
          <p:cNvSpPr txBox="1"/>
          <p:nvPr/>
        </p:nvSpPr>
        <p:spPr>
          <a:xfrm>
            <a:off x="8034729" y="5527803"/>
            <a:ext cx="258250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3500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FD1F1E3-5ABE-8AE4-E9B3-30A0990E7BF6}"/>
              </a:ext>
            </a:extLst>
          </p:cNvPr>
          <p:cNvSpPr txBox="1"/>
          <p:nvPr/>
        </p:nvSpPr>
        <p:spPr>
          <a:xfrm>
            <a:off x="1014748" y="1705591"/>
            <a:ext cx="8897675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</p:spTree>
    <p:extLst>
      <p:ext uri="{BB962C8B-B14F-4D97-AF65-F5344CB8AC3E}">
        <p14:creationId xmlns:p14="http://schemas.microsoft.com/office/powerpoint/2010/main" val="154221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60927E-FBB7-4A08-98D9-B606D42A2CCE}"/>
              </a:ext>
            </a:extLst>
          </p:cNvPr>
          <p:cNvSpPr/>
          <p:nvPr/>
        </p:nvSpPr>
        <p:spPr>
          <a:xfrm>
            <a:off x="1401954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23E923A-7EDB-4BBD-A656-892B1D3EFC95}"/>
              </a:ext>
            </a:extLst>
          </p:cNvPr>
          <p:cNvSpPr/>
          <p:nvPr/>
        </p:nvSpPr>
        <p:spPr>
          <a:xfrm rot="16200000">
            <a:off x="1663570" y="3225196"/>
            <a:ext cx="411551" cy="911875"/>
          </a:xfrm>
          <a:prstGeom prst="rightBrace">
            <a:avLst>
              <a:gd name="adj1" fmla="val 8333"/>
              <a:gd name="adj2" fmla="val 48457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30D4A06-CB30-4AE1-9998-F017B756E0EF}"/>
              </a:ext>
            </a:extLst>
          </p:cNvPr>
          <p:cNvSpPr/>
          <p:nvPr/>
        </p:nvSpPr>
        <p:spPr>
          <a:xfrm>
            <a:off x="2325283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40169AF-51C2-4C09-8F71-973D6018B03C}"/>
              </a:ext>
            </a:extLst>
          </p:cNvPr>
          <p:cNvSpPr/>
          <p:nvPr/>
        </p:nvSpPr>
        <p:spPr>
          <a:xfrm>
            <a:off x="3239405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C914AAE-C6DF-4D4E-987B-E005982FF6C2}"/>
              </a:ext>
            </a:extLst>
          </p:cNvPr>
          <p:cNvSpPr/>
          <p:nvPr/>
        </p:nvSpPr>
        <p:spPr>
          <a:xfrm>
            <a:off x="4162734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355F662-583C-4BED-A7BE-A5D3FEEBEBBA}"/>
              </a:ext>
            </a:extLst>
          </p:cNvPr>
          <p:cNvSpPr/>
          <p:nvPr/>
        </p:nvSpPr>
        <p:spPr>
          <a:xfrm>
            <a:off x="5076856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F37EAF3-A886-4DC0-A089-801469A1E761}"/>
              </a:ext>
            </a:extLst>
          </p:cNvPr>
          <p:cNvSpPr/>
          <p:nvPr/>
        </p:nvSpPr>
        <p:spPr>
          <a:xfrm>
            <a:off x="6000592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D5A485B-ADF6-4E68-A204-38EDE5564CC4}"/>
              </a:ext>
            </a:extLst>
          </p:cNvPr>
          <p:cNvSpPr/>
          <p:nvPr/>
        </p:nvSpPr>
        <p:spPr>
          <a:xfrm>
            <a:off x="6923921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933234A-9A11-47FF-B485-E9974F9AAC66}"/>
              </a:ext>
            </a:extLst>
          </p:cNvPr>
          <p:cNvSpPr/>
          <p:nvPr/>
        </p:nvSpPr>
        <p:spPr>
          <a:xfrm>
            <a:off x="7847250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384C7B0-7B76-413B-B322-4911D3743092}"/>
              </a:ext>
            </a:extLst>
          </p:cNvPr>
          <p:cNvSpPr/>
          <p:nvPr/>
        </p:nvSpPr>
        <p:spPr>
          <a:xfrm>
            <a:off x="8770579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35777BE-DC50-49DC-9EE1-F69D5C251144}"/>
              </a:ext>
            </a:extLst>
          </p:cNvPr>
          <p:cNvSpPr/>
          <p:nvPr/>
        </p:nvSpPr>
        <p:spPr>
          <a:xfrm>
            <a:off x="9693908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953251" y="4084068"/>
            <a:ext cx="1974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728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55C1C2A-CEC4-479D-B5C0-5CC2D6354872}"/>
              </a:ext>
            </a:extLst>
          </p:cNvPr>
          <p:cNvSpPr txBox="1"/>
          <p:nvPr/>
        </p:nvSpPr>
        <p:spPr>
          <a:xfrm>
            <a:off x="1303823" y="2806348"/>
            <a:ext cx="1409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BFFC955A-BBDD-450A-B43F-284C8563A6B9}"/>
              </a:ext>
            </a:extLst>
          </p:cNvPr>
          <p:cNvSpPr/>
          <p:nvPr/>
        </p:nvSpPr>
        <p:spPr>
          <a:xfrm rot="5400000">
            <a:off x="5843462" y="547419"/>
            <a:ext cx="343719" cy="920382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6275620-245B-4CEC-B313-E70A920B85A5}"/>
              </a:ext>
            </a:extLst>
          </p:cNvPr>
          <p:cNvSpPr txBox="1"/>
          <p:nvPr/>
        </p:nvSpPr>
        <p:spPr>
          <a:xfrm>
            <a:off x="5248601" y="5427443"/>
            <a:ext cx="1855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43E7F68-F3DB-4A15-98CE-A91B60B34C2D}"/>
              </a:ext>
            </a:extLst>
          </p:cNvPr>
          <p:cNvSpPr txBox="1"/>
          <p:nvPr/>
        </p:nvSpPr>
        <p:spPr>
          <a:xfrm>
            <a:off x="3718372" y="2852256"/>
            <a:ext cx="6898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割を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倍すると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96F645A-37B2-4FEC-9160-D54A0FC47A2F}"/>
              </a:ext>
            </a:extLst>
          </p:cNvPr>
          <p:cNvSpPr txBox="1"/>
          <p:nvPr/>
        </p:nvSpPr>
        <p:spPr>
          <a:xfrm>
            <a:off x="1014748" y="1705591"/>
            <a:ext cx="8825668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728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C869CBF-BE8C-4A95-ABE5-36D4137FA716}"/>
              </a:ext>
            </a:extLst>
          </p:cNvPr>
          <p:cNvSpPr txBox="1"/>
          <p:nvPr/>
        </p:nvSpPr>
        <p:spPr>
          <a:xfrm>
            <a:off x="1635779" y="506564"/>
            <a:ext cx="21559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第３問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237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2" grpId="0"/>
      <p:bldP spid="43" grpId="0"/>
      <p:bldP spid="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60927E-FBB7-4A08-98D9-B606D42A2CCE}"/>
              </a:ext>
            </a:extLst>
          </p:cNvPr>
          <p:cNvSpPr/>
          <p:nvPr/>
        </p:nvSpPr>
        <p:spPr>
          <a:xfrm>
            <a:off x="1401954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23E923A-7EDB-4BBD-A656-892B1D3EFC95}"/>
              </a:ext>
            </a:extLst>
          </p:cNvPr>
          <p:cNvSpPr/>
          <p:nvPr/>
        </p:nvSpPr>
        <p:spPr>
          <a:xfrm rot="16200000">
            <a:off x="1663570" y="3225196"/>
            <a:ext cx="411551" cy="911875"/>
          </a:xfrm>
          <a:prstGeom prst="rightBrace">
            <a:avLst>
              <a:gd name="adj1" fmla="val 8333"/>
              <a:gd name="adj2" fmla="val 48457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30D4A06-CB30-4AE1-9998-F017B756E0EF}"/>
              </a:ext>
            </a:extLst>
          </p:cNvPr>
          <p:cNvSpPr/>
          <p:nvPr/>
        </p:nvSpPr>
        <p:spPr>
          <a:xfrm>
            <a:off x="2325283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40169AF-51C2-4C09-8F71-973D6018B03C}"/>
              </a:ext>
            </a:extLst>
          </p:cNvPr>
          <p:cNvSpPr/>
          <p:nvPr/>
        </p:nvSpPr>
        <p:spPr>
          <a:xfrm>
            <a:off x="3239405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C914AAE-C6DF-4D4E-987B-E005982FF6C2}"/>
              </a:ext>
            </a:extLst>
          </p:cNvPr>
          <p:cNvSpPr/>
          <p:nvPr/>
        </p:nvSpPr>
        <p:spPr>
          <a:xfrm>
            <a:off x="4162734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355F662-583C-4BED-A7BE-A5D3FEEBEBBA}"/>
              </a:ext>
            </a:extLst>
          </p:cNvPr>
          <p:cNvSpPr/>
          <p:nvPr/>
        </p:nvSpPr>
        <p:spPr>
          <a:xfrm>
            <a:off x="5076856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F37EAF3-A886-4DC0-A089-801469A1E761}"/>
              </a:ext>
            </a:extLst>
          </p:cNvPr>
          <p:cNvSpPr/>
          <p:nvPr/>
        </p:nvSpPr>
        <p:spPr>
          <a:xfrm>
            <a:off x="6000592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D5A485B-ADF6-4E68-A204-38EDE5564CC4}"/>
              </a:ext>
            </a:extLst>
          </p:cNvPr>
          <p:cNvSpPr/>
          <p:nvPr/>
        </p:nvSpPr>
        <p:spPr>
          <a:xfrm>
            <a:off x="6923921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933234A-9A11-47FF-B485-E9974F9AAC66}"/>
              </a:ext>
            </a:extLst>
          </p:cNvPr>
          <p:cNvSpPr/>
          <p:nvPr/>
        </p:nvSpPr>
        <p:spPr>
          <a:xfrm>
            <a:off x="7847250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384C7B0-7B76-413B-B322-4911D3743092}"/>
              </a:ext>
            </a:extLst>
          </p:cNvPr>
          <p:cNvSpPr/>
          <p:nvPr/>
        </p:nvSpPr>
        <p:spPr>
          <a:xfrm>
            <a:off x="8770579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35777BE-DC50-49DC-9EE1-F69D5C251144}"/>
              </a:ext>
            </a:extLst>
          </p:cNvPr>
          <p:cNvSpPr/>
          <p:nvPr/>
        </p:nvSpPr>
        <p:spPr>
          <a:xfrm>
            <a:off x="9693908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953251" y="4084068"/>
            <a:ext cx="1974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728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55C1C2A-CEC4-479D-B5C0-5CC2D6354872}"/>
              </a:ext>
            </a:extLst>
          </p:cNvPr>
          <p:cNvSpPr txBox="1"/>
          <p:nvPr/>
        </p:nvSpPr>
        <p:spPr>
          <a:xfrm>
            <a:off x="1303823" y="2806348"/>
            <a:ext cx="1409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BFFC955A-BBDD-450A-B43F-284C8563A6B9}"/>
              </a:ext>
            </a:extLst>
          </p:cNvPr>
          <p:cNvSpPr/>
          <p:nvPr/>
        </p:nvSpPr>
        <p:spPr>
          <a:xfrm rot="5400000">
            <a:off x="5843462" y="547419"/>
            <a:ext cx="343719" cy="920382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43E7F68-F3DB-4A15-98CE-A91B60B34C2D}"/>
              </a:ext>
            </a:extLst>
          </p:cNvPr>
          <p:cNvSpPr txBox="1"/>
          <p:nvPr/>
        </p:nvSpPr>
        <p:spPr>
          <a:xfrm>
            <a:off x="3718372" y="2852256"/>
            <a:ext cx="6898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割を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倍すると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C869CBF-BE8C-4A95-ABE5-36D4137FA716}"/>
              </a:ext>
            </a:extLst>
          </p:cNvPr>
          <p:cNvSpPr txBox="1"/>
          <p:nvPr/>
        </p:nvSpPr>
        <p:spPr>
          <a:xfrm>
            <a:off x="1635779" y="506564"/>
            <a:ext cx="21559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第３問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15346EF-0CE2-43C4-9BD0-518A14CBC6F9}"/>
              </a:ext>
            </a:extLst>
          </p:cNvPr>
          <p:cNvSpPr txBox="1"/>
          <p:nvPr/>
        </p:nvSpPr>
        <p:spPr>
          <a:xfrm>
            <a:off x="2096420" y="5566510"/>
            <a:ext cx="5100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728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×10</a:t>
            </a:r>
            <a:endParaRPr lang="ja-JP" altLang="en-US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D0669EE-B46F-449D-A9E7-3BC100835488}"/>
              </a:ext>
            </a:extLst>
          </p:cNvPr>
          <p:cNvSpPr txBox="1"/>
          <p:nvPr/>
        </p:nvSpPr>
        <p:spPr>
          <a:xfrm>
            <a:off x="8244590" y="5527803"/>
            <a:ext cx="260393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7280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7DD222-0ED8-4307-622E-075F3CF4CA90}"/>
              </a:ext>
            </a:extLst>
          </p:cNvPr>
          <p:cNvSpPr txBox="1"/>
          <p:nvPr/>
        </p:nvSpPr>
        <p:spPr>
          <a:xfrm>
            <a:off x="1014748" y="1705591"/>
            <a:ext cx="8825668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728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</p:spTree>
    <p:extLst>
      <p:ext uri="{BB962C8B-B14F-4D97-AF65-F5344CB8AC3E}">
        <p14:creationId xmlns:p14="http://schemas.microsoft.com/office/powerpoint/2010/main" val="332222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23E923A-7EDB-4BBD-A656-892B1D3EFC95}"/>
              </a:ext>
            </a:extLst>
          </p:cNvPr>
          <p:cNvSpPr/>
          <p:nvPr/>
        </p:nvSpPr>
        <p:spPr>
          <a:xfrm rot="16200000">
            <a:off x="3053351" y="1835416"/>
            <a:ext cx="411551" cy="3691438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34F9C7E-5717-44FD-A129-62FE1E65A476}"/>
              </a:ext>
            </a:extLst>
          </p:cNvPr>
          <p:cNvGrpSpPr/>
          <p:nvPr/>
        </p:nvGrpSpPr>
        <p:grpSpPr>
          <a:xfrm>
            <a:off x="1401954" y="3985489"/>
            <a:ext cx="9215283" cy="923329"/>
            <a:chOff x="1401954" y="3985489"/>
            <a:chExt cx="9215283" cy="923329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3160927E-FBB7-4A08-98D9-B606D42A2CCE}"/>
                </a:ext>
              </a:extLst>
            </p:cNvPr>
            <p:cNvSpPr/>
            <p:nvPr/>
          </p:nvSpPr>
          <p:spPr>
            <a:xfrm>
              <a:off x="1401954" y="3985489"/>
              <a:ext cx="923329" cy="92332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630D4A06-CB30-4AE1-9998-F017B756E0EF}"/>
                </a:ext>
              </a:extLst>
            </p:cNvPr>
            <p:cNvSpPr/>
            <p:nvPr/>
          </p:nvSpPr>
          <p:spPr>
            <a:xfrm>
              <a:off x="2325283" y="3985489"/>
              <a:ext cx="923329" cy="92332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640169AF-51C2-4C09-8F71-973D6018B03C}"/>
                </a:ext>
              </a:extLst>
            </p:cNvPr>
            <p:cNvSpPr/>
            <p:nvPr/>
          </p:nvSpPr>
          <p:spPr>
            <a:xfrm>
              <a:off x="3239405" y="3985489"/>
              <a:ext cx="923329" cy="92332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5C914AAE-C6DF-4D4E-987B-E005982FF6C2}"/>
                </a:ext>
              </a:extLst>
            </p:cNvPr>
            <p:cNvSpPr/>
            <p:nvPr/>
          </p:nvSpPr>
          <p:spPr>
            <a:xfrm>
              <a:off x="4162734" y="3985489"/>
              <a:ext cx="923329" cy="92332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8355F662-583C-4BED-A7BE-A5D3FEEBEBBA}"/>
                </a:ext>
              </a:extLst>
            </p:cNvPr>
            <p:cNvSpPr/>
            <p:nvPr/>
          </p:nvSpPr>
          <p:spPr>
            <a:xfrm>
              <a:off x="5076856" y="3985489"/>
              <a:ext cx="923329" cy="923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9F37EAF3-A886-4DC0-A089-801469A1E761}"/>
                </a:ext>
              </a:extLst>
            </p:cNvPr>
            <p:cNvSpPr/>
            <p:nvPr/>
          </p:nvSpPr>
          <p:spPr>
            <a:xfrm>
              <a:off x="6000592" y="3985489"/>
              <a:ext cx="923329" cy="923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5D5A485B-ADF6-4E68-A204-38EDE5564CC4}"/>
                </a:ext>
              </a:extLst>
            </p:cNvPr>
            <p:cNvSpPr/>
            <p:nvPr/>
          </p:nvSpPr>
          <p:spPr>
            <a:xfrm>
              <a:off x="6923921" y="3985489"/>
              <a:ext cx="923329" cy="923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8933234A-9A11-47FF-B485-E9974F9AAC66}"/>
                </a:ext>
              </a:extLst>
            </p:cNvPr>
            <p:cNvSpPr/>
            <p:nvPr/>
          </p:nvSpPr>
          <p:spPr>
            <a:xfrm>
              <a:off x="7847250" y="3985489"/>
              <a:ext cx="923329" cy="923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F384C7B0-7B76-413B-B322-4911D3743092}"/>
                </a:ext>
              </a:extLst>
            </p:cNvPr>
            <p:cNvSpPr/>
            <p:nvPr/>
          </p:nvSpPr>
          <p:spPr>
            <a:xfrm>
              <a:off x="8770579" y="3985489"/>
              <a:ext cx="923329" cy="923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235777BE-DC50-49DC-9EE1-F69D5C251144}"/>
                </a:ext>
              </a:extLst>
            </p:cNvPr>
            <p:cNvSpPr/>
            <p:nvPr/>
          </p:nvSpPr>
          <p:spPr>
            <a:xfrm>
              <a:off x="9693908" y="3985489"/>
              <a:ext cx="923329" cy="923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2383080" y="4054143"/>
            <a:ext cx="1926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55C1C2A-CEC4-479D-B5C0-5CC2D6354872}"/>
              </a:ext>
            </a:extLst>
          </p:cNvPr>
          <p:cNvSpPr txBox="1"/>
          <p:nvPr/>
        </p:nvSpPr>
        <p:spPr>
          <a:xfrm>
            <a:off x="2733995" y="2828740"/>
            <a:ext cx="1428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endParaRPr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BFFC955A-BBDD-450A-B43F-284C8563A6B9}"/>
              </a:ext>
            </a:extLst>
          </p:cNvPr>
          <p:cNvSpPr/>
          <p:nvPr/>
        </p:nvSpPr>
        <p:spPr>
          <a:xfrm rot="5400000">
            <a:off x="5843462" y="547420"/>
            <a:ext cx="343719" cy="920382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5D994AC-4C27-465D-B4A5-FE057F205BF8}"/>
              </a:ext>
            </a:extLst>
          </p:cNvPr>
          <p:cNvSpPr txBox="1"/>
          <p:nvPr/>
        </p:nvSpPr>
        <p:spPr>
          <a:xfrm>
            <a:off x="5629723" y="2858779"/>
            <a:ext cx="545000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80÷4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4AA99C4-5109-41FD-935B-0B5572D9AC2C}"/>
              </a:ext>
            </a:extLst>
          </p:cNvPr>
          <p:cNvSpPr txBox="1"/>
          <p:nvPr/>
        </p:nvSpPr>
        <p:spPr>
          <a:xfrm>
            <a:off x="1663387" y="1705591"/>
            <a:ext cx="8609077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70AEFC5-2AC2-9BC3-AB0B-8BBB44354D67}"/>
              </a:ext>
            </a:extLst>
          </p:cNvPr>
          <p:cNvSpPr txBox="1"/>
          <p:nvPr/>
        </p:nvSpPr>
        <p:spPr>
          <a:xfrm>
            <a:off x="1635778" y="506564"/>
            <a:ext cx="935676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⑨一部分から全体を考える方法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Ⅱ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7138527-A4AA-CF86-6DC2-86840FC2DE96}"/>
              </a:ext>
            </a:extLst>
          </p:cNvPr>
          <p:cNvSpPr txBox="1"/>
          <p:nvPr/>
        </p:nvSpPr>
        <p:spPr>
          <a:xfrm>
            <a:off x="3143672" y="5389850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）円が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</a:p>
        </p:txBody>
      </p:sp>
    </p:spTree>
    <p:extLst>
      <p:ext uri="{BB962C8B-B14F-4D97-AF65-F5344CB8AC3E}">
        <p14:creationId xmlns:p14="http://schemas.microsoft.com/office/powerpoint/2010/main" val="339695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2" grpId="0"/>
      <p:bldP spid="43" grpId="0"/>
      <p:bldP spid="2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60927E-FBB7-4A08-98D9-B606D42A2CCE}"/>
              </a:ext>
            </a:extLst>
          </p:cNvPr>
          <p:cNvSpPr/>
          <p:nvPr/>
        </p:nvSpPr>
        <p:spPr>
          <a:xfrm>
            <a:off x="1401954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30D4A06-CB30-4AE1-9998-F017B756E0EF}"/>
              </a:ext>
            </a:extLst>
          </p:cNvPr>
          <p:cNvSpPr/>
          <p:nvPr/>
        </p:nvSpPr>
        <p:spPr>
          <a:xfrm>
            <a:off x="2325283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40169AF-51C2-4C09-8F71-973D6018B03C}"/>
              </a:ext>
            </a:extLst>
          </p:cNvPr>
          <p:cNvSpPr/>
          <p:nvPr/>
        </p:nvSpPr>
        <p:spPr>
          <a:xfrm>
            <a:off x="3239405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C914AAE-C6DF-4D4E-987B-E005982FF6C2}"/>
              </a:ext>
            </a:extLst>
          </p:cNvPr>
          <p:cNvSpPr/>
          <p:nvPr/>
        </p:nvSpPr>
        <p:spPr>
          <a:xfrm>
            <a:off x="4162734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355F662-583C-4BED-A7BE-A5D3FEEBEBBA}"/>
              </a:ext>
            </a:extLst>
          </p:cNvPr>
          <p:cNvSpPr/>
          <p:nvPr/>
        </p:nvSpPr>
        <p:spPr>
          <a:xfrm>
            <a:off x="5076856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F37EAF3-A886-4DC0-A089-801469A1E761}"/>
              </a:ext>
            </a:extLst>
          </p:cNvPr>
          <p:cNvSpPr/>
          <p:nvPr/>
        </p:nvSpPr>
        <p:spPr>
          <a:xfrm>
            <a:off x="6000592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D5A485B-ADF6-4E68-A204-38EDE5564CC4}"/>
              </a:ext>
            </a:extLst>
          </p:cNvPr>
          <p:cNvSpPr/>
          <p:nvPr/>
        </p:nvSpPr>
        <p:spPr>
          <a:xfrm>
            <a:off x="6923921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933234A-9A11-47FF-B485-E9974F9AAC66}"/>
              </a:ext>
            </a:extLst>
          </p:cNvPr>
          <p:cNvSpPr/>
          <p:nvPr/>
        </p:nvSpPr>
        <p:spPr>
          <a:xfrm>
            <a:off x="7847250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384C7B0-7B76-413B-B322-4911D3743092}"/>
              </a:ext>
            </a:extLst>
          </p:cNvPr>
          <p:cNvSpPr/>
          <p:nvPr/>
        </p:nvSpPr>
        <p:spPr>
          <a:xfrm>
            <a:off x="8770579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35777BE-DC50-49DC-9EE1-F69D5C251144}"/>
              </a:ext>
            </a:extLst>
          </p:cNvPr>
          <p:cNvSpPr/>
          <p:nvPr/>
        </p:nvSpPr>
        <p:spPr>
          <a:xfrm>
            <a:off x="9693908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1153053" y="4173704"/>
            <a:ext cx="1624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55C1C2A-CEC4-479D-B5C0-5CC2D6354872}"/>
              </a:ext>
            </a:extLst>
          </p:cNvPr>
          <p:cNvSpPr txBox="1"/>
          <p:nvPr/>
        </p:nvSpPr>
        <p:spPr>
          <a:xfrm>
            <a:off x="1109091" y="2993288"/>
            <a:ext cx="1428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endParaRPr lang="ja-JP" altLang="en-US" sz="5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BFFC955A-BBDD-450A-B43F-284C8563A6B9}"/>
              </a:ext>
            </a:extLst>
          </p:cNvPr>
          <p:cNvSpPr/>
          <p:nvPr/>
        </p:nvSpPr>
        <p:spPr>
          <a:xfrm rot="5400000">
            <a:off x="5843462" y="547419"/>
            <a:ext cx="343719" cy="920382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5D994AC-4C27-465D-B4A5-FE057F205BF8}"/>
              </a:ext>
            </a:extLst>
          </p:cNvPr>
          <p:cNvSpPr txBox="1"/>
          <p:nvPr/>
        </p:nvSpPr>
        <p:spPr>
          <a:xfrm>
            <a:off x="5629723" y="2858779"/>
            <a:ext cx="545000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80÷4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91096E1-54D5-4891-933D-28B76CB260DF}"/>
              </a:ext>
            </a:extLst>
          </p:cNvPr>
          <p:cNvSpPr txBox="1"/>
          <p:nvPr/>
        </p:nvSpPr>
        <p:spPr>
          <a:xfrm>
            <a:off x="2696354" y="5536891"/>
            <a:ext cx="4761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×10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8DC9282-3916-4B34-8A25-9421F5893332}"/>
              </a:ext>
            </a:extLst>
          </p:cNvPr>
          <p:cNvSpPr txBox="1"/>
          <p:nvPr/>
        </p:nvSpPr>
        <p:spPr>
          <a:xfrm>
            <a:off x="8255540" y="5536891"/>
            <a:ext cx="236169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F9DEA9-6E44-31F9-B7A8-85901C72B9A5}"/>
              </a:ext>
            </a:extLst>
          </p:cNvPr>
          <p:cNvSpPr txBox="1"/>
          <p:nvPr/>
        </p:nvSpPr>
        <p:spPr>
          <a:xfrm>
            <a:off x="1635778" y="506564"/>
            <a:ext cx="935676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⑨一部分から全体を考える方法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Ⅱ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3FA63B0-F2F1-2C59-9411-729974C57378}"/>
              </a:ext>
            </a:extLst>
          </p:cNvPr>
          <p:cNvSpPr txBox="1"/>
          <p:nvPr/>
        </p:nvSpPr>
        <p:spPr>
          <a:xfrm>
            <a:off x="1663387" y="1705591"/>
            <a:ext cx="8609077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</p:spTree>
    <p:extLst>
      <p:ext uri="{BB962C8B-B14F-4D97-AF65-F5344CB8AC3E}">
        <p14:creationId xmlns:p14="http://schemas.microsoft.com/office/powerpoint/2010/main" val="314315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60927E-FBB7-4A08-98D9-B606D42A2CCE}"/>
              </a:ext>
            </a:extLst>
          </p:cNvPr>
          <p:cNvSpPr/>
          <p:nvPr/>
        </p:nvSpPr>
        <p:spPr>
          <a:xfrm>
            <a:off x="1401954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23E923A-7EDB-4BBD-A656-892B1D3EFC95}"/>
              </a:ext>
            </a:extLst>
          </p:cNvPr>
          <p:cNvSpPr/>
          <p:nvPr/>
        </p:nvSpPr>
        <p:spPr>
          <a:xfrm rot="16200000">
            <a:off x="3962889" y="925877"/>
            <a:ext cx="411551" cy="5510515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30D4A06-CB30-4AE1-9998-F017B756E0EF}"/>
              </a:ext>
            </a:extLst>
          </p:cNvPr>
          <p:cNvSpPr/>
          <p:nvPr/>
        </p:nvSpPr>
        <p:spPr>
          <a:xfrm>
            <a:off x="2325283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40169AF-51C2-4C09-8F71-973D6018B03C}"/>
              </a:ext>
            </a:extLst>
          </p:cNvPr>
          <p:cNvSpPr/>
          <p:nvPr/>
        </p:nvSpPr>
        <p:spPr>
          <a:xfrm>
            <a:off x="3239405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C914AAE-C6DF-4D4E-987B-E005982FF6C2}"/>
              </a:ext>
            </a:extLst>
          </p:cNvPr>
          <p:cNvSpPr/>
          <p:nvPr/>
        </p:nvSpPr>
        <p:spPr>
          <a:xfrm>
            <a:off x="4162734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355F662-583C-4BED-A7BE-A5D3FEEBEBBA}"/>
              </a:ext>
            </a:extLst>
          </p:cNvPr>
          <p:cNvSpPr/>
          <p:nvPr/>
        </p:nvSpPr>
        <p:spPr>
          <a:xfrm>
            <a:off x="5077263" y="3984390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F37EAF3-A886-4DC0-A089-801469A1E761}"/>
              </a:ext>
            </a:extLst>
          </p:cNvPr>
          <p:cNvSpPr/>
          <p:nvPr/>
        </p:nvSpPr>
        <p:spPr>
          <a:xfrm>
            <a:off x="6000592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D5A485B-ADF6-4E68-A204-38EDE5564CC4}"/>
              </a:ext>
            </a:extLst>
          </p:cNvPr>
          <p:cNvSpPr/>
          <p:nvPr/>
        </p:nvSpPr>
        <p:spPr>
          <a:xfrm>
            <a:off x="6923921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933234A-9A11-47FF-B485-E9974F9AAC66}"/>
              </a:ext>
            </a:extLst>
          </p:cNvPr>
          <p:cNvSpPr/>
          <p:nvPr/>
        </p:nvSpPr>
        <p:spPr>
          <a:xfrm>
            <a:off x="7847250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384C7B0-7B76-413B-B322-4911D3743092}"/>
              </a:ext>
            </a:extLst>
          </p:cNvPr>
          <p:cNvSpPr/>
          <p:nvPr/>
        </p:nvSpPr>
        <p:spPr>
          <a:xfrm>
            <a:off x="8770579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35777BE-DC50-49DC-9EE1-F69D5C251144}"/>
              </a:ext>
            </a:extLst>
          </p:cNvPr>
          <p:cNvSpPr/>
          <p:nvPr/>
        </p:nvSpPr>
        <p:spPr>
          <a:xfrm>
            <a:off x="9693908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3239405" y="4082969"/>
            <a:ext cx="2398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9FE9A6-3280-4572-815A-C8C696DBA29F}"/>
              </a:ext>
            </a:extLst>
          </p:cNvPr>
          <p:cNvSpPr txBox="1"/>
          <p:nvPr/>
        </p:nvSpPr>
        <p:spPr>
          <a:xfrm>
            <a:off x="5851112" y="2692700"/>
            <a:ext cx="583893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300÷6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E3FF167-7248-4F1E-B5C4-10B2BB8350AC}"/>
              </a:ext>
            </a:extLst>
          </p:cNvPr>
          <p:cNvSpPr txBox="1"/>
          <p:nvPr/>
        </p:nvSpPr>
        <p:spPr>
          <a:xfrm>
            <a:off x="1663387" y="1705591"/>
            <a:ext cx="8953849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04A41C6-ECB3-4E79-A55F-A4F5357A1221}"/>
              </a:ext>
            </a:extLst>
          </p:cNvPr>
          <p:cNvSpPr txBox="1"/>
          <p:nvPr/>
        </p:nvSpPr>
        <p:spPr>
          <a:xfrm>
            <a:off x="1635779" y="506564"/>
            <a:ext cx="21559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第２問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A8FA906-BF76-40AE-B094-F951E7D2EB91}"/>
              </a:ext>
            </a:extLst>
          </p:cNvPr>
          <p:cNvSpPr txBox="1"/>
          <p:nvPr/>
        </p:nvSpPr>
        <p:spPr>
          <a:xfrm>
            <a:off x="3470237" y="2729229"/>
            <a:ext cx="1384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</a:p>
        </p:txBody>
      </p:sp>
      <p:sp>
        <p:nvSpPr>
          <p:cNvPr id="29" name="右中かっこ 28">
            <a:extLst>
              <a:ext uri="{FF2B5EF4-FFF2-40B4-BE49-F238E27FC236}">
                <a16:creationId xmlns:a16="http://schemas.microsoft.com/office/drawing/2014/main" id="{29D18F8F-75CA-4097-A8F1-2AF2A652F150}"/>
              </a:ext>
            </a:extLst>
          </p:cNvPr>
          <p:cNvSpPr/>
          <p:nvPr/>
        </p:nvSpPr>
        <p:spPr>
          <a:xfrm rot="5400000">
            <a:off x="5843462" y="547420"/>
            <a:ext cx="343719" cy="920382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1E6E138-2556-4D71-B5EC-487F2BEE1575}"/>
              </a:ext>
            </a:extLst>
          </p:cNvPr>
          <p:cNvSpPr txBox="1"/>
          <p:nvPr/>
        </p:nvSpPr>
        <p:spPr>
          <a:xfrm>
            <a:off x="5235362" y="5406707"/>
            <a:ext cx="1837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</a:p>
        </p:txBody>
      </p:sp>
    </p:spTree>
    <p:extLst>
      <p:ext uri="{BB962C8B-B14F-4D97-AF65-F5344CB8AC3E}">
        <p14:creationId xmlns:p14="http://schemas.microsoft.com/office/powerpoint/2010/main" val="599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2" grpId="0"/>
      <p:bldP spid="23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450FB9F-F82D-48F0-9E3E-8BA4568E382D}"/>
              </a:ext>
            </a:extLst>
          </p:cNvPr>
          <p:cNvSpPr txBox="1"/>
          <p:nvPr/>
        </p:nvSpPr>
        <p:spPr>
          <a:xfrm>
            <a:off x="2627850" y="1824959"/>
            <a:ext cx="65141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このうちの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こなら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割というだけか！簡単だ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0911F29-E31B-448C-9F1D-56451D76C0CE}"/>
              </a:ext>
            </a:extLst>
          </p:cNvPr>
          <p:cNvSpPr txBox="1"/>
          <p:nvPr/>
        </p:nvSpPr>
        <p:spPr>
          <a:xfrm>
            <a:off x="2657515" y="3385021"/>
            <a:ext cx="29189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そうでしょ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!!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928B0CE-DF09-4852-AE62-4DE1A7A1DAE2}"/>
              </a:ext>
            </a:extLst>
          </p:cNvPr>
          <p:cNvSpPr txBox="1"/>
          <p:nvPr/>
        </p:nvSpPr>
        <p:spPr>
          <a:xfrm>
            <a:off x="1502932" y="535682"/>
            <a:ext cx="876393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　   割を使った割合の表し方</a:t>
            </a:r>
            <a:endParaRPr kumimoji="1" lang="ja-JP" altLang="en-US" sz="4800" dirty="0"/>
          </a:p>
        </p:txBody>
      </p:sp>
      <p:pic>
        <p:nvPicPr>
          <p:cNvPr id="2" name="図 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FB4D539-0D7E-BFB1-2E35-43532BB40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932" y="3225337"/>
            <a:ext cx="839951" cy="167990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89FAA79-A12D-9606-8C1B-65E0DCDD48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654" b="9497"/>
          <a:stretch/>
        </p:blipFill>
        <p:spPr>
          <a:xfrm>
            <a:off x="1318862" y="1583346"/>
            <a:ext cx="1168669" cy="1354775"/>
          </a:xfrm>
          <a:prstGeom prst="rect">
            <a:avLst/>
          </a:prstGeom>
        </p:spPr>
      </p:pic>
      <p:pic>
        <p:nvPicPr>
          <p:cNvPr id="13" name="図 1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1AEE3ED-403B-450C-A7E5-05492691F6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533454"/>
            <a:ext cx="769783" cy="769783"/>
          </a:xfrm>
          <a:prstGeom prst="rect">
            <a:avLst/>
          </a:prstGeom>
        </p:spPr>
      </p:pic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DD1A08B9-E129-1307-4A9B-BC7E2CE908C5}"/>
              </a:ext>
            </a:extLst>
          </p:cNvPr>
          <p:cNvGrpSpPr/>
          <p:nvPr/>
        </p:nvGrpSpPr>
        <p:grpSpPr>
          <a:xfrm>
            <a:off x="2808483" y="5540063"/>
            <a:ext cx="6887876" cy="686657"/>
            <a:chOff x="1679991" y="1873665"/>
            <a:chExt cx="8444034" cy="841791"/>
          </a:xfrm>
        </p:grpSpPr>
        <p:pic>
          <p:nvPicPr>
            <p:cNvPr id="26" name="図 25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4F75CE19-57F2-1754-8E85-81D92780A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9697" y="1873665"/>
              <a:ext cx="841791" cy="841791"/>
            </a:xfrm>
            <a:prstGeom prst="rect">
              <a:avLst/>
            </a:prstGeom>
          </p:spPr>
        </p:pic>
        <p:pic>
          <p:nvPicPr>
            <p:cNvPr id="27" name="図 26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5B01B804-7D30-9C3D-6C6C-4CB5FD658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991" y="1873665"/>
              <a:ext cx="841791" cy="841791"/>
            </a:xfrm>
            <a:prstGeom prst="rect">
              <a:avLst/>
            </a:prstGeom>
          </p:spPr>
        </p:pic>
        <p:pic>
          <p:nvPicPr>
            <p:cNvPr id="28" name="図 27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5AA69FB1-E6EF-4335-BB08-2FA3CC7BD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1782" y="1873665"/>
              <a:ext cx="841791" cy="841791"/>
            </a:xfrm>
            <a:prstGeom prst="rect">
              <a:avLst/>
            </a:prstGeom>
          </p:spPr>
        </p:pic>
        <p:pic>
          <p:nvPicPr>
            <p:cNvPr id="29" name="図 28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9466F0AF-8D28-B0E2-37B3-8EF39B836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2234" y="1873665"/>
              <a:ext cx="841791" cy="841791"/>
            </a:xfrm>
            <a:prstGeom prst="rect">
              <a:avLst/>
            </a:prstGeom>
          </p:spPr>
        </p:pic>
        <p:pic>
          <p:nvPicPr>
            <p:cNvPr id="30" name="図 29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6F04C11F-227F-8365-970F-B968E68A5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612" y="1873665"/>
              <a:ext cx="841791" cy="841791"/>
            </a:xfrm>
            <a:prstGeom prst="rect">
              <a:avLst/>
            </a:prstGeom>
          </p:spPr>
        </p:pic>
        <p:pic>
          <p:nvPicPr>
            <p:cNvPr id="31" name="図 30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EE32631C-0AB6-0F1F-3DC7-5790E31FF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279" y="1873665"/>
              <a:ext cx="841791" cy="841791"/>
            </a:xfrm>
            <a:prstGeom prst="rect">
              <a:avLst/>
            </a:prstGeom>
          </p:spPr>
        </p:pic>
        <p:pic>
          <p:nvPicPr>
            <p:cNvPr id="32" name="図 31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521D7810-2556-9FC5-0697-496E9A2DD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070" y="1873665"/>
              <a:ext cx="841791" cy="841791"/>
            </a:xfrm>
            <a:prstGeom prst="rect">
              <a:avLst/>
            </a:prstGeom>
          </p:spPr>
        </p:pic>
        <p:pic>
          <p:nvPicPr>
            <p:cNvPr id="33" name="図 32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69AB82AA-69A5-030F-658B-D93E42B7E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6861" y="1873665"/>
              <a:ext cx="841791" cy="841791"/>
            </a:xfrm>
            <a:prstGeom prst="rect">
              <a:avLst/>
            </a:prstGeom>
          </p:spPr>
        </p:pic>
        <p:pic>
          <p:nvPicPr>
            <p:cNvPr id="34" name="図 33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47D19478-A5FF-09C5-08AB-1E508015C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652" y="1873665"/>
              <a:ext cx="841791" cy="841791"/>
            </a:xfrm>
            <a:prstGeom prst="rect">
              <a:avLst/>
            </a:prstGeom>
          </p:spPr>
        </p:pic>
        <p:pic>
          <p:nvPicPr>
            <p:cNvPr id="35" name="図 34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2770F9DD-0B3E-4DDC-54B9-29116A426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0443" y="1873665"/>
              <a:ext cx="841791" cy="841791"/>
            </a:xfrm>
            <a:prstGeom prst="rect">
              <a:avLst/>
            </a:prstGeom>
          </p:spPr>
        </p:pic>
      </p:grp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44B885A4-EA6F-DB87-8319-E49574F93449}"/>
              </a:ext>
            </a:extLst>
          </p:cNvPr>
          <p:cNvCxnSpPr>
            <a:cxnSpLocks/>
          </p:cNvCxnSpPr>
          <p:nvPr/>
        </p:nvCxnSpPr>
        <p:spPr>
          <a:xfrm>
            <a:off x="2423592" y="5370547"/>
            <a:ext cx="770485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410B67B-ED05-6D89-E563-E34D8BA55081}"/>
              </a:ext>
            </a:extLst>
          </p:cNvPr>
          <p:cNvGrpSpPr/>
          <p:nvPr/>
        </p:nvGrpSpPr>
        <p:grpSpPr>
          <a:xfrm>
            <a:off x="2808483" y="4514375"/>
            <a:ext cx="4827905" cy="686657"/>
            <a:chOff x="1679991" y="1873665"/>
            <a:chExt cx="5918661" cy="841791"/>
          </a:xfrm>
        </p:grpSpPr>
        <p:pic>
          <p:nvPicPr>
            <p:cNvPr id="7" name="図 6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37653886-314A-772B-86AF-EDBFF5B4C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9697" y="1873665"/>
              <a:ext cx="841791" cy="841791"/>
            </a:xfrm>
            <a:prstGeom prst="rect">
              <a:avLst/>
            </a:prstGeom>
          </p:spPr>
        </p:pic>
        <p:pic>
          <p:nvPicPr>
            <p:cNvPr id="8" name="図 7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65BC6FF4-682C-B9D7-D2B7-29B9ADB90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991" y="1873665"/>
              <a:ext cx="841791" cy="841791"/>
            </a:xfrm>
            <a:prstGeom prst="rect">
              <a:avLst/>
            </a:prstGeom>
          </p:spPr>
        </p:pic>
        <p:pic>
          <p:nvPicPr>
            <p:cNvPr id="12" name="図 11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F95B589D-5417-0558-224F-05A63F0D4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1782" y="1873665"/>
              <a:ext cx="841791" cy="841791"/>
            </a:xfrm>
            <a:prstGeom prst="rect">
              <a:avLst/>
            </a:prstGeom>
          </p:spPr>
        </p:pic>
        <p:pic>
          <p:nvPicPr>
            <p:cNvPr id="16" name="図 15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87F59673-D424-7545-1111-F3CD55223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612" y="1873665"/>
              <a:ext cx="841791" cy="841791"/>
            </a:xfrm>
            <a:prstGeom prst="rect">
              <a:avLst/>
            </a:prstGeom>
          </p:spPr>
        </p:pic>
        <p:pic>
          <p:nvPicPr>
            <p:cNvPr id="17" name="図 16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5833D8F6-F48F-F51D-A074-E0F61CDA5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279" y="1873665"/>
              <a:ext cx="841791" cy="841791"/>
            </a:xfrm>
            <a:prstGeom prst="rect">
              <a:avLst/>
            </a:prstGeom>
          </p:spPr>
        </p:pic>
        <p:pic>
          <p:nvPicPr>
            <p:cNvPr id="18" name="図 17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11439D9B-AB58-2D93-32F0-A96B89321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070" y="1873665"/>
              <a:ext cx="841791" cy="841791"/>
            </a:xfrm>
            <a:prstGeom prst="rect">
              <a:avLst/>
            </a:prstGeom>
          </p:spPr>
        </p:pic>
        <p:pic>
          <p:nvPicPr>
            <p:cNvPr id="20" name="図 19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80024425-5D4E-7C6F-0BFB-83ACCED4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6861" y="1873665"/>
              <a:ext cx="841791" cy="841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41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60927E-FBB7-4A08-98D9-B606D42A2CCE}"/>
              </a:ext>
            </a:extLst>
          </p:cNvPr>
          <p:cNvSpPr/>
          <p:nvPr/>
        </p:nvSpPr>
        <p:spPr>
          <a:xfrm>
            <a:off x="1401954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30D4A06-CB30-4AE1-9998-F017B756E0EF}"/>
              </a:ext>
            </a:extLst>
          </p:cNvPr>
          <p:cNvSpPr/>
          <p:nvPr/>
        </p:nvSpPr>
        <p:spPr>
          <a:xfrm>
            <a:off x="2325283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40169AF-51C2-4C09-8F71-973D6018B03C}"/>
              </a:ext>
            </a:extLst>
          </p:cNvPr>
          <p:cNvSpPr/>
          <p:nvPr/>
        </p:nvSpPr>
        <p:spPr>
          <a:xfrm>
            <a:off x="3239405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C914AAE-C6DF-4D4E-987B-E005982FF6C2}"/>
              </a:ext>
            </a:extLst>
          </p:cNvPr>
          <p:cNvSpPr/>
          <p:nvPr/>
        </p:nvSpPr>
        <p:spPr>
          <a:xfrm>
            <a:off x="4162734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355F662-583C-4BED-A7BE-A5D3FEEBEBBA}"/>
              </a:ext>
            </a:extLst>
          </p:cNvPr>
          <p:cNvSpPr/>
          <p:nvPr/>
        </p:nvSpPr>
        <p:spPr>
          <a:xfrm>
            <a:off x="5077263" y="3984390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F37EAF3-A886-4DC0-A089-801469A1E761}"/>
              </a:ext>
            </a:extLst>
          </p:cNvPr>
          <p:cNvSpPr/>
          <p:nvPr/>
        </p:nvSpPr>
        <p:spPr>
          <a:xfrm>
            <a:off x="6000592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D5A485B-ADF6-4E68-A204-38EDE5564CC4}"/>
              </a:ext>
            </a:extLst>
          </p:cNvPr>
          <p:cNvSpPr/>
          <p:nvPr/>
        </p:nvSpPr>
        <p:spPr>
          <a:xfrm>
            <a:off x="6923921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933234A-9A11-47FF-B485-E9974F9AAC66}"/>
              </a:ext>
            </a:extLst>
          </p:cNvPr>
          <p:cNvSpPr/>
          <p:nvPr/>
        </p:nvSpPr>
        <p:spPr>
          <a:xfrm>
            <a:off x="7847250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384C7B0-7B76-413B-B322-4911D3743092}"/>
              </a:ext>
            </a:extLst>
          </p:cNvPr>
          <p:cNvSpPr/>
          <p:nvPr/>
        </p:nvSpPr>
        <p:spPr>
          <a:xfrm>
            <a:off x="8770579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35777BE-DC50-49DC-9EE1-F69D5C251144}"/>
              </a:ext>
            </a:extLst>
          </p:cNvPr>
          <p:cNvSpPr/>
          <p:nvPr/>
        </p:nvSpPr>
        <p:spPr>
          <a:xfrm>
            <a:off x="9693908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9FE9A6-3280-4572-815A-C8C696DBA29F}"/>
              </a:ext>
            </a:extLst>
          </p:cNvPr>
          <p:cNvSpPr txBox="1"/>
          <p:nvPr/>
        </p:nvSpPr>
        <p:spPr>
          <a:xfrm>
            <a:off x="5851112" y="2692700"/>
            <a:ext cx="583893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300÷6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右中かっこ 28">
            <a:extLst>
              <a:ext uri="{FF2B5EF4-FFF2-40B4-BE49-F238E27FC236}">
                <a16:creationId xmlns:a16="http://schemas.microsoft.com/office/drawing/2014/main" id="{29D18F8F-75CA-4097-A8F1-2AF2A652F150}"/>
              </a:ext>
            </a:extLst>
          </p:cNvPr>
          <p:cNvSpPr/>
          <p:nvPr/>
        </p:nvSpPr>
        <p:spPr>
          <a:xfrm rot="5400000">
            <a:off x="5843462" y="547420"/>
            <a:ext cx="343719" cy="920382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8647742-9E9E-4026-96D0-B44D4AA91506}"/>
              </a:ext>
            </a:extLst>
          </p:cNvPr>
          <p:cNvSpPr txBox="1"/>
          <p:nvPr/>
        </p:nvSpPr>
        <p:spPr>
          <a:xfrm>
            <a:off x="2907841" y="5522370"/>
            <a:ext cx="4611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×10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33B630E-C168-4138-B595-B349098ECF5A}"/>
              </a:ext>
            </a:extLst>
          </p:cNvPr>
          <p:cNvSpPr txBox="1"/>
          <p:nvPr/>
        </p:nvSpPr>
        <p:spPr>
          <a:xfrm>
            <a:off x="8289562" y="5537716"/>
            <a:ext cx="220320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9586AED-663D-4D8E-ADD8-D02EB7BA1C86}"/>
              </a:ext>
            </a:extLst>
          </p:cNvPr>
          <p:cNvSpPr txBox="1"/>
          <p:nvPr/>
        </p:nvSpPr>
        <p:spPr>
          <a:xfrm>
            <a:off x="1635779" y="506564"/>
            <a:ext cx="21559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第２問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1055840" y="4145716"/>
            <a:ext cx="1632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CD2716E-229E-B667-47A2-448458A346D3}"/>
              </a:ext>
            </a:extLst>
          </p:cNvPr>
          <p:cNvSpPr txBox="1"/>
          <p:nvPr/>
        </p:nvSpPr>
        <p:spPr>
          <a:xfrm>
            <a:off x="1109091" y="2993288"/>
            <a:ext cx="1428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endParaRPr lang="ja-JP" altLang="en-US" sz="5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6EF6D6-2385-9971-3C62-4402F67A4621}"/>
              </a:ext>
            </a:extLst>
          </p:cNvPr>
          <p:cNvSpPr txBox="1"/>
          <p:nvPr/>
        </p:nvSpPr>
        <p:spPr>
          <a:xfrm>
            <a:off x="1663387" y="1705591"/>
            <a:ext cx="8953849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</p:spTree>
    <p:extLst>
      <p:ext uri="{BB962C8B-B14F-4D97-AF65-F5344CB8AC3E}">
        <p14:creationId xmlns:p14="http://schemas.microsoft.com/office/powerpoint/2010/main" val="1968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60927E-FBB7-4A08-98D9-B606D42A2CCE}"/>
              </a:ext>
            </a:extLst>
          </p:cNvPr>
          <p:cNvSpPr/>
          <p:nvPr/>
        </p:nvSpPr>
        <p:spPr>
          <a:xfrm>
            <a:off x="1401954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23E923A-7EDB-4BBD-A656-892B1D3EFC95}"/>
              </a:ext>
            </a:extLst>
          </p:cNvPr>
          <p:cNvSpPr/>
          <p:nvPr/>
        </p:nvSpPr>
        <p:spPr>
          <a:xfrm rot="16200000">
            <a:off x="2582296" y="2306471"/>
            <a:ext cx="411551" cy="2749328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30D4A06-CB30-4AE1-9998-F017B756E0EF}"/>
              </a:ext>
            </a:extLst>
          </p:cNvPr>
          <p:cNvSpPr/>
          <p:nvPr/>
        </p:nvSpPr>
        <p:spPr>
          <a:xfrm>
            <a:off x="2325283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40169AF-51C2-4C09-8F71-973D6018B03C}"/>
              </a:ext>
            </a:extLst>
          </p:cNvPr>
          <p:cNvSpPr/>
          <p:nvPr/>
        </p:nvSpPr>
        <p:spPr>
          <a:xfrm>
            <a:off x="3239405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C914AAE-C6DF-4D4E-987B-E005982FF6C2}"/>
              </a:ext>
            </a:extLst>
          </p:cNvPr>
          <p:cNvSpPr/>
          <p:nvPr/>
        </p:nvSpPr>
        <p:spPr>
          <a:xfrm>
            <a:off x="4162734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355F662-583C-4BED-A7BE-A5D3FEEBEBBA}"/>
              </a:ext>
            </a:extLst>
          </p:cNvPr>
          <p:cNvSpPr/>
          <p:nvPr/>
        </p:nvSpPr>
        <p:spPr>
          <a:xfrm>
            <a:off x="5076856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F37EAF3-A886-4DC0-A089-801469A1E761}"/>
              </a:ext>
            </a:extLst>
          </p:cNvPr>
          <p:cNvSpPr/>
          <p:nvPr/>
        </p:nvSpPr>
        <p:spPr>
          <a:xfrm>
            <a:off x="6000592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D5A485B-ADF6-4E68-A204-38EDE5564CC4}"/>
              </a:ext>
            </a:extLst>
          </p:cNvPr>
          <p:cNvSpPr/>
          <p:nvPr/>
        </p:nvSpPr>
        <p:spPr>
          <a:xfrm>
            <a:off x="6923921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933234A-9A11-47FF-B485-E9974F9AAC66}"/>
              </a:ext>
            </a:extLst>
          </p:cNvPr>
          <p:cNvSpPr/>
          <p:nvPr/>
        </p:nvSpPr>
        <p:spPr>
          <a:xfrm>
            <a:off x="7847250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384C7B0-7B76-413B-B322-4911D3743092}"/>
              </a:ext>
            </a:extLst>
          </p:cNvPr>
          <p:cNvSpPr/>
          <p:nvPr/>
        </p:nvSpPr>
        <p:spPr>
          <a:xfrm>
            <a:off x="8770579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35777BE-DC50-49DC-9EE1-F69D5C251144}"/>
              </a:ext>
            </a:extLst>
          </p:cNvPr>
          <p:cNvSpPr/>
          <p:nvPr/>
        </p:nvSpPr>
        <p:spPr>
          <a:xfrm>
            <a:off x="9693908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1847528" y="4054143"/>
            <a:ext cx="2142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55C1C2A-CEC4-479D-B5C0-5CC2D6354872}"/>
              </a:ext>
            </a:extLst>
          </p:cNvPr>
          <p:cNvSpPr txBox="1"/>
          <p:nvPr/>
        </p:nvSpPr>
        <p:spPr>
          <a:xfrm>
            <a:off x="2325283" y="2773320"/>
            <a:ext cx="1255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5D994AC-4C27-465D-B4A5-FE057F205BF8}"/>
              </a:ext>
            </a:extLst>
          </p:cNvPr>
          <p:cNvSpPr txBox="1"/>
          <p:nvPr/>
        </p:nvSpPr>
        <p:spPr>
          <a:xfrm>
            <a:off x="5117549" y="2845540"/>
            <a:ext cx="584368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270÷3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0E3338C-AAA4-4F6C-A15A-2F1F841A0F50}"/>
              </a:ext>
            </a:extLst>
          </p:cNvPr>
          <p:cNvSpPr txBox="1"/>
          <p:nvPr/>
        </p:nvSpPr>
        <p:spPr>
          <a:xfrm>
            <a:off x="1663387" y="1705591"/>
            <a:ext cx="8897109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  <p:sp>
        <p:nvSpPr>
          <p:cNvPr id="28" name="右中かっこ 27">
            <a:extLst>
              <a:ext uri="{FF2B5EF4-FFF2-40B4-BE49-F238E27FC236}">
                <a16:creationId xmlns:a16="http://schemas.microsoft.com/office/drawing/2014/main" id="{0B0911AF-C524-4A8A-897F-AA2F5AFE3A01}"/>
              </a:ext>
            </a:extLst>
          </p:cNvPr>
          <p:cNvSpPr/>
          <p:nvPr/>
        </p:nvSpPr>
        <p:spPr>
          <a:xfrm rot="5400000">
            <a:off x="5843462" y="547420"/>
            <a:ext cx="343719" cy="920382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481AE0A-08F8-4B28-8614-7BF8843E3924}"/>
              </a:ext>
            </a:extLst>
          </p:cNvPr>
          <p:cNvSpPr txBox="1"/>
          <p:nvPr/>
        </p:nvSpPr>
        <p:spPr>
          <a:xfrm>
            <a:off x="5235362" y="5406707"/>
            <a:ext cx="1837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7F66E33-D05B-4B44-AAF8-E54781FE5ACB}"/>
              </a:ext>
            </a:extLst>
          </p:cNvPr>
          <p:cNvSpPr txBox="1"/>
          <p:nvPr/>
        </p:nvSpPr>
        <p:spPr>
          <a:xfrm>
            <a:off x="1635779" y="506564"/>
            <a:ext cx="21559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第３問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026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2" grpId="0"/>
      <p:bldP spid="43" grpId="0"/>
      <p:bldP spid="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60927E-FBB7-4A08-98D9-B606D42A2CCE}"/>
              </a:ext>
            </a:extLst>
          </p:cNvPr>
          <p:cNvSpPr/>
          <p:nvPr/>
        </p:nvSpPr>
        <p:spPr>
          <a:xfrm>
            <a:off x="1401954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30D4A06-CB30-4AE1-9998-F017B756E0EF}"/>
              </a:ext>
            </a:extLst>
          </p:cNvPr>
          <p:cNvSpPr/>
          <p:nvPr/>
        </p:nvSpPr>
        <p:spPr>
          <a:xfrm>
            <a:off x="2325283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40169AF-51C2-4C09-8F71-973D6018B03C}"/>
              </a:ext>
            </a:extLst>
          </p:cNvPr>
          <p:cNvSpPr/>
          <p:nvPr/>
        </p:nvSpPr>
        <p:spPr>
          <a:xfrm>
            <a:off x="3239405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C914AAE-C6DF-4D4E-987B-E005982FF6C2}"/>
              </a:ext>
            </a:extLst>
          </p:cNvPr>
          <p:cNvSpPr/>
          <p:nvPr/>
        </p:nvSpPr>
        <p:spPr>
          <a:xfrm>
            <a:off x="4162734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355F662-583C-4BED-A7BE-A5D3FEEBEBBA}"/>
              </a:ext>
            </a:extLst>
          </p:cNvPr>
          <p:cNvSpPr/>
          <p:nvPr/>
        </p:nvSpPr>
        <p:spPr>
          <a:xfrm>
            <a:off x="5076856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F37EAF3-A886-4DC0-A089-801469A1E761}"/>
              </a:ext>
            </a:extLst>
          </p:cNvPr>
          <p:cNvSpPr/>
          <p:nvPr/>
        </p:nvSpPr>
        <p:spPr>
          <a:xfrm>
            <a:off x="6000592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D5A485B-ADF6-4E68-A204-38EDE5564CC4}"/>
              </a:ext>
            </a:extLst>
          </p:cNvPr>
          <p:cNvSpPr/>
          <p:nvPr/>
        </p:nvSpPr>
        <p:spPr>
          <a:xfrm>
            <a:off x="6923921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933234A-9A11-47FF-B485-E9974F9AAC66}"/>
              </a:ext>
            </a:extLst>
          </p:cNvPr>
          <p:cNvSpPr/>
          <p:nvPr/>
        </p:nvSpPr>
        <p:spPr>
          <a:xfrm>
            <a:off x="7847250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384C7B0-7B76-413B-B322-4911D3743092}"/>
              </a:ext>
            </a:extLst>
          </p:cNvPr>
          <p:cNvSpPr/>
          <p:nvPr/>
        </p:nvSpPr>
        <p:spPr>
          <a:xfrm>
            <a:off x="8770579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35777BE-DC50-49DC-9EE1-F69D5C251144}"/>
              </a:ext>
            </a:extLst>
          </p:cNvPr>
          <p:cNvSpPr/>
          <p:nvPr/>
        </p:nvSpPr>
        <p:spPr>
          <a:xfrm>
            <a:off x="9693908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1095906" y="4139377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5D994AC-4C27-465D-B4A5-FE057F205BF8}"/>
              </a:ext>
            </a:extLst>
          </p:cNvPr>
          <p:cNvSpPr txBox="1"/>
          <p:nvPr/>
        </p:nvSpPr>
        <p:spPr>
          <a:xfrm>
            <a:off x="5117549" y="2845540"/>
            <a:ext cx="584368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270÷3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右中かっこ 27">
            <a:extLst>
              <a:ext uri="{FF2B5EF4-FFF2-40B4-BE49-F238E27FC236}">
                <a16:creationId xmlns:a16="http://schemas.microsoft.com/office/drawing/2014/main" id="{0B0911AF-C524-4A8A-897F-AA2F5AFE3A01}"/>
              </a:ext>
            </a:extLst>
          </p:cNvPr>
          <p:cNvSpPr/>
          <p:nvPr/>
        </p:nvSpPr>
        <p:spPr>
          <a:xfrm rot="5400000">
            <a:off x="5843462" y="547420"/>
            <a:ext cx="343719" cy="920382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8E6A869-C928-4971-959D-0A510ADA1E9A}"/>
              </a:ext>
            </a:extLst>
          </p:cNvPr>
          <p:cNvSpPr txBox="1"/>
          <p:nvPr/>
        </p:nvSpPr>
        <p:spPr>
          <a:xfrm>
            <a:off x="2803550" y="5522370"/>
            <a:ext cx="4790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×10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D41A9E4-78FA-459F-ABDC-74A480C01E16}"/>
              </a:ext>
            </a:extLst>
          </p:cNvPr>
          <p:cNvSpPr txBox="1"/>
          <p:nvPr/>
        </p:nvSpPr>
        <p:spPr>
          <a:xfrm>
            <a:off x="8289562" y="5537716"/>
            <a:ext cx="220320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900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0745340-973C-4B93-9943-9D7CADF6D7CA}"/>
              </a:ext>
            </a:extLst>
          </p:cNvPr>
          <p:cNvSpPr txBox="1"/>
          <p:nvPr/>
        </p:nvSpPr>
        <p:spPr>
          <a:xfrm>
            <a:off x="1635779" y="506564"/>
            <a:ext cx="21559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第３問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B4E4C0-D62C-7E16-214B-12A82D78698B}"/>
              </a:ext>
            </a:extLst>
          </p:cNvPr>
          <p:cNvSpPr txBox="1"/>
          <p:nvPr/>
        </p:nvSpPr>
        <p:spPr>
          <a:xfrm>
            <a:off x="1109091" y="2993288"/>
            <a:ext cx="1428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endParaRPr lang="ja-JP" altLang="en-US" sz="5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BD6F2D7-F6E9-7067-71BC-0300C6C1EA4E}"/>
              </a:ext>
            </a:extLst>
          </p:cNvPr>
          <p:cNvSpPr txBox="1"/>
          <p:nvPr/>
        </p:nvSpPr>
        <p:spPr>
          <a:xfrm>
            <a:off x="1663387" y="1705591"/>
            <a:ext cx="8897109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</p:spTree>
    <p:extLst>
      <p:ext uri="{BB962C8B-B14F-4D97-AF65-F5344CB8AC3E}">
        <p14:creationId xmlns:p14="http://schemas.microsoft.com/office/powerpoint/2010/main" val="55561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60927E-FBB7-4A08-98D9-B606D42A2CCE}"/>
              </a:ext>
            </a:extLst>
          </p:cNvPr>
          <p:cNvSpPr/>
          <p:nvPr/>
        </p:nvSpPr>
        <p:spPr>
          <a:xfrm>
            <a:off x="1401954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23E923A-7EDB-4BBD-A656-892B1D3EFC95}"/>
              </a:ext>
            </a:extLst>
          </p:cNvPr>
          <p:cNvSpPr/>
          <p:nvPr/>
        </p:nvSpPr>
        <p:spPr>
          <a:xfrm rot="16200000">
            <a:off x="4353400" y="535365"/>
            <a:ext cx="411551" cy="6291537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30D4A06-CB30-4AE1-9998-F017B756E0EF}"/>
              </a:ext>
            </a:extLst>
          </p:cNvPr>
          <p:cNvSpPr/>
          <p:nvPr/>
        </p:nvSpPr>
        <p:spPr>
          <a:xfrm>
            <a:off x="2325283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40169AF-51C2-4C09-8F71-973D6018B03C}"/>
              </a:ext>
            </a:extLst>
          </p:cNvPr>
          <p:cNvSpPr/>
          <p:nvPr/>
        </p:nvSpPr>
        <p:spPr>
          <a:xfrm>
            <a:off x="3239405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C914AAE-C6DF-4D4E-987B-E005982FF6C2}"/>
              </a:ext>
            </a:extLst>
          </p:cNvPr>
          <p:cNvSpPr/>
          <p:nvPr/>
        </p:nvSpPr>
        <p:spPr>
          <a:xfrm>
            <a:off x="4162734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355F662-583C-4BED-A7BE-A5D3FEEBEBBA}"/>
              </a:ext>
            </a:extLst>
          </p:cNvPr>
          <p:cNvSpPr/>
          <p:nvPr/>
        </p:nvSpPr>
        <p:spPr>
          <a:xfrm>
            <a:off x="5076856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F37EAF3-A886-4DC0-A089-801469A1E761}"/>
              </a:ext>
            </a:extLst>
          </p:cNvPr>
          <p:cNvSpPr/>
          <p:nvPr/>
        </p:nvSpPr>
        <p:spPr>
          <a:xfrm>
            <a:off x="6000592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D5A485B-ADF6-4E68-A204-38EDE5564CC4}"/>
              </a:ext>
            </a:extLst>
          </p:cNvPr>
          <p:cNvSpPr/>
          <p:nvPr/>
        </p:nvSpPr>
        <p:spPr>
          <a:xfrm>
            <a:off x="6923921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933234A-9A11-47FF-B485-E9974F9AAC66}"/>
              </a:ext>
            </a:extLst>
          </p:cNvPr>
          <p:cNvSpPr/>
          <p:nvPr/>
        </p:nvSpPr>
        <p:spPr>
          <a:xfrm>
            <a:off x="7847250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384C7B0-7B76-413B-B322-4911D3743092}"/>
              </a:ext>
            </a:extLst>
          </p:cNvPr>
          <p:cNvSpPr/>
          <p:nvPr/>
        </p:nvSpPr>
        <p:spPr>
          <a:xfrm>
            <a:off x="8770579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35777BE-DC50-49DC-9EE1-F69D5C251144}"/>
              </a:ext>
            </a:extLst>
          </p:cNvPr>
          <p:cNvSpPr/>
          <p:nvPr/>
        </p:nvSpPr>
        <p:spPr>
          <a:xfrm>
            <a:off x="9693908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3577488" y="4086252"/>
            <a:ext cx="2215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55C1C2A-CEC4-479D-B5C0-5CC2D6354872}"/>
              </a:ext>
            </a:extLst>
          </p:cNvPr>
          <p:cNvSpPr txBox="1"/>
          <p:nvPr/>
        </p:nvSpPr>
        <p:spPr>
          <a:xfrm>
            <a:off x="3907133" y="2666371"/>
            <a:ext cx="1265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BFFC955A-BBDD-450A-B43F-284C8563A6B9}"/>
              </a:ext>
            </a:extLst>
          </p:cNvPr>
          <p:cNvSpPr/>
          <p:nvPr/>
        </p:nvSpPr>
        <p:spPr>
          <a:xfrm rot="5400000">
            <a:off x="5843462" y="547419"/>
            <a:ext cx="343719" cy="920382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6275620-245B-4CEC-B313-E70A920B85A5}"/>
              </a:ext>
            </a:extLst>
          </p:cNvPr>
          <p:cNvSpPr txBox="1"/>
          <p:nvPr/>
        </p:nvSpPr>
        <p:spPr>
          <a:xfrm>
            <a:off x="5193510" y="5459568"/>
            <a:ext cx="1804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151F657-E925-4216-B95F-C1174E158F0E}"/>
              </a:ext>
            </a:extLst>
          </p:cNvPr>
          <p:cNvSpPr txBox="1"/>
          <p:nvPr/>
        </p:nvSpPr>
        <p:spPr>
          <a:xfrm>
            <a:off x="6911791" y="2189626"/>
            <a:ext cx="4824536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７で割ってから</a:t>
            </a:r>
            <a:endParaRPr kumimoji="1" lang="en-US" altLang="ja-JP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倍すればよい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21C5069-E9D9-4893-BA80-AF998A64C59B}"/>
              </a:ext>
            </a:extLst>
          </p:cNvPr>
          <p:cNvSpPr txBox="1"/>
          <p:nvPr/>
        </p:nvSpPr>
        <p:spPr>
          <a:xfrm>
            <a:off x="1589141" y="1334472"/>
            <a:ext cx="8967080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30007F2-122E-4CC1-B4E9-2E5258F31535}"/>
              </a:ext>
            </a:extLst>
          </p:cNvPr>
          <p:cNvSpPr txBox="1"/>
          <p:nvPr/>
        </p:nvSpPr>
        <p:spPr>
          <a:xfrm>
            <a:off x="1635779" y="506564"/>
            <a:ext cx="21559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第４問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09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2" grpId="0"/>
      <p:bldP spid="43" grpId="0"/>
      <p:bldP spid="2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60927E-FBB7-4A08-98D9-B606D42A2CCE}"/>
              </a:ext>
            </a:extLst>
          </p:cNvPr>
          <p:cNvSpPr/>
          <p:nvPr/>
        </p:nvSpPr>
        <p:spPr>
          <a:xfrm>
            <a:off x="1401954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30D4A06-CB30-4AE1-9998-F017B756E0EF}"/>
              </a:ext>
            </a:extLst>
          </p:cNvPr>
          <p:cNvSpPr/>
          <p:nvPr/>
        </p:nvSpPr>
        <p:spPr>
          <a:xfrm>
            <a:off x="2325283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40169AF-51C2-4C09-8F71-973D6018B03C}"/>
              </a:ext>
            </a:extLst>
          </p:cNvPr>
          <p:cNvSpPr/>
          <p:nvPr/>
        </p:nvSpPr>
        <p:spPr>
          <a:xfrm>
            <a:off x="3239405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C914AAE-C6DF-4D4E-987B-E005982FF6C2}"/>
              </a:ext>
            </a:extLst>
          </p:cNvPr>
          <p:cNvSpPr/>
          <p:nvPr/>
        </p:nvSpPr>
        <p:spPr>
          <a:xfrm>
            <a:off x="4162734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355F662-583C-4BED-A7BE-A5D3FEEBEBBA}"/>
              </a:ext>
            </a:extLst>
          </p:cNvPr>
          <p:cNvSpPr/>
          <p:nvPr/>
        </p:nvSpPr>
        <p:spPr>
          <a:xfrm>
            <a:off x="5076856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F37EAF3-A886-4DC0-A089-801469A1E761}"/>
              </a:ext>
            </a:extLst>
          </p:cNvPr>
          <p:cNvSpPr/>
          <p:nvPr/>
        </p:nvSpPr>
        <p:spPr>
          <a:xfrm>
            <a:off x="6000592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D5A485B-ADF6-4E68-A204-38EDE5564CC4}"/>
              </a:ext>
            </a:extLst>
          </p:cNvPr>
          <p:cNvSpPr/>
          <p:nvPr/>
        </p:nvSpPr>
        <p:spPr>
          <a:xfrm>
            <a:off x="6923921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933234A-9A11-47FF-B485-E9974F9AAC66}"/>
              </a:ext>
            </a:extLst>
          </p:cNvPr>
          <p:cNvSpPr/>
          <p:nvPr/>
        </p:nvSpPr>
        <p:spPr>
          <a:xfrm>
            <a:off x="7847250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384C7B0-7B76-413B-B322-4911D3743092}"/>
              </a:ext>
            </a:extLst>
          </p:cNvPr>
          <p:cNvSpPr/>
          <p:nvPr/>
        </p:nvSpPr>
        <p:spPr>
          <a:xfrm>
            <a:off x="8770579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35777BE-DC50-49DC-9EE1-F69D5C251144}"/>
              </a:ext>
            </a:extLst>
          </p:cNvPr>
          <p:cNvSpPr/>
          <p:nvPr/>
        </p:nvSpPr>
        <p:spPr>
          <a:xfrm>
            <a:off x="9693908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1109091" y="4053481"/>
            <a:ext cx="165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BFFC955A-BBDD-450A-B43F-284C8563A6B9}"/>
              </a:ext>
            </a:extLst>
          </p:cNvPr>
          <p:cNvSpPr/>
          <p:nvPr/>
        </p:nvSpPr>
        <p:spPr>
          <a:xfrm rot="5400000">
            <a:off x="5843462" y="547419"/>
            <a:ext cx="343719" cy="920382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151F657-E925-4216-B95F-C1174E158F0E}"/>
              </a:ext>
            </a:extLst>
          </p:cNvPr>
          <p:cNvSpPr txBox="1"/>
          <p:nvPr/>
        </p:nvSpPr>
        <p:spPr>
          <a:xfrm>
            <a:off x="6911791" y="2189626"/>
            <a:ext cx="4824536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７で割ってから</a:t>
            </a:r>
            <a:endParaRPr kumimoji="1" lang="en-US" altLang="ja-JP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倍すればよい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30007F2-122E-4CC1-B4E9-2E5258F31535}"/>
              </a:ext>
            </a:extLst>
          </p:cNvPr>
          <p:cNvSpPr txBox="1"/>
          <p:nvPr/>
        </p:nvSpPr>
        <p:spPr>
          <a:xfrm>
            <a:off x="1635779" y="506564"/>
            <a:ext cx="21559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第４問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3957B4A-328E-4DCF-B1DC-5EF5DCBB8704}"/>
              </a:ext>
            </a:extLst>
          </p:cNvPr>
          <p:cNvSpPr txBox="1"/>
          <p:nvPr/>
        </p:nvSpPr>
        <p:spPr>
          <a:xfrm>
            <a:off x="3083441" y="5507762"/>
            <a:ext cx="4298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420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×10</a:t>
            </a:r>
            <a:endParaRPr lang="ja-JP" altLang="en-US" sz="4800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6621676-10F2-4D94-8E7F-7292D68449BB}"/>
              </a:ext>
            </a:extLst>
          </p:cNvPr>
          <p:cNvSpPr txBox="1"/>
          <p:nvPr/>
        </p:nvSpPr>
        <p:spPr>
          <a:xfrm>
            <a:off x="8387303" y="5501785"/>
            <a:ext cx="222993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51D0AF-5876-47A0-94A8-BCCABFE54719}"/>
              </a:ext>
            </a:extLst>
          </p:cNvPr>
          <p:cNvSpPr txBox="1"/>
          <p:nvPr/>
        </p:nvSpPr>
        <p:spPr>
          <a:xfrm>
            <a:off x="1109091" y="2993288"/>
            <a:ext cx="1428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endParaRPr lang="ja-JP" altLang="en-US" sz="5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02C4162-A4B4-7AB4-0671-A943A399525E}"/>
              </a:ext>
            </a:extLst>
          </p:cNvPr>
          <p:cNvSpPr txBox="1"/>
          <p:nvPr/>
        </p:nvSpPr>
        <p:spPr>
          <a:xfrm>
            <a:off x="1589141" y="1334472"/>
            <a:ext cx="8967080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</p:spTree>
    <p:extLst>
      <p:ext uri="{BB962C8B-B14F-4D97-AF65-F5344CB8AC3E}">
        <p14:creationId xmlns:p14="http://schemas.microsoft.com/office/powerpoint/2010/main" val="122655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890706-3D29-41CC-9898-61423B5DF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84228"/>
            <a:ext cx="9144000" cy="2387600"/>
          </a:xfrm>
        </p:spPr>
        <p:txBody>
          <a:bodyPr>
            <a:normAutofit fontScale="90000"/>
          </a:bodyPr>
          <a:lstStyle/>
          <a:p>
            <a:r>
              <a:rPr kumimoji="1" lang="en-US" altLang="ja-JP" sz="8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8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年生用</a:t>
            </a:r>
            <a:br>
              <a:rPr kumimoji="1" lang="en-US" altLang="ja-JP" sz="8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8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割合ってな～に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22DA9C1-FFC3-4470-A524-FEA1F88E2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4867" y="3128651"/>
            <a:ext cx="8355549" cy="770537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全体を</a:t>
            </a:r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割と考えるのがポイント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Picture 4" descr="124">
            <a:extLst>
              <a:ext uri="{FF2B5EF4-FFF2-40B4-BE49-F238E27FC236}">
                <a16:creationId xmlns:a16="http://schemas.microsoft.com/office/drawing/2014/main" id="{7224E3B3-A306-4B34-BE91-AAE07D4C2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5024974"/>
            <a:ext cx="1281691" cy="128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字幕 2">
            <a:extLst>
              <a:ext uri="{FF2B5EF4-FFF2-40B4-BE49-F238E27FC236}">
                <a16:creationId xmlns:a16="http://schemas.microsoft.com/office/drawing/2014/main" id="{F2A29E7C-739E-F8BA-AE4A-C2AA34C63006}"/>
              </a:ext>
            </a:extLst>
          </p:cNvPr>
          <p:cNvSpPr txBox="1">
            <a:spLocks/>
          </p:cNvSpPr>
          <p:nvPr/>
        </p:nvSpPr>
        <p:spPr>
          <a:xfrm>
            <a:off x="1484867" y="4024977"/>
            <a:ext cx="9579685" cy="1281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その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割の中でどれだけを占めているか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を考えていきましょう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42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450FB9F-F82D-48F0-9E3E-8BA4568E382D}"/>
              </a:ext>
            </a:extLst>
          </p:cNvPr>
          <p:cNvSpPr txBox="1"/>
          <p:nvPr/>
        </p:nvSpPr>
        <p:spPr>
          <a:xfrm>
            <a:off x="2624760" y="2006378"/>
            <a:ext cx="8508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このうちの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こなら何割ですか？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0911F29-E31B-448C-9F1D-56451D76C0CE}"/>
              </a:ext>
            </a:extLst>
          </p:cNvPr>
          <p:cNvSpPr txBox="1"/>
          <p:nvPr/>
        </p:nvSpPr>
        <p:spPr>
          <a:xfrm>
            <a:off x="2657515" y="3776462"/>
            <a:ext cx="27904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割ですね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928B0CE-DF09-4852-AE62-4DE1A7A1DAE2}"/>
              </a:ext>
            </a:extLst>
          </p:cNvPr>
          <p:cNvSpPr txBox="1"/>
          <p:nvPr/>
        </p:nvSpPr>
        <p:spPr>
          <a:xfrm>
            <a:off x="1502932" y="535682"/>
            <a:ext cx="876393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　   割を使った割合の表し方</a:t>
            </a:r>
            <a:endParaRPr kumimoji="1" lang="ja-JP" altLang="en-US" sz="4800" dirty="0"/>
          </a:p>
        </p:txBody>
      </p:sp>
      <p:pic>
        <p:nvPicPr>
          <p:cNvPr id="13" name="図 1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1AEE3ED-403B-450C-A7E5-05492691F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533454"/>
            <a:ext cx="769783" cy="76978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F8793A-C9CD-E040-D814-92CFBCAB7FC4}"/>
              </a:ext>
            </a:extLst>
          </p:cNvPr>
          <p:cNvSpPr txBox="1"/>
          <p:nvPr/>
        </p:nvSpPr>
        <p:spPr>
          <a:xfrm>
            <a:off x="2657514" y="4964562"/>
            <a:ext cx="775896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大正解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割は半分という意味になります</a:t>
            </a:r>
          </a:p>
        </p:txBody>
      </p:sp>
      <p:pic>
        <p:nvPicPr>
          <p:cNvPr id="9" name="図 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703831F-4AC2-AC86-2A84-3A87A4F24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932" y="1556792"/>
            <a:ext cx="839951" cy="167990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EA981BA-1E48-4BE6-620E-194A6E3875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654" b="9497"/>
          <a:stretch/>
        </p:blipFill>
        <p:spPr>
          <a:xfrm>
            <a:off x="1318862" y="3353964"/>
            <a:ext cx="1168669" cy="1354775"/>
          </a:xfrm>
          <a:prstGeom prst="rect">
            <a:avLst/>
          </a:prstGeom>
        </p:spPr>
      </p:pic>
      <p:pic>
        <p:nvPicPr>
          <p:cNvPr id="11" name="図 1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4BD802C-CE1C-12A9-92AB-740BE3EBB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932" y="4941168"/>
            <a:ext cx="839951" cy="167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1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450FB9F-F82D-48F0-9E3E-8BA4568E382D}"/>
              </a:ext>
            </a:extLst>
          </p:cNvPr>
          <p:cNvSpPr txBox="1"/>
          <p:nvPr/>
        </p:nvSpPr>
        <p:spPr>
          <a:xfrm>
            <a:off x="2487531" y="1819573"/>
            <a:ext cx="8508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このうちの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こ全部食べたらな何割食べたことになりますか？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0911F29-E31B-448C-9F1D-56451D76C0CE}"/>
              </a:ext>
            </a:extLst>
          </p:cNvPr>
          <p:cNvSpPr txBox="1"/>
          <p:nvPr/>
        </p:nvSpPr>
        <p:spPr>
          <a:xfrm>
            <a:off x="2489169" y="3595906"/>
            <a:ext cx="862306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全部食べたら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割分食べてしまったことだ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928B0CE-DF09-4852-AE62-4DE1A7A1DAE2}"/>
              </a:ext>
            </a:extLst>
          </p:cNvPr>
          <p:cNvSpPr txBox="1"/>
          <p:nvPr/>
        </p:nvSpPr>
        <p:spPr>
          <a:xfrm>
            <a:off x="1502932" y="535682"/>
            <a:ext cx="876393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　   割を使った割合の表し方</a:t>
            </a:r>
            <a:endParaRPr kumimoji="1" lang="ja-JP" altLang="en-US" sz="4800" dirty="0"/>
          </a:p>
        </p:txBody>
      </p:sp>
      <p:pic>
        <p:nvPicPr>
          <p:cNvPr id="13" name="図 1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1AEE3ED-403B-450C-A7E5-05492691F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533454"/>
            <a:ext cx="769783" cy="76978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F8793A-C9CD-E040-D814-92CFBCAB7FC4}"/>
              </a:ext>
            </a:extLst>
          </p:cNvPr>
          <p:cNvSpPr txBox="1"/>
          <p:nvPr/>
        </p:nvSpPr>
        <p:spPr>
          <a:xfrm>
            <a:off x="2508453" y="5026401"/>
            <a:ext cx="725490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大正解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割は全部という意味ですね</a:t>
            </a:r>
          </a:p>
        </p:txBody>
      </p:sp>
      <p:pic>
        <p:nvPicPr>
          <p:cNvPr id="9" name="図 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703831F-4AC2-AC86-2A84-3A87A4F24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932" y="1556792"/>
            <a:ext cx="839951" cy="167990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EA981BA-1E48-4BE6-620E-194A6E3875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654" b="9497"/>
          <a:stretch/>
        </p:blipFill>
        <p:spPr>
          <a:xfrm>
            <a:off x="1318862" y="3353964"/>
            <a:ext cx="1168669" cy="1354775"/>
          </a:xfrm>
          <a:prstGeom prst="rect">
            <a:avLst/>
          </a:prstGeom>
        </p:spPr>
      </p:pic>
      <p:pic>
        <p:nvPicPr>
          <p:cNvPr id="11" name="図 1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4BD802C-CE1C-12A9-92AB-740BE3EBB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932" y="4941168"/>
            <a:ext cx="839951" cy="167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7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DA96DCF-B048-4026-9820-FB050D4D844A}"/>
              </a:ext>
            </a:extLst>
          </p:cNvPr>
          <p:cNvSpPr txBox="1"/>
          <p:nvPr/>
        </p:nvSpPr>
        <p:spPr>
          <a:xfrm>
            <a:off x="1249556" y="4294108"/>
            <a:ext cx="815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個のうちの 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 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　　個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1D36444-91AD-43AC-A88D-0E9DF384CA2B}"/>
              </a:ext>
            </a:extLst>
          </p:cNvPr>
          <p:cNvSpPr txBox="1"/>
          <p:nvPr/>
        </p:nvSpPr>
        <p:spPr>
          <a:xfrm>
            <a:off x="7623181" y="4338412"/>
            <a:ext cx="822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3FBA303E-D324-45BE-BF5F-6A0D79DD1896}"/>
              </a:ext>
            </a:extLst>
          </p:cNvPr>
          <p:cNvSpPr txBox="1"/>
          <p:nvPr/>
        </p:nvSpPr>
        <p:spPr>
          <a:xfrm>
            <a:off x="1249557" y="5213713"/>
            <a:ext cx="82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個のうちの </a:t>
            </a:r>
            <a:r>
              <a:rPr kumimoji="1" lang="ja-JP" altLang="en-US" sz="48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５割 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　　個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30C14F3F-35DE-41BD-B560-97C2FDAC6FBD}"/>
              </a:ext>
            </a:extLst>
          </p:cNvPr>
          <p:cNvSpPr txBox="1"/>
          <p:nvPr/>
        </p:nvSpPr>
        <p:spPr>
          <a:xfrm>
            <a:off x="7563379" y="5191191"/>
            <a:ext cx="839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pic>
        <p:nvPicPr>
          <p:cNvPr id="73" name="図 7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F7B7564-B6DD-4888-A159-BBBE80E45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11" y="2494973"/>
            <a:ext cx="841791" cy="841791"/>
          </a:xfrm>
          <a:prstGeom prst="rect">
            <a:avLst/>
          </a:prstGeom>
        </p:spPr>
      </p:pic>
      <p:pic>
        <p:nvPicPr>
          <p:cNvPr id="74" name="図 7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52618A8-41C2-4401-9B27-42979FCAA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02" y="2494973"/>
            <a:ext cx="841791" cy="841791"/>
          </a:xfrm>
          <a:prstGeom prst="rect">
            <a:avLst/>
          </a:prstGeom>
        </p:spPr>
      </p:pic>
      <p:pic>
        <p:nvPicPr>
          <p:cNvPr id="75" name="図 7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A77EF06-8F42-44B1-ADEE-7E9B6FFD5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93" y="2494973"/>
            <a:ext cx="841791" cy="841791"/>
          </a:xfrm>
          <a:prstGeom prst="rect">
            <a:avLst/>
          </a:prstGeom>
        </p:spPr>
      </p:pic>
      <p:pic>
        <p:nvPicPr>
          <p:cNvPr id="76" name="図 7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096AC5C-1942-46B6-B464-D21502F2B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84" y="2494973"/>
            <a:ext cx="841791" cy="841791"/>
          </a:xfrm>
          <a:prstGeom prst="rect">
            <a:avLst/>
          </a:prstGeom>
        </p:spPr>
      </p:pic>
      <p:pic>
        <p:nvPicPr>
          <p:cNvPr id="77" name="図 7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75DCD0C-624C-47CD-AD2F-868A3A012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47" y="2494973"/>
            <a:ext cx="841791" cy="841791"/>
          </a:xfrm>
          <a:prstGeom prst="rect">
            <a:avLst/>
          </a:prstGeom>
        </p:spPr>
      </p:pic>
      <p:pic>
        <p:nvPicPr>
          <p:cNvPr id="78" name="図 7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7EECB62-4699-408E-881B-6CCBA1CDE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10" y="2494973"/>
            <a:ext cx="841791" cy="841791"/>
          </a:xfrm>
          <a:prstGeom prst="rect">
            <a:avLst/>
          </a:prstGeom>
        </p:spPr>
      </p:pic>
      <p:pic>
        <p:nvPicPr>
          <p:cNvPr id="79" name="図 7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1DD4B54-5C7D-4F68-BD0E-3415E2433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01" y="2494973"/>
            <a:ext cx="841791" cy="841791"/>
          </a:xfrm>
          <a:prstGeom prst="rect">
            <a:avLst/>
          </a:prstGeom>
        </p:spPr>
      </p:pic>
      <p:pic>
        <p:nvPicPr>
          <p:cNvPr id="80" name="図 7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35B1065-EB7A-415F-A492-0107852F3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92" y="2494973"/>
            <a:ext cx="841791" cy="841791"/>
          </a:xfrm>
          <a:prstGeom prst="rect">
            <a:avLst/>
          </a:prstGeom>
        </p:spPr>
      </p:pic>
      <p:pic>
        <p:nvPicPr>
          <p:cNvPr id="81" name="図 8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C163267-60B5-4674-BF8E-2DFB2F0B6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355" y="2494973"/>
            <a:ext cx="841791" cy="841791"/>
          </a:xfrm>
          <a:prstGeom prst="rect">
            <a:avLst/>
          </a:prstGeom>
        </p:spPr>
      </p:pic>
      <p:pic>
        <p:nvPicPr>
          <p:cNvPr id="82" name="図 8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7DA0D29-C7D8-4F93-9FDC-8750FEDD4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118" y="2494973"/>
            <a:ext cx="841791" cy="841791"/>
          </a:xfrm>
          <a:prstGeom prst="rect">
            <a:avLst/>
          </a:prstGeom>
        </p:spPr>
      </p:pic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432572F6-B06A-4B60-9AAB-D54424CFC95E}"/>
              </a:ext>
            </a:extLst>
          </p:cNvPr>
          <p:cNvCxnSpPr>
            <a:cxnSpLocks/>
          </p:cNvCxnSpPr>
          <p:nvPr/>
        </p:nvCxnSpPr>
        <p:spPr>
          <a:xfrm>
            <a:off x="1442950" y="1963711"/>
            <a:ext cx="8043543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CDF1AF4-CCC4-4852-BF34-C663412E44C9}"/>
              </a:ext>
            </a:extLst>
          </p:cNvPr>
          <p:cNvSpPr txBox="1"/>
          <p:nvPr/>
        </p:nvSpPr>
        <p:spPr>
          <a:xfrm>
            <a:off x="4815226" y="1625157"/>
            <a:ext cx="163547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690E13F8-18A6-4874-8A13-D67DA98E26FA}"/>
              </a:ext>
            </a:extLst>
          </p:cNvPr>
          <p:cNvCxnSpPr>
            <a:cxnSpLocks/>
          </p:cNvCxnSpPr>
          <p:nvPr/>
        </p:nvCxnSpPr>
        <p:spPr>
          <a:xfrm>
            <a:off x="1442950" y="3627619"/>
            <a:ext cx="1642743" cy="0"/>
          </a:xfrm>
          <a:prstGeom prst="straightConnector1">
            <a:avLst/>
          </a:prstGeom>
          <a:ln w="5715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3BD3AABA-7E56-43E5-B1D9-4E99826D8990}"/>
              </a:ext>
            </a:extLst>
          </p:cNvPr>
          <p:cNvCxnSpPr>
            <a:cxnSpLocks/>
          </p:cNvCxnSpPr>
          <p:nvPr/>
        </p:nvCxnSpPr>
        <p:spPr>
          <a:xfrm>
            <a:off x="1442950" y="3957402"/>
            <a:ext cx="4066060" cy="0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00CD486-F9EA-420D-9B52-46DA730FBE26}"/>
              </a:ext>
            </a:extLst>
          </p:cNvPr>
          <p:cNvSpPr txBox="1"/>
          <p:nvPr/>
        </p:nvSpPr>
        <p:spPr>
          <a:xfrm>
            <a:off x="5211481" y="6082449"/>
            <a:ext cx="240200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36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５割＝</a:t>
            </a:r>
            <a:r>
              <a:rPr lang="ja-JP" altLang="en-US" sz="36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半分</a:t>
            </a:r>
            <a:endParaRPr kumimoji="1" lang="en-US" altLang="ja-JP" sz="3600" dirty="0">
              <a:solidFill>
                <a:srgbClr val="C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9" name="図 2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78B2330-777C-46B4-AA78-051FE4AA2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4234285"/>
            <a:ext cx="839951" cy="167990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3CD211-2A90-1CCC-4104-75A4E7A1ACEE}"/>
              </a:ext>
            </a:extLst>
          </p:cNvPr>
          <p:cNvSpPr txBox="1"/>
          <p:nvPr/>
        </p:nvSpPr>
        <p:spPr>
          <a:xfrm>
            <a:off x="1502932" y="535682"/>
            <a:ext cx="8148384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　   割から個数を求めよう</a:t>
            </a:r>
            <a:endParaRPr kumimoji="1" lang="ja-JP" altLang="en-US" sz="4800" dirty="0"/>
          </a:p>
        </p:txBody>
      </p:sp>
      <p:pic>
        <p:nvPicPr>
          <p:cNvPr id="3" name="図 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379DF04-149F-F4F3-CA00-4B39341B5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533454"/>
            <a:ext cx="769783" cy="76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1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1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DA96DCF-B048-4026-9820-FB050D4D844A}"/>
              </a:ext>
            </a:extLst>
          </p:cNvPr>
          <p:cNvSpPr txBox="1"/>
          <p:nvPr/>
        </p:nvSpPr>
        <p:spPr>
          <a:xfrm>
            <a:off x="1364076" y="4306676"/>
            <a:ext cx="8236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個のうちの 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　　個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1D36444-91AD-43AC-A88D-0E9DF384CA2B}"/>
              </a:ext>
            </a:extLst>
          </p:cNvPr>
          <p:cNvSpPr txBox="1"/>
          <p:nvPr/>
        </p:nvSpPr>
        <p:spPr>
          <a:xfrm>
            <a:off x="7817104" y="4333383"/>
            <a:ext cx="881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3FBA303E-D324-45BE-BF5F-6A0D79DD1896}"/>
              </a:ext>
            </a:extLst>
          </p:cNvPr>
          <p:cNvSpPr txBox="1"/>
          <p:nvPr/>
        </p:nvSpPr>
        <p:spPr>
          <a:xfrm>
            <a:off x="1364075" y="5330381"/>
            <a:ext cx="8391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個のうちの </a:t>
            </a:r>
            <a:r>
              <a:rPr lang="ja-JP" altLang="en-US" sz="48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ja-JP" altLang="en-US" sz="48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 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kumimoji="1" lang="ja-JP" altLang="en-US" sz="48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30C14F3F-35DE-41BD-B560-97C2FDAC6FBD}"/>
              </a:ext>
            </a:extLst>
          </p:cNvPr>
          <p:cNvSpPr txBox="1"/>
          <p:nvPr/>
        </p:nvSpPr>
        <p:spPr>
          <a:xfrm>
            <a:off x="7817104" y="5357088"/>
            <a:ext cx="881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pic>
        <p:nvPicPr>
          <p:cNvPr id="72" name="図 7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DC752EB-AB7B-4162-B7F7-5B1CE3D50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4469521"/>
            <a:ext cx="839951" cy="1679902"/>
          </a:xfrm>
          <a:prstGeom prst="rect">
            <a:avLst/>
          </a:prstGeom>
        </p:spPr>
      </p:pic>
      <p:pic>
        <p:nvPicPr>
          <p:cNvPr id="73" name="図 7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F7B7564-B6DD-4888-A159-BBBE80E45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11" y="2494973"/>
            <a:ext cx="841791" cy="841791"/>
          </a:xfrm>
          <a:prstGeom prst="rect">
            <a:avLst/>
          </a:prstGeom>
        </p:spPr>
      </p:pic>
      <p:pic>
        <p:nvPicPr>
          <p:cNvPr id="74" name="図 7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52618A8-41C2-4401-9B27-42979FCAA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02" y="2494973"/>
            <a:ext cx="841791" cy="841791"/>
          </a:xfrm>
          <a:prstGeom prst="rect">
            <a:avLst/>
          </a:prstGeom>
        </p:spPr>
      </p:pic>
      <p:pic>
        <p:nvPicPr>
          <p:cNvPr id="75" name="図 7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A77EF06-8F42-44B1-ADEE-7E9B6FFD5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93" y="2494973"/>
            <a:ext cx="841791" cy="841791"/>
          </a:xfrm>
          <a:prstGeom prst="rect">
            <a:avLst/>
          </a:prstGeom>
        </p:spPr>
      </p:pic>
      <p:pic>
        <p:nvPicPr>
          <p:cNvPr id="76" name="図 7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096AC5C-1942-46B6-B464-D21502F2B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84" y="2494973"/>
            <a:ext cx="841791" cy="841791"/>
          </a:xfrm>
          <a:prstGeom prst="rect">
            <a:avLst/>
          </a:prstGeom>
        </p:spPr>
      </p:pic>
      <p:pic>
        <p:nvPicPr>
          <p:cNvPr id="77" name="図 7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75DCD0C-624C-47CD-AD2F-868A3A012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47" y="2494973"/>
            <a:ext cx="841791" cy="841791"/>
          </a:xfrm>
          <a:prstGeom prst="rect">
            <a:avLst/>
          </a:prstGeom>
        </p:spPr>
      </p:pic>
      <p:pic>
        <p:nvPicPr>
          <p:cNvPr id="78" name="図 7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7EECB62-4699-408E-881B-6CCBA1CDE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10" y="2494973"/>
            <a:ext cx="841791" cy="841791"/>
          </a:xfrm>
          <a:prstGeom prst="rect">
            <a:avLst/>
          </a:prstGeom>
        </p:spPr>
      </p:pic>
      <p:pic>
        <p:nvPicPr>
          <p:cNvPr id="79" name="図 7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1DD4B54-5C7D-4F68-BD0E-3415E2433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01" y="2494973"/>
            <a:ext cx="841791" cy="841791"/>
          </a:xfrm>
          <a:prstGeom prst="rect">
            <a:avLst/>
          </a:prstGeom>
        </p:spPr>
      </p:pic>
      <p:pic>
        <p:nvPicPr>
          <p:cNvPr id="80" name="図 7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35B1065-EB7A-415F-A492-0107852F3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92" y="2494973"/>
            <a:ext cx="841791" cy="841791"/>
          </a:xfrm>
          <a:prstGeom prst="rect">
            <a:avLst/>
          </a:prstGeom>
        </p:spPr>
      </p:pic>
      <p:pic>
        <p:nvPicPr>
          <p:cNvPr id="81" name="図 8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C163267-60B5-4674-BF8E-2DFB2F0B6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355" y="2494973"/>
            <a:ext cx="841791" cy="841791"/>
          </a:xfrm>
          <a:prstGeom prst="rect">
            <a:avLst/>
          </a:prstGeom>
        </p:spPr>
      </p:pic>
      <p:pic>
        <p:nvPicPr>
          <p:cNvPr id="82" name="図 8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7DA0D29-C7D8-4F93-9FDC-8750FEDD4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118" y="2494973"/>
            <a:ext cx="841791" cy="841791"/>
          </a:xfrm>
          <a:prstGeom prst="rect">
            <a:avLst/>
          </a:prstGeom>
        </p:spPr>
      </p:pic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432572F6-B06A-4B60-9AAB-D54424CFC95E}"/>
              </a:ext>
            </a:extLst>
          </p:cNvPr>
          <p:cNvCxnSpPr>
            <a:cxnSpLocks/>
          </p:cNvCxnSpPr>
          <p:nvPr/>
        </p:nvCxnSpPr>
        <p:spPr>
          <a:xfrm>
            <a:off x="1442950" y="1963711"/>
            <a:ext cx="8172959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CDF1AF4-CCC4-4852-BF34-C663412E44C9}"/>
              </a:ext>
            </a:extLst>
          </p:cNvPr>
          <p:cNvSpPr txBox="1"/>
          <p:nvPr/>
        </p:nvSpPr>
        <p:spPr>
          <a:xfrm>
            <a:off x="4815226" y="1625157"/>
            <a:ext cx="163547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5770EA58-202B-438F-8747-D869B2C5C491}"/>
              </a:ext>
            </a:extLst>
          </p:cNvPr>
          <p:cNvCxnSpPr>
            <a:cxnSpLocks/>
          </p:cNvCxnSpPr>
          <p:nvPr/>
        </p:nvCxnSpPr>
        <p:spPr>
          <a:xfrm>
            <a:off x="1442950" y="3627619"/>
            <a:ext cx="7331168" cy="0"/>
          </a:xfrm>
          <a:prstGeom prst="straightConnector1">
            <a:avLst/>
          </a:prstGeom>
          <a:ln w="5715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59C05454-34FF-438F-97D0-13BA3D85B8ED}"/>
              </a:ext>
            </a:extLst>
          </p:cNvPr>
          <p:cNvCxnSpPr>
            <a:cxnSpLocks/>
          </p:cNvCxnSpPr>
          <p:nvPr/>
        </p:nvCxnSpPr>
        <p:spPr>
          <a:xfrm>
            <a:off x="1442950" y="3957403"/>
            <a:ext cx="4907851" cy="0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EE703F-59C9-33E8-B75A-A2F97A83FD49}"/>
              </a:ext>
            </a:extLst>
          </p:cNvPr>
          <p:cNvSpPr txBox="1"/>
          <p:nvPr/>
        </p:nvSpPr>
        <p:spPr>
          <a:xfrm>
            <a:off x="1502932" y="535682"/>
            <a:ext cx="8148384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　   割から個数を求めよう</a:t>
            </a:r>
            <a:endParaRPr kumimoji="1" lang="ja-JP" altLang="en-US" sz="4800" dirty="0"/>
          </a:p>
        </p:txBody>
      </p:sp>
      <p:pic>
        <p:nvPicPr>
          <p:cNvPr id="3" name="図 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E80F9FC-1D0E-F7B5-BAF8-0342BB141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533454"/>
            <a:ext cx="769783" cy="76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9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B8485A-2402-AD16-A41F-55D8A917C63F}"/>
              </a:ext>
            </a:extLst>
          </p:cNvPr>
          <p:cNvSpPr txBox="1"/>
          <p:nvPr/>
        </p:nvSpPr>
        <p:spPr>
          <a:xfrm>
            <a:off x="2664797" y="5782509"/>
            <a:ext cx="6011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20÷10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　 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個だ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DA96DCF-B048-4026-9820-FB050D4D844A}"/>
              </a:ext>
            </a:extLst>
          </p:cNvPr>
          <p:cNvSpPr txBox="1"/>
          <p:nvPr/>
        </p:nvSpPr>
        <p:spPr>
          <a:xfrm>
            <a:off x="2713368" y="4432859"/>
            <a:ext cx="5549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個で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割なので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でわれば１割になる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3" name="図 7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F7B7564-B6DD-4888-A159-BBBE80E45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11" y="2325636"/>
            <a:ext cx="841791" cy="841791"/>
          </a:xfrm>
          <a:prstGeom prst="rect">
            <a:avLst/>
          </a:prstGeom>
        </p:spPr>
      </p:pic>
      <p:pic>
        <p:nvPicPr>
          <p:cNvPr id="74" name="図 7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52618A8-41C2-4401-9B27-42979FCAA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02" y="2325636"/>
            <a:ext cx="841791" cy="841791"/>
          </a:xfrm>
          <a:prstGeom prst="rect">
            <a:avLst/>
          </a:prstGeom>
        </p:spPr>
      </p:pic>
      <p:pic>
        <p:nvPicPr>
          <p:cNvPr id="75" name="図 7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A77EF06-8F42-44B1-ADEE-7E9B6FFD5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93" y="2325636"/>
            <a:ext cx="841791" cy="841791"/>
          </a:xfrm>
          <a:prstGeom prst="rect">
            <a:avLst/>
          </a:prstGeom>
        </p:spPr>
      </p:pic>
      <p:pic>
        <p:nvPicPr>
          <p:cNvPr id="76" name="図 7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096AC5C-1942-46B6-B464-D21502F2B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84" y="2325636"/>
            <a:ext cx="841791" cy="841791"/>
          </a:xfrm>
          <a:prstGeom prst="rect">
            <a:avLst/>
          </a:prstGeom>
        </p:spPr>
      </p:pic>
      <p:pic>
        <p:nvPicPr>
          <p:cNvPr id="77" name="図 7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75DCD0C-624C-47CD-AD2F-868A3A012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47" y="2325636"/>
            <a:ext cx="841791" cy="841791"/>
          </a:xfrm>
          <a:prstGeom prst="rect">
            <a:avLst/>
          </a:prstGeom>
        </p:spPr>
      </p:pic>
      <p:pic>
        <p:nvPicPr>
          <p:cNvPr id="78" name="図 7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7EECB62-4699-408E-881B-6CCBA1CDE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10" y="2325636"/>
            <a:ext cx="841791" cy="841791"/>
          </a:xfrm>
          <a:prstGeom prst="rect">
            <a:avLst/>
          </a:prstGeom>
        </p:spPr>
      </p:pic>
      <p:pic>
        <p:nvPicPr>
          <p:cNvPr id="79" name="図 7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1DD4B54-5C7D-4F68-BD0E-3415E2433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01" y="2325636"/>
            <a:ext cx="841791" cy="841791"/>
          </a:xfrm>
          <a:prstGeom prst="rect">
            <a:avLst/>
          </a:prstGeom>
        </p:spPr>
      </p:pic>
      <p:pic>
        <p:nvPicPr>
          <p:cNvPr id="80" name="図 7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35B1065-EB7A-415F-A492-0107852F3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92" y="2325636"/>
            <a:ext cx="841791" cy="841791"/>
          </a:xfrm>
          <a:prstGeom prst="rect">
            <a:avLst/>
          </a:prstGeom>
        </p:spPr>
      </p:pic>
      <p:pic>
        <p:nvPicPr>
          <p:cNvPr id="81" name="図 8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C163267-60B5-4674-BF8E-2DFB2F0B6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355" y="2325636"/>
            <a:ext cx="841791" cy="841791"/>
          </a:xfrm>
          <a:prstGeom prst="rect">
            <a:avLst/>
          </a:prstGeom>
        </p:spPr>
      </p:pic>
      <p:pic>
        <p:nvPicPr>
          <p:cNvPr id="82" name="図 8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7DA0D29-C7D8-4F93-9FDC-8750FEDD4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118" y="2325636"/>
            <a:ext cx="841791" cy="841791"/>
          </a:xfrm>
          <a:prstGeom prst="rect">
            <a:avLst/>
          </a:prstGeom>
        </p:spPr>
      </p:pic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432572F6-B06A-4B60-9AAB-D54424CFC95E}"/>
              </a:ext>
            </a:extLst>
          </p:cNvPr>
          <p:cNvCxnSpPr>
            <a:cxnSpLocks/>
          </p:cNvCxnSpPr>
          <p:nvPr/>
        </p:nvCxnSpPr>
        <p:spPr>
          <a:xfrm>
            <a:off x="1442950" y="1963711"/>
            <a:ext cx="8172959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CDF1AF4-CCC4-4852-BF34-C663412E44C9}"/>
              </a:ext>
            </a:extLst>
          </p:cNvPr>
          <p:cNvSpPr txBox="1"/>
          <p:nvPr/>
        </p:nvSpPr>
        <p:spPr>
          <a:xfrm>
            <a:off x="2576091" y="1602324"/>
            <a:ext cx="582416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個を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割と考えます</a:t>
            </a:r>
          </a:p>
        </p:txBody>
      </p:sp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CDE55FE-1E7D-4B27-B9DF-480F65BEB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11" y="3150593"/>
            <a:ext cx="841791" cy="841791"/>
          </a:xfrm>
          <a:prstGeom prst="rect">
            <a:avLst/>
          </a:prstGeom>
        </p:spPr>
      </p:pic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6C2A294-A7BE-4AED-ADEF-458E10264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02" y="3150593"/>
            <a:ext cx="841791" cy="841791"/>
          </a:xfrm>
          <a:prstGeom prst="rect">
            <a:avLst/>
          </a:prstGeom>
        </p:spPr>
      </p:pic>
      <p:pic>
        <p:nvPicPr>
          <p:cNvPr id="27" name="図 2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7FFB8ED-C09B-4CB5-A872-929B7EAD3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93" y="3150593"/>
            <a:ext cx="841791" cy="841791"/>
          </a:xfrm>
          <a:prstGeom prst="rect">
            <a:avLst/>
          </a:prstGeom>
        </p:spPr>
      </p:pic>
      <p:pic>
        <p:nvPicPr>
          <p:cNvPr id="28" name="図 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509A414-82EB-471E-BE36-27D5CE174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84" y="3150593"/>
            <a:ext cx="841791" cy="841791"/>
          </a:xfrm>
          <a:prstGeom prst="rect">
            <a:avLst/>
          </a:prstGeom>
        </p:spPr>
      </p:pic>
      <p:pic>
        <p:nvPicPr>
          <p:cNvPr id="29" name="図 2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0D28FB9-4D04-42F0-B82D-0733EC67E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47" y="3150593"/>
            <a:ext cx="841791" cy="841791"/>
          </a:xfrm>
          <a:prstGeom prst="rect">
            <a:avLst/>
          </a:prstGeom>
        </p:spPr>
      </p:pic>
      <p:pic>
        <p:nvPicPr>
          <p:cNvPr id="30" name="図 2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BB5EE18-58E7-401F-B18F-F26A8E77D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10" y="3150593"/>
            <a:ext cx="841791" cy="841791"/>
          </a:xfrm>
          <a:prstGeom prst="rect">
            <a:avLst/>
          </a:prstGeom>
        </p:spPr>
      </p:pic>
      <p:pic>
        <p:nvPicPr>
          <p:cNvPr id="31" name="図 3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47113C0-BE9D-4884-83BD-89B841669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01" y="3150593"/>
            <a:ext cx="841791" cy="841791"/>
          </a:xfrm>
          <a:prstGeom prst="rect">
            <a:avLst/>
          </a:prstGeom>
        </p:spPr>
      </p:pic>
      <p:pic>
        <p:nvPicPr>
          <p:cNvPr id="32" name="図 3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1B57440-648F-46ED-86BE-A5F64E363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92" y="3150593"/>
            <a:ext cx="841791" cy="841791"/>
          </a:xfrm>
          <a:prstGeom prst="rect">
            <a:avLst/>
          </a:prstGeom>
        </p:spPr>
      </p:pic>
      <p:pic>
        <p:nvPicPr>
          <p:cNvPr id="33" name="図 3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31B7537-9145-4127-BBE9-8A2DDFE9E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355" y="3150593"/>
            <a:ext cx="841791" cy="841791"/>
          </a:xfrm>
          <a:prstGeom prst="rect">
            <a:avLst/>
          </a:prstGeom>
        </p:spPr>
      </p:pic>
      <p:pic>
        <p:nvPicPr>
          <p:cNvPr id="34" name="図 3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C94DD4D-0DEF-4AA0-A854-81416EC39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118" y="3150593"/>
            <a:ext cx="841791" cy="84179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D15BDD-6E84-90E9-0515-D48C0F334D30}"/>
              </a:ext>
            </a:extLst>
          </p:cNvPr>
          <p:cNvSpPr txBox="1"/>
          <p:nvPr/>
        </p:nvSpPr>
        <p:spPr>
          <a:xfrm>
            <a:off x="951002" y="535682"/>
            <a:ext cx="967444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③全体が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個になったら１割は？</a:t>
            </a:r>
            <a:endParaRPr kumimoji="1" lang="ja-JP" altLang="en-US" sz="48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7E01FC7-346D-ED66-3101-02628C8CAE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654" b="9497"/>
          <a:stretch/>
        </p:blipFill>
        <p:spPr>
          <a:xfrm>
            <a:off x="1056031" y="4459070"/>
            <a:ext cx="1168669" cy="1354775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3979DCA-C5D5-0E1B-D131-65879AE752FC}"/>
              </a:ext>
            </a:extLst>
          </p:cNvPr>
          <p:cNvSpPr txBox="1"/>
          <p:nvPr/>
        </p:nvSpPr>
        <p:spPr>
          <a:xfrm>
            <a:off x="6600056" y="5782509"/>
            <a:ext cx="839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07A8A0E5-922A-8323-A69F-526BF9A7F1BB}"/>
              </a:ext>
            </a:extLst>
          </p:cNvPr>
          <p:cNvSpPr/>
          <p:nvPr/>
        </p:nvSpPr>
        <p:spPr>
          <a:xfrm>
            <a:off x="1402111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7925CD8A-51FE-5EEB-66E2-BDB0916DBD11}"/>
              </a:ext>
            </a:extLst>
          </p:cNvPr>
          <p:cNvSpPr/>
          <p:nvPr/>
        </p:nvSpPr>
        <p:spPr>
          <a:xfrm>
            <a:off x="2263104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7C285841-AE65-408C-F451-768738B77253}"/>
              </a:ext>
            </a:extLst>
          </p:cNvPr>
          <p:cNvSpPr/>
          <p:nvPr/>
        </p:nvSpPr>
        <p:spPr>
          <a:xfrm>
            <a:off x="3091299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E0182DE0-60A1-C81D-254C-6619C10CD123}"/>
              </a:ext>
            </a:extLst>
          </p:cNvPr>
          <p:cNvSpPr/>
          <p:nvPr/>
        </p:nvSpPr>
        <p:spPr>
          <a:xfrm>
            <a:off x="3918369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AC359CDC-9A6F-D69B-EC43-227D7868136D}"/>
              </a:ext>
            </a:extLst>
          </p:cNvPr>
          <p:cNvSpPr/>
          <p:nvPr/>
        </p:nvSpPr>
        <p:spPr>
          <a:xfrm>
            <a:off x="4723290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8051C773-3B85-52F7-47FB-253414A38FA2}"/>
              </a:ext>
            </a:extLst>
          </p:cNvPr>
          <p:cNvSpPr/>
          <p:nvPr/>
        </p:nvSpPr>
        <p:spPr>
          <a:xfrm>
            <a:off x="5504452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E172D195-D5AD-1D8D-25AB-A67C6742750A}"/>
              </a:ext>
            </a:extLst>
          </p:cNvPr>
          <p:cNvSpPr/>
          <p:nvPr/>
        </p:nvSpPr>
        <p:spPr>
          <a:xfrm>
            <a:off x="6354090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1E9B054B-98CB-B7B3-6A65-F9B227BAB3E1}"/>
              </a:ext>
            </a:extLst>
          </p:cNvPr>
          <p:cNvSpPr/>
          <p:nvPr/>
        </p:nvSpPr>
        <p:spPr>
          <a:xfrm>
            <a:off x="7179968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BD0ED91D-112D-868F-1F4B-0A90DFA6B810}"/>
              </a:ext>
            </a:extLst>
          </p:cNvPr>
          <p:cNvSpPr/>
          <p:nvPr/>
        </p:nvSpPr>
        <p:spPr>
          <a:xfrm>
            <a:off x="7996041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BC500AF4-95BB-5E03-32DF-DBDC893588E5}"/>
              </a:ext>
            </a:extLst>
          </p:cNvPr>
          <p:cNvSpPr/>
          <p:nvPr/>
        </p:nvSpPr>
        <p:spPr>
          <a:xfrm>
            <a:off x="8790394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779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5" grpId="0" animBg="1"/>
      <p:bldP spid="16" grpId="0"/>
      <p:bldP spid="17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1658</Words>
  <Application>Microsoft Office PowerPoint</Application>
  <PresentationFormat>ワイド画面</PresentationFormat>
  <Paragraphs>331</Paragraphs>
  <Slides>45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45</vt:i4>
      </vt:variant>
    </vt:vector>
  </HeadingPairs>
  <TitlesOfParts>
    <vt:vector size="51" baseType="lpstr">
      <vt:lpstr>游ゴシック</vt:lpstr>
      <vt:lpstr>UD デジタル 教科書体 NP-B</vt:lpstr>
      <vt:lpstr>AR P丸ゴシック体E</vt:lpstr>
      <vt:lpstr>游ゴシック Light</vt:lpstr>
      <vt:lpstr>Arial</vt:lpstr>
      <vt:lpstr>Office テーマ</vt:lpstr>
      <vt:lpstr>4年生用 割合ってな～に①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4年生用 割合ってな～に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2020-11-03T11:50:17Z</dcterms:created>
  <dcterms:modified xsi:type="dcterms:W3CDTF">2024-04-02T12:14:50Z</dcterms:modified>
</cp:coreProperties>
</file>