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3"/>
  </p:notesMasterIdLst>
  <p:sldIdLst>
    <p:sldId id="256" r:id="rId2"/>
    <p:sldId id="575" r:id="rId3"/>
    <p:sldId id="576" r:id="rId4"/>
    <p:sldId id="262" r:id="rId5"/>
    <p:sldId id="580" r:id="rId6"/>
    <p:sldId id="345" r:id="rId7"/>
    <p:sldId id="346" r:id="rId8"/>
    <p:sldId id="366" r:id="rId9"/>
    <p:sldId id="411" r:id="rId10"/>
    <p:sldId id="414" r:id="rId11"/>
    <p:sldId id="562" r:id="rId12"/>
    <p:sldId id="561" r:id="rId13"/>
    <p:sldId id="546" r:id="rId14"/>
    <p:sldId id="547" r:id="rId15"/>
    <p:sldId id="395" r:id="rId16"/>
    <p:sldId id="572" r:id="rId17"/>
    <p:sldId id="419" r:id="rId18"/>
    <p:sldId id="573" r:id="rId19"/>
    <p:sldId id="422" r:id="rId20"/>
    <p:sldId id="421" r:id="rId21"/>
    <p:sldId id="563" r:id="rId22"/>
    <p:sldId id="577" r:id="rId23"/>
    <p:sldId id="566" r:id="rId24"/>
    <p:sldId id="569" r:id="rId25"/>
    <p:sldId id="567" r:id="rId26"/>
    <p:sldId id="570" r:id="rId27"/>
    <p:sldId id="571" r:id="rId28"/>
    <p:sldId id="369" r:id="rId29"/>
    <p:sldId id="551" r:id="rId30"/>
    <p:sldId id="578" r:id="rId31"/>
    <p:sldId id="579" r:id="rId32"/>
    <p:sldId id="556" r:id="rId33"/>
    <p:sldId id="557" r:id="rId34"/>
    <p:sldId id="558" r:id="rId35"/>
    <p:sldId id="559" r:id="rId36"/>
    <p:sldId id="560" r:id="rId37"/>
    <p:sldId id="534" r:id="rId38"/>
    <p:sldId id="535" r:id="rId39"/>
    <p:sldId id="536" r:id="rId40"/>
    <p:sldId id="537" r:id="rId41"/>
    <p:sldId id="541" r:id="rId42"/>
  </p:sldIdLst>
  <p:sldSz cx="12192000" cy="6858000"/>
  <p:notesSz cx="6858000" cy="9144000"/>
  <p:embeddedFontLst>
    <p:embeddedFont>
      <p:font typeface="UD デジタル 教科書体 NP-B" panose="02020700000000000000" pitchFamily="18" charset="-128"/>
      <p:bold r:id="rId44"/>
    </p:embeddedFont>
    <p:embeddedFont>
      <p:font typeface="游ゴシック" panose="020B0400000000000000" pitchFamily="50" charset="-128"/>
      <p:regular r:id="rId45"/>
      <p:bold r:id="rId46"/>
    </p:embeddedFont>
    <p:embeddedFont>
      <p:font typeface="游ゴシック Light" panose="020B0300000000000000" pitchFamily="50" charset="-128"/>
      <p:regular r:id="rId47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1171" autoAdjust="0"/>
  </p:normalViewPr>
  <p:slideViewPr>
    <p:cSldViewPr snapToGrid="0">
      <p:cViewPr varScale="1">
        <p:scale>
          <a:sx n="57" d="100"/>
          <a:sy n="57" d="100"/>
        </p:scale>
        <p:origin x="3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33360-81EE-45C6-AD1A-5F194CAE75DA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0743B-D0EC-4029-A626-52C5BA0861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2898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他にも考えられますが、簡単で、どんな問題でも計算できる方法がいいね。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18A30-176F-4494-A2B0-FB954E5229E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2549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どう分ければ、いつもわり算がスムーズに進むと思いますか？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18A30-176F-4494-A2B0-FB954E5229E8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5917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どう分ければ、いつもわり算がスムーズに進むと思いますか？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18A30-176F-4494-A2B0-FB954E5229E8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791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0743B-D0EC-4029-A626-52C5BA0861CC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1203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0743B-D0EC-4029-A626-52C5BA0861CC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0669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どう分ければ、いつもわり算がスムーズに進むと思いますか？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18A30-176F-4494-A2B0-FB954E5229E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7190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どう分ければ、いつもわり算がスムーズに進むと思いますか？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18A30-176F-4494-A2B0-FB954E5229E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0367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18A30-176F-4494-A2B0-FB954E5229E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487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18A30-176F-4494-A2B0-FB954E5229E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9607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18A30-176F-4494-A2B0-FB954E5229E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330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どう分ければ、いつもわり算がスムーズに進むと思いますか？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18A30-176F-4494-A2B0-FB954E5229E8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339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どう分ければ、いつもわり算がスムーズに進むと思いますか？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18A30-176F-4494-A2B0-FB954E5229E8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3345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どう分ければ、いつもわり算がスムーズに進むと思いますか？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18A30-176F-4494-A2B0-FB954E5229E8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202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D2863B-21E7-4266-AB77-10AE108D4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0670E6D-20F3-41EB-B4AD-D520B27F2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336FF7-766A-4FFE-BE36-0515B7FE1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5B6-38BE-42A1-A0BE-4A6956D7CD6C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7AF4A3-B484-4928-A7E5-ADFB6F87E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1C33DE-0131-4455-8B89-D93B1FA35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EB6A-23A2-411A-BF2F-27EC9997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678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F8AAF8-0424-4628-B5E0-2142B8754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A443272-9463-4033-B054-55D41AA5D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F546B0-403B-400D-89EA-F14A35917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5B6-38BE-42A1-A0BE-4A6956D7CD6C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781140-A2E6-46E2-9B60-645B6F1AD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6F5544-C808-457A-B8E0-CF70DB90C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EB6A-23A2-411A-BF2F-27EC9997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01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A55E329-7574-49D2-9AAC-6F7E4F6321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1D987A7-D045-4121-9372-7D55668E9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EE2533-05EB-4F3D-B58B-C60CC8B74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5B6-38BE-42A1-A0BE-4A6956D7CD6C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CE971B-F4CB-43C3-ACCF-E94F44526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63BCA8-DFD8-483D-8739-80DAE25CF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EB6A-23A2-411A-BF2F-27EC9997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11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C296E9-4218-4451-94C5-B68BB94DE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F23194-6A04-4F0D-83BE-82D1776D2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F0AAEA-714A-40FF-863A-D7B99EFB0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5B6-38BE-42A1-A0BE-4A6956D7CD6C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44B2C1-FBB8-459F-87AB-8F292F7D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096B1B-078D-49B9-925E-416507591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EB6A-23A2-411A-BF2F-27EC9997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47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E84E09-19C5-4100-95E1-FDDD0670B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389ECC8-3E38-4320-A9FE-C2F701941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1446B7-4053-461B-9AF9-F2C79905C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5B6-38BE-42A1-A0BE-4A6956D7CD6C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C8EF38-E042-4627-9766-80F3EA9AB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DD818A-0E16-4180-A034-5BFA9441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EB6A-23A2-411A-BF2F-27EC9997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193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41702E-FDBD-499B-AA24-D89159313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6E11C9-E671-4268-803D-7D93D4D5E1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F87F769-4671-4000-B75A-3AD76010B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B8D9CC1-0254-47A2-A1AC-24F7A2E81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5B6-38BE-42A1-A0BE-4A6956D7CD6C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03583F4-81CE-4223-8C1D-9F88A07B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6CCD6C6-40A7-4D52-8FE0-3EF585685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EB6A-23A2-411A-BF2F-27EC9997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503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3CB76A-E3E5-404B-B98F-9BD01AAF1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A54BD1C-0D53-4724-AA4B-FE99A70C7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7745B66-E834-41F3-9015-5643AA607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A4C17EB-DFE9-4613-AFB3-E9AE03E810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0B9ECE1-E8C2-4907-8413-FFE88CDFE1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D95A839-7BB6-467A-AE3D-B51E436B8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5B6-38BE-42A1-A0BE-4A6956D7CD6C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31E7ACE-9EC7-478D-9B1D-B48BA42C2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C53CDE6-E661-4590-942E-20752DC02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EB6A-23A2-411A-BF2F-27EC9997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199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5FD104-92FD-423B-9946-EE000DE64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BBFC367-C214-45AF-A551-FFBCDF2E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5B6-38BE-42A1-A0BE-4A6956D7CD6C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EF592C3-6863-42AB-8F09-36238312C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A29FDFA-76CF-4212-BF41-5B468DE29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EB6A-23A2-411A-BF2F-27EC9997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62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A6A31F9-0034-4098-8868-D1983EF11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5B6-38BE-42A1-A0BE-4A6956D7CD6C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887DB7D-0134-4E9F-972D-B69B15F69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04C1121-1B8B-4CFE-AEAB-BED37090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EB6A-23A2-411A-BF2F-27EC9997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409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01EB67-4E18-4D56-915E-6C178ABA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71E5DB-0BC6-45E3-9231-FA3659B10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A555CEE-1832-4C77-90B2-0CB440E3F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ADB961-0EDA-4C72-AAEF-2B622788B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5B6-38BE-42A1-A0BE-4A6956D7CD6C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ABCA789-4806-49BB-9E3A-B749D8D96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29962EB-20C7-447E-8941-2C9B20E24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EB6A-23A2-411A-BF2F-27EC9997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132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E96D78-A832-46A4-A101-F4E4B8A80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F22D6BC-766A-43A2-ABAB-C0AE49182D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F00EA8D-55BD-40D5-ABB2-42D96F0C1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CA22682-66AA-4D4A-B8B0-A685189B3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5B6-38BE-42A1-A0BE-4A6956D7CD6C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5BD1C16-DA20-43F0-A19D-FE8973F8E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694571A-1111-43F4-B5B6-88F5BD2E9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EB6A-23A2-411A-BF2F-27EC9997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07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A0B9D02-D2E6-4C96-97CB-20E2D2211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97C0B1-D2A3-4ADD-A799-9826AE192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A716A6-D5B3-44BE-A2D0-D84CC00CB8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AF5B6-38BE-42A1-A0BE-4A6956D7CD6C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7D61EA-5296-4F5D-ABD6-207057D0D0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8FF223-D8CB-467E-B827-F08F3AAC0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3EB6A-23A2-411A-BF2F-27EC9997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11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g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g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312371F-C947-402C-B03F-7A9CC9ED038B}"/>
              </a:ext>
            </a:extLst>
          </p:cNvPr>
          <p:cNvSpPr txBox="1"/>
          <p:nvPr/>
        </p:nvSpPr>
        <p:spPr>
          <a:xfrm>
            <a:off x="1060390" y="2364059"/>
            <a:ext cx="103629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筆算の書き方は、実は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世界共通ではありません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世界各地で独自に工夫した筆算の方法があります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これから学ぶのは、日本・韓国・中国の方法です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1BAE7B7-50D4-4AB0-9898-173594DC6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7395"/>
            <a:ext cx="9144000" cy="2056664"/>
          </a:xfrm>
        </p:spPr>
        <p:txBody>
          <a:bodyPr>
            <a:normAutofit/>
          </a:bodyPr>
          <a:lstStyle/>
          <a:p>
            <a:r>
              <a:rPr kumimoji="1"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わり算の筆算①</a:t>
            </a:r>
          </a:p>
        </p:txBody>
      </p:sp>
      <p:pic>
        <p:nvPicPr>
          <p:cNvPr id="4" name="図 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86AC84E-D864-47BF-940D-E3D160F14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99" y="4420722"/>
            <a:ext cx="1130752" cy="1687689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A4FFD06-6DAF-2A52-F665-D4A67AAF32B4}"/>
              </a:ext>
            </a:extLst>
          </p:cNvPr>
          <p:cNvSpPr/>
          <p:nvPr/>
        </p:nvSpPr>
        <p:spPr>
          <a:xfrm>
            <a:off x="1784195" y="4125688"/>
            <a:ext cx="6545766" cy="198272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筆算（計算の途中を書く）と</a:t>
            </a:r>
            <a:endParaRPr lang="en-US" altLang="ja-JP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暗算（頭の中で計算する）を</a:t>
            </a:r>
            <a:endParaRPr lang="en-US" altLang="ja-JP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使い分けることが大切です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91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D7B6EDF-63A3-9C8A-6F42-0914C2DE94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" b="38175"/>
          <a:stretch/>
        </p:blipFill>
        <p:spPr>
          <a:xfrm>
            <a:off x="3669136" y="1460580"/>
            <a:ext cx="4092113" cy="159917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39F32D-4A1A-4B9B-BEE2-B2F909945452}"/>
              </a:ext>
            </a:extLst>
          </p:cNvPr>
          <p:cNvSpPr txBox="1"/>
          <p:nvPr/>
        </p:nvSpPr>
        <p:spPr>
          <a:xfrm>
            <a:off x="1071730" y="2561863"/>
            <a:ext cx="2326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３）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D1363DD5-5295-4B9D-BF6C-4AF127C997EF}"/>
              </a:ext>
            </a:extLst>
          </p:cNvPr>
          <p:cNvCxnSpPr>
            <a:cxnSpLocks/>
          </p:cNvCxnSpPr>
          <p:nvPr/>
        </p:nvCxnSpPr>
        <p:spPr>
          <a:xfrm>
            <a:off x="1721482" y="2626701"/>
            <a:ext cx="1640759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534914C-BC9B-4A71-9E73-34142FAD5DE4}"/>
              </a:ext>
            </a:extLst>
          </p:cNvPr>
          <p:cNvSpPr txBox="1"/>
          <p:nvPr/>
        </p:nvSpPr>
        <p:spPr>
          <a:xfrm>
            <a:off x="2094688" y="1905713"/>
            <a:ext cx="1379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B6C8369-6A57-41DB-B200-9BEB39D4E00A}"/>
              </a:ext>
            </a:extLst>
          </p:cNvPr>
          <p:cNvSpPr txBox="1"/>
          <p:nvPr/>
        </p:nvSpPr>
        <p:spPr>
          <a:xfrm>
            <a:off x="2084133" y="3175928"/>
            <a:ext cx="1308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ja-JP" altLang="en-US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484B4E59-C58C-4B1C-B5B9-B661DCDA8114}"/>
              </a:ext>
            </a:extLst>
          </p:cNvPr>
          <p:cNvCxnSpPr>
            <a:cxnSpLocks/>
          </p:cNvCxnSpPr>
          <p:nvPr/>
        </p:nvCxnSpPr>
        <p:spPr>
          <a:xfrm>
            <a:off x="1967033" y="3808703"/>
            <a:ext cx="1395208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CF46058-58BF-4841-AAB5-7FF8CD76DBE9}"/>
              </a:ext>
            </a:extLst>
          </p:cNvPr>
          <p:cNvSpPr txBox="1"/>
          <p:nvPr/>
        </p:nvSpPr>
        <p:spPr>
          <a:xfrm>
            <a:off x="2084133" y="3891308"/>
            <a:ext cx="1244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  <a:endParaRPr lang="en-US" altLang="ja-JP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138CEB3-E239-461E-9D02-B87C88B27E53}"/>
              </a:ext>
            </a:extLst>
          </p:cNvPr>
          <p:cNvSpPr txBox="1"/>
          <p:nvPr/>
        </p:nvSpPr>
        <p:spPr>
          <a:xfrm>
            <a:off x="1299411" y="520731"/>
            <a:ext cx="695575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７２円を３人で分けよう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1" name="図 20" descr="ロゴ&#10;&#10;自動的に生成された説明">
            <a:extLst>
              <a:ext uri="{FF2B5EF4-FFF2-40B4-BE49-F238E27FC236}">
                <a16:creationId xmlns:a16="http://schemas.microsoft.com/office/drawing/2014/main" id="{6159A941-CCCB-0EFC-5390-E2D3EE50E47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094" y="1459557"/>
            <a:ext cx="830997" cy="830997"/>
          </a:xfrm>
          <a:prstGeom prst="rect">
            <a:avLst/>
          </a:prstGeom>
        </p:spPr>
      </p:pic>
      <p:pic>
        <p:nvPicPr>
          <p:cNvPr id="24" name="図 23" descr="ロゴ&#10;&#10;自動的に生成された説明">
            <a:extLst>
              <a:ext uri="{FF2B5EF4-FFF2-40B4-BE49-F238E27FC236}">
                <a16:creationId xmlns:a16="http://schemas.microsoft.com/office/drawing/2014/main" id="{9106FF03-FC24-9792-1421-00122FED000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048" y="2418496"/>
            <a:ext cx="830997" cy="830997"/>
          </a:xfrm>
          <a:prstGeom prst="rect">
            <a:avLst/>
          </a:prstGeom>
        </p:spPr>
      </p:pic>
      <p:pic>
        <p:nvPicPr>
          <p:cNvPr id="28" name="図 27" descr="ロゴ&#10;&#10;自動的に生成された説明">
            <a:extLst>
              <a:ext uri="{FF2B5EF4-FFF2-40B4-BE49-F238E27FC236}">
                <a16:creationId xmlns:a16="http://schemas.microsoft.com/office/drawing/2014/main" id="{2594817D-4A0A-1E71-99C8-DC5FB9E3084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923" y="1459558"/>
            <a:ext cx="830997" cy="830997"/>
          </a:xfrm>
          <a:prstGeom prst="rect">
            <a:avLst/>
          </a:prstGeom>
        </p:spPr>
      </p:pic>
      <p:pic>
        <p:nvPicPr>
          <p:cNvPr id="31" name="図 30" descr="ロゴ&#10;&#10;自動的に生成された説明">
            <a:extLst>
              <a:ext uri="{FF2B5EF4-FFF2-40B4-BE49-F238E27FC236}">
                <a16:creationId xmlns:a16="http://schemas.microsoft.com/office/drawing/2014/main" id="{99CB7525-AD6E-151D-E8AE-55A6ECAFCE6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47" y="1459558"/>
            <a:ext cx="830997" cy="830997"/>
          </a:xfrm>
          <a:prstGeom prst="rect">
            <a:avLst/>
          </a:prstGeom>
        </p:spPr>
      </p:pic>
      <p:pic>
        <p:nvPicPr>
          <p:cNvPr id="35" name="図 34" descr="ロゴ&#10;&#10;自動的に生成された説明">
            <a:extLst>
              <a:ext uri="{FF2B5EF4-FFF2-40B4-BE49-F238E27FC236}">
                <a16:creationId xmlns:a16="http://schemas.microsoft.com/office/drawing/2014/main" id="{77D6F280-F446-DB63-6DCE-A87183745D1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895" y="2413648"/>
            <a:ext cx="830997" cy="830997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3B7310E3-3CC6-5679-F8BB-61B6BADCC5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860" y="3449612"/>
            <a:ext cx="718182" cy="718182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1BB8F64B-7CB5-E740-8F71-A0E09FFE7F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925" y="3449612"/>
            <a:ext cx="718182" cy="718182"/>
          </a:xfrm>
          <a:prstGeom prst="rect">
            <a:avLst/>
          </a:prstGeom>
        </p:spPr>
      </p:pic>
      <p:pic>
        <p:nvPicPr>
          <p:cNvPr id="42" name="図 41" descr="ロゴ&#10;&#10;自動的に生成された説明">
            <a:extLst>
              <a:ext uri="{FF2B5EF4-FFF2-40B4-BE49-F238E27FC236}">
                <a16:creationId xmlns:a16="http://schemas.microsoft.com/office/drawing/2014/main" id="{238C4E03-9811-C028-F9FA-D34705BB98F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495" y="2413648"/>
            <a:ext cx="830997" cy="830997"/>
          </a:xfrm>
          <a:prstGeom prst="rect">
            <a:avLst/>
          </a:prstGeom>
        </p:spPr>
      </p:pic>
      <p:pic>
        <p:nvPicPr>
          <p:cNvPr id="43" name="図 42" descr="ロゴ&#10;&#10;自動的に生成された説明">
            <a:extLst>
              <a:ext uri="{FF2B5EF4-FFF2-40B4-BE49-F238E27FC236}">
                <a16:creationId xmlns:a16="http://schemas.microsoft.com/office/drawing/2014/main" id="{3828DEBC-C72E-36ED-26C1-3D94DE841A1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626" y="2413647"/>
            <a:ext cx="830997" cy="830997"/>
          </a:xfrm>
          <a:prstGeom prst="rect">
            <a:avLst/>
          </a:prstGeom>
        </p:spPr>
      </p:pic>
      <p:pic>
        <p:nvPicPr>
          <p:cNvPr id="44" name="図 43" descr="ロゴ&#10;&#10;自動的に生成された説明">
            <a:extLst>
              <a:ext uri="{FF2B5EF4-FFF2-40B4-BE49-F238E27FC236}">
                <a16:creationId xmlns:a16="http://schemas.microsoft.com/office/drawing/2014/main" id="{DC5FBF8B-3FF3-D95B-43B3-1AFF1EA0080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51" y="3059755"/>
            <a:ext cx="830997" cy="830997"/>
          </a:xfrm>
          <a:prstGeom prst="rect">
            <a:avLst/>
          </a:prstGeom>
        </p:spPr>
      </p:pic>
      <p:pic>
        <p:nvPicPr>
          <p:cNvPr id="46" name="図 45" descr="ロゴ&#10;&#10;自動的に生成された説明">
            <a:extLst>
              <a:ext uri="{FF2B5EF4-FFF2-40B4-BE49-F238E27FC236}">
                <a16:creationId xmlns:a16="http://schemas.microsoft.com/office/drawing/2014/main" id="{0C9E8FBB-29B3-BCA3-2514-C6BDF78B24F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771" y="3059755"/>
            <a:ext cx="830997" cy="830997"/>
          </a:xfrm>
          <a:prstGeom prst="rect">
            <a:avLst/>
          </a:prstGeom>
        </p:spPr>
      </p:pic>
      <p:pic>
        <p:nvPicPr>
          <p:cNvPr id="47" name="図 46" descr="ロゴ&#10;&#10;自動的に生成された説明">
            <a:extLst>
              <a:ext uri="{FF2B5EF4-FFF2-40B4-BE49-F238E27FC236}">
                <a16:creationId xmlns:a16="http://schemas.microsoft.com/office/drawing/2014/main" id="{82627F0B-0357-00DF-17AE-40BF61F7E11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831" y="3059755"/>
            <a:ext cx="830997" cy="830997"/>
          </a:xfrm>
          <a:prstGeom prst="rect">
            <a:avLst/>
          </a:prstGeom>
        </p:spPr>
      </p:pic>
      <p:pic>
        <p:nvPicPr>
          <p:cNvPr id="48" name="図 47" descr="ロゴ&#10;&#10;自動的に生成された説明">
            <a:extLst>
              <a:ext uri="{FF2B5EF4-FFF2-40B4-BE49-F238E27FC236}">
                <a16:creationId xmlns:a16="http://schemas.microsoft.com/office/drawing/2014/main" id="{3B5AB9CB-C6AD-3A33-798A-8A7F7B9623C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51" y="3890752"/>
            <a:ext cx="830997" cy="830997"/>
          </a:xfrm>
          <a:prstGeom prst="rect">
            <a:avLst/>
          </a:prstGeom>
        </p:spPr>
      </p:pic>
      <p:pic>
        <p:nvPicPr>
          <p:cNvPr id="49" name="図 48" descr="ロゴ&#10;&#10;自動的に生成された説明">
            <a:extLst>
              <a:ext uri="{FF2B5EF4-FFF2-40B4-BE49-F238E27FC236}">
                <a16:creationId xmlns:a16="http://schemas.microsoft.com/office/drawing/2014/main" id="{F32FC0CE-F7C7-6D1D-A898-3F185240FA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771" y="3890752"/>
            <a:ext cx="830997" cy="830997"/>
          </a:xfrm>
          <a:prstGeom prst="rect">
            <a:avLst/>
          </a:prstGeom>
        </p:spPr>
      </p:pic>
      <p:pic>
        <p:nvPicPr>
          <p:cNvPr id="50" name="図 49" descr="ロゴ&#10;&#10;自動的に生成された説明">
            <a:extLst>
              <a:ext uri="{FF2B5EF4-FFF2-40B4-BE49-F238E27FC236}">
                <a16:creationId xmlns:a16="http://schemas.microsoft.com/office/drawing/2014/main" id="{B03D8281-563A-0EEC-F5F9-003C754B100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831" y="3890752"/>
            <a:ext cx="830997" cy="830997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E979BCCD-C8B2-6931-590C-64036C659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550" y="4240103"/>
            <a:ext cx="718182" cy="718182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8814BB70-8ED8-7F1C-2AF3-3E73F53949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860" y="4240103"/>
            <a:ext cx="718182" cy="718182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76D624DF-5B5F-4E93-C891-0C3C5217C6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925" y="4240103"/>
            <a:ext cx="718182" cy="718182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05263A8F-99C9-5954-2B2A-F9C75A23F6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034" y="4240103"/>
            <a:ext cx="718182" cy="718182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5A0C7071-FBA8-DFD1-FBF5-A39D85C9EA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240" y="4240103"/>
            <a:ext cx="718182" cy="718182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FFD6BC01-400B-BAFD-5CA6-49120D7BB6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550" y="5030594"/>
            <a:ext cx="718182" cy="718182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822A80F8-7FCE-B2CC-4E9D-FF7FC1BF41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860" y="5030594"/>
            <a:ext cx="718182" cy="718182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35B0F457-070A-7C39-5DEE-563D071178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925" y="5030594"/>
            <a:ext cx="718182" cy="718182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9853345F-E650-6D33-44DA-0B7F747D27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034" y="5030594"/>
            <a:ext cx="718182" cy="718182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341435F9-C58F-86E7-6296-216A702B54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240" y="5030594"/>
            <a:ext cx="718182" cy="718182"/>
          </a:xfrm>
          <a:prstGeom prst="rect">
            <a:avLst/>
          </a:prstGeom>
        </p:spPr>
      </p:pic>
      <p:sp>
        <p:nvSpPr>
          <p:cNvPr id="3" name="楕円 2">
            <a:extLst>
              <a:ext uri="{FF2B5EF4-FFF2-40B4-BE49-F238E27FC236}">
                <a16:creationId xmlns:a16="http://schemas.microsoft.com/office/drawing/2014/main" id="{A239600F-6E07-AD7D-D89C-C1D3901F7B04}"/>
              </a:ext>
            </a:extLst>
          </p:cNvPr>
          <p:cNvSpPr/>
          <p:nvPr/>
        </p:nvSpPr>
        <p:spPr>
          <a:xfrm>
            <a:off x="3988185" y="2967247"/>
            <a:ext cx="1206586" cy="1872381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E18859-A91B-3413-65F3-BB2F84C421CC}"/>
              </a:ext>
            </a:extLst>
          </p:cNvPr>
          <p:cNvSpPr txBox="1"/>
          <p:nvPr/>
        </p:nvSpPr>
        <p:spPr>
          <a:xfrm>
            <a:off x="7789251" y="1746600"/>
            <a:ext cx="40921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円玉をまず分けます。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FE4EB1B-878B-07B5-97CF-6CED3B3B440E}"/>
              </a:ext>
            </a:extLst>
          </p:cNvPr>
          <p:cNvSpPr txBox="1"/>
          <p:nvPr/>
        </p:nvSpPr>
        <p:spPr>
          <a:xfrm>
            <a:off x="7789251" y="1746600"/>
            <a:ext cx="40921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②次に残った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円玉と１円玉を分けます。</a:t>
            </a:r>
          </a:p>
        </p:txBody>
      </p:sp>
    </p:spTree>
    <p:extLst>
      <p:ext uri="{BB962C8B-B14F-4D97-AF65-F5344CB8AC3E}">
        <p14:creationId xmlns:p14="http://schemas.microsoft.com/office/powerpoint/2010/main" val="78536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4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0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6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2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7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39F32D-4A1A-4B9B-BEE2-B2F909945452}"/>
              </a:ext>
            </a:extLst>
          </p:cNvPr>
          <p:cNvSpPr txBox="1"/>
          <p:nvPr/>
        </p:nvSpPr>
        <p:spPr>
          <a:xfrm>
            <a:off x="1071730" y="2561863"/>
            <a:ext cx="2326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３）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D1363DD5-5295-4B9D-BF6C-4AF127C997EF}"/>
              </a:ext>
            </a:extLst>
          </p:cNvPr>
          <p:cNvCxnSpPr>
            <a:cxnSpLocks/>
          </p:cNvCxnSpPr>
          <p:nvPr/>
        </p:nvCxnSpPr>
        <p:spPr>
          <a:xfrm>
            <a:off x="1721482" y="2626701"/>
            <a:ext cx="1640759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534914C-BC9B-4A71-9E73-34142FAD5DE4}"/>
              </a:ext>
            </a:extLst>
          </p:cNvPr>
          <p:cNvSpPr txBox="1"/>
          <p:nvPr/>
        </p:nvSpPr>
        <p:spPr>
          <a:xfrm>
            <a:off x="2094688" y="1905713"/>
            <a:ext cx="1379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B6C8369-6A57-41DB-B200-9BEB39D4E00A}"/>
              </a:ext>
            </a:extLst>
          </p:cNvPr>
          <p:cNvSpPr txBox="1"/>
          <p:nvPr/>
        </p:nvSpPr>
        <p:spPr>
          <a:xfrm>
            <a:off x="2084133" y="3175928"/>
            <a:ext cx="1308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ja-JP" altLang="en-US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484B4E59-C58C-4B1C-B5B9-B661DCDA8114}"/>
              </a:ext>
            </a:extLst>
          </p:cNvPr>
          <p:cNvCxnSpPr>
            <a:cxnSpLocks/>
          </p:cNvCxnSpPr>
          <p:nvPr/>
        </p:nvCxnSpPr>
        <p:spPr>
          <a:xfrm>
            <a:off x="1967033" y="3808703"/>
            <a:ext cx="1395208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CF46058-58BF-4841-AAB5-7FF8CD76DBE9}"/>
              </a:ext>
            </a:extLst>
          </p:cNvPr>
          <p:cNvSpPr txBox="1"/>
          <p:nvPr/>
        </p:nvSpPr>
        <p:spPr>
          <a:xfrm>
            <a:off x="2084133" y="3891308"/>
            <a:ext cx="1244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  <a:endParaRPr lang="en-US" altLang="ja-JP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757C0B4-EE76-4502-82E5-9042029571B0}"/>
              </a:ext>
            </a:extLst>
          </p:cNvPr>
          <p:cNvSpPr txBox="1"/>
          <p:nvPr/>
        </p:nvSpPr>
        <p:spPr>
          <a:xfrm>
            <a:off x="2084133" y="4449929"/>
            <a:ext cx="1201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F2997553-7506-4F4E-9FFF-A2B71867B062}"/>
              </a:ext>
            </a:extLst>
          </p:cNvPr>
          <p:cNvCxnSpPr>
            <a:cxnSpLocks/>
          </p:cNvCxnSpPr>
          <p:nvPr/>
        </p:nvCxnSpPr>
        <p:spPr>
          <a:xfrm>
            <a:off x="2019787" y="5136360"/>
            <a:ext cx="1395208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28FBCC-931F-4809-B492-631CB5D1EA4D}"/>
              </a:ext>
            </a:extLst>
          </p:cNvPr>
          <p:cNvSpPr txBox="1"/>
          <p:nvPr/>
        </p:nvSpPr>
        <p:spPr>
          <a:xfrm>
            <a:off x="2625060" y="5136360"/>
            <a:ext cx="737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8FE02CE-F623-4B35-9D83-E8FD592587EE}"/>
              </a:ext>
            </a:extLst>
          </p:cNvPr>
          <p:cNvSpPr txBox="1"/>
          <p:nvPr/>
        </p:nvSpPr>
        <p:spPr>
          <a:xfrm>
            <a:off x="2601814" y="1905713"/>
            <a:ext cx="737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138CEB3-E239-461E-9D02-B87C88B27E53}"/>
              </a:ext>
            </a:extLst>
          </p:cNvPr>
          <p:cNvSpPr txBox="1"/>
          <p:nvPr/>
        </p:nvSpPr>
        <p:spPr>
          <a:xfrm>
            <a:off x="1299411" y="520731"/>
            <a:ext cx="695575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７２円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を３人で分けよう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3B7310E3-3CC6-5679-F8BB-61B6BADCC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860" y="3449612"/>
            <a:ext cx="718182" cy="718182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1BB8F64B-7CB5-E740-8F71-A0E09FFE7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925" y="3449612"/>
            <a:ext cx="718182" cy="718182"/>
          </a:xfrm>
          <a:prstGeom prst="rect">
            <a:avLst/>
          </a:prstGeom>
        </p:spPr>
      </p:pic>
      <p:pic>
        <p:nvPicPr>
          <p:cNvPr id="44" name="図 43" descr="ロゴ&#10;&#10;自動的に生成された説明">
            <a:extLst>
              <a:ext uri="{FF2B5EF4-FFF2-40B4-BE49-F238E27FC236}">
                <a16:creationId xmlns:a16="http://schemas.microsoft.com/office/drawing/2014/main" id="{DC5FBF8B-3FF3-D95B-43B3-1AFF1EA0080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51" y="3059755"/>
            <a:ext cx="830997" cy="830997"/>
          </a:xfrm>
          <a:prstGeom prst="rect">
            <a:avLst/>
          </a:prstGeom>
        </p:spPr>
      </p:pic>
      <p:pic>
        <p:nvPicPr>
          <p:cNvPr id="46" name="図 45" descr="ロゴ&#10;&#10;自動的に生成された説明">
            <a:extLst>
              <a:ext uri="{FF2B5EF4-FFF2-40B4-BE49-F238E27FC236}">
                <a16:creationId xmlns:a16="http://schemas.microsoft.com/office/drawing/2014/main" id="{0C9E8FBB-29B3-BCA3-2514-C6BDF78B24F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771" y="3059755"/>
            <a:ext cx="830997" cy="830997"/>
          </a:xfrm>
          <a:prstGeom prst="rect">
            <a:avLst/>
          </a:prstGeom>
        </p:spPr>
      </p:pic>
      <p:pic>
        <p:nvPicPr>
          <p:cNvPr id="47" name="図 46" descr="ロゴ&#10;&#10;自動的に生成された説明">
            <a:extLst>
              <a:ext uri="{FF2B5EF4-FFF2-40B4-BE49-F238E27FC236}">
                <a16:creationId xmlns:a16="http://schemas.microsoft.com/office/drawing/2014/main" id="{82627F0B-0357-00DF-17AE-40BF61F7E11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831" y="3059755"/>
            <a:ext cx="830997" cy="830997"/>
          </a:xfrm>
          <a:prstGeom prst="rect">
            <a:avLst/>
          </a:prstGeom>
        </p:spPr>
      </p:pic>
      <p:pic>
        <p:nvPicPr>
          <p:cNvPr id="48" name="図 47" descr="ロゴ&#10;&#10;自動的に生成された説明">
            <a:extLst>
              <a:ext uri="{FF2B5EF4-FFF2-40B4-BE49-F238E27FC236}">
                <a16:creationId xmlns:a16="http://schemas.microsoft.com/office/drawing/2014/main" id="{3B5AB9CB-C6AD-3A33-798A-8A7F7B9623C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51" y="3890752"/>
            <a:ext cx="830997" cy="830997"/>
          </a:xfrm>
          <a:prstGeom prst="rect">
            <a:avLst/>
          </a:prstGeom>
        </p:spPr>
      </p:pic>
      <p:pic>
        <p:nvPicPr>
          <p:cNvPr id="49" name="図 48" descr="ロゴ&#10;&#10;自動的に生成された説明">
            <a:extLst>
              <a:ext uri="{FF2B5EF4-FFF2-40B4-BE49-F238E27FC236}">
                <a16:creationId xmlns:a16="http://schemas.microsoft.com/office/drawing/2014/main" id="{F32FC0CE-F7C7-6D1D-A898-3F185240FA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771" y="3890752"/>
            <a:ext cx="830997" cy="830997"/>
          </a:xfrm>
          <a:prstGeom prst="rect">
            <a:avLst/>
          </a:prstGeom>
        </p:spPr>
      </p:pic>
      <p:pic>
        <p:nvPicPr>
          <p:cNvPr id="50" name="図 49" descr="ロゴ&#10;&#10;自動的に生成された説明">
            <a:extLst>
              <a:ext uri="{FF2B5EF4-FFF2-40B4-BE49-F238E27FC236}">
                <a16:creationId xmlns:a16="http://schemas.microsoft.com/office/drawing/2014/main" id="{B03D8281-563A-0EEC-F5F9-003C754B100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831" y="3890752"/>
            <a:ext cx="830997" cy="830997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E979BCCD-C8B2-6931-590C-64036C659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550" y="4240103"/>
            <a:ext cx="718182" cy="718182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8814BB70-8ED8-7F1C-2AF3-3E73F5394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860" y="4240103"/>
            <a:ext cx="718182" cy="718182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76D624DF-5B5F-4E93-C891-0C3C5217C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925" y="4240103"/>
            <a:ext cx="718182" cy="718182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05263A8F-99C9-5954-2B2A-F9C75A23F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034" y="4240103"/>
            <a:ext cx="718182" cy="718182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5A0C7071-FBA8-DFD1-FBF5-A39D85C9E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240" y="4240103"/>
            <a:ext cx="718182" cy="718182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FFD6BC01-400B-BAFD-5CA6-49120D7BB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550" y="5030594"/>
            <a:ext cx="718182" cy="718182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822A80F8-7FCE-B2CC-4E9D-FF7FC1BF4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860" y="5030594"/>
            <a:ext cx="718182" cy="718182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35B0F457-070A-7C39-5DEE-563D07117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925" y="5030594"/>
            <a:ext cx="718182" cy="718182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9853345F-E650-6D33-44DA-0B7F747D2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034" y="5030594"/>
            <a:ext cx="718182" cy="718182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341435F9-C58F-86E7-6296-216A702B5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240" y="5030594"/>
            <a:ext cx="718182" cy="718182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B79D92B-FFCA-2A2B-B620-1A518B05A517}"/>
              </a:ext>
            </a:extLst>
          </p:cNvPr>
          <p:cNvGrpSpPr/>
          <p:nvPr/>
        </p:nvGrpSpPr>
        <p:grpSpPr>
          <a:xfrm>
            <a:off x="3845349" y="4913052"/>
            <a:ext cx="1284904" cy="1666403"/>
            <a:chOff x="3845349" y="4836216"/>
            <a:chExt cx="1284904" cy="1666403"/>
          </a:xfrm>
        </p:grpSpPr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4057AF9F-BA82-7857-89E8-F1D584FBA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009" y="4836216"/>
              <a:ext cx="718182" cy="718182"/>
            </a:xfrm>
            <a:prstGeom prst="rect">
              <a:avLst/>
            </a:prstGeom>
          </p:spPr>
        </p:pic>
        <p:pic>
          <p:nvPicPr>
            <p:cNvPr id="61" name="図 60">
              <a:extLst>
                <a:ext uri="{FF2B5EF4-FFF2-40B4-BE49-F238E27FC236}">
                  <a16:creationId xmlns:a16="http://schemas.microsoft.com/office/drawing/2014/main" id="{BA10ECEC-4AD5-F80C-8F17-4A24FE556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5349" y="5194762"/>
              <a:ext cx="718182" cy="718182"/>
            </a:xfrm>
            <a:prstGeom prst="rect">
              <a:avLst/>
            </a:prstGeom>
          </p:spPr>
        </p:pic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E8971C6B-D056-2A3D-B2E3-4DF19AE7D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9669" y="5784437"/>
              <a:ext cx="718182" cy="718182"/>
            </a:xfrm>
            <a:prstGeom prst="rect">
              <a:avLst/>
            </a:prstGeom>
          </p:spPr>
        </p:pic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591841AC-D218-3C9B-C750-5E92E69F1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2071" y="5425346"/>
              <a:ext cx="718182" cy="718182"/>
            </a:xfrm>
            <a:prstGeom prst="rect">
              <a:avLst/>
            </a:prstGeom>
          </p:spPr>
        </p:pic>
      </p:grpSp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5414FF23-9E4B-5E2D-547F-E25EED8AF68E}"/>
              </a:ext>
            </a:extLst>
          </p:cNvPr>
          <p:cNvGrpSpPr/>
          <p:nvPr/>
        </p:nvGrpSpPr>
        <p:grpSpPr>
          <a:xfrm>
            <a:off x="5057510" y="4874875"/>
            <a:ext cx="1284904" cy="1666403"/>
            <a:chOff x="3845349" y="4836216"/>
            <a:chExt cx="1284904" cy="1666403"/>
          </a:xfrm>
        </p:grpSpPr>
        <p:pic>
          <p:nvPicPr>
            <p:cNvPr id="78" name="図 77">
              <a:extLst>
                <a:ext uri="{FF2B5EF4-FFF2-40B4-BE49-F238E27FC236}">
                  <a16:creationId xmlns:a16="http://schemas.microsoft.com/office/drawing/2014/main" id="{93D1710B-5BBA-B6AF-8471-A9BF90071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009" y="4836216"/>
              <a:ext cx="718182" cy="718182"/>
            </a:xfrm>
            <a:prstGeom prst="rect">
              <a:avLst/>
            </a:prstGeom>
          </p:spPr>
        </p:pic>
        <p:pic>
          <p:nvPicPr>
            <p:cNvPr id="79" name="図 78">
              <a:extLst>
                <a:ext uri="{FF2B5EF4-FFF2-40B4-BE49-F238E27FC236}">
                  <a16:creationId xmlns:a16="http://schemas.microsoft.com/office/drawing/2014/main" id="{B59802C4-4CBA-2BE2-79FB-D32ED786A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5349" y="5194762"/>
              <a:ext cx="718182" cy="718182"/>
            </a:xfrm>
            <a:prstGeom prst="rect">
              <a:avLst/>
            </a:prstGeom>
          </p:spPr>
        </p:pic>
        <p:pic>
          <p:nvPicPr>
            <p:cNvPr id="80" name="図 79">
              <a:extLst>
                <a:ext uri="{FF2B5EF4-FFF2-40B4-BE49-F238E27FC236}">
                  <a16:creationId xmlns:a16="http://schemas.microsoft.com/office/drawing/2014/main" id="{A92541D1-3570-BFB2-D9FD-A228AAE44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9669" y="5784437"/>
              <a:ext cx="718182" cy="718182"/>
            </a:xfrm>
            <a:prstGeom prst="rect">
              <a:avLst/>
            </a:prstGeom>
          </p:spPr>
        </p:pic>
        <p:pic>
          <p:nvPicPr>
            <p:cNvPr id="81" name="図 80">
              <a:extLst>
                <a:ext uri="{FF2B5EF4-FFF2-40B4-BE49-F238E27FC236}">
                  <a16:creationId xmlns:a16="http://schemas.microsoft.com/office/drawing/2014/main" id="{8CBC399C-32DC-9D59-7FF8-69BF9866A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2071" y="5425346"/>
              <a:ext cx="718182" cy="718182"/>
            </a:xfrm>
            <a:prstGeom prst="rect">
              <a:avLst/>
            </a:prstGeom>
          </p:spPr>
        </p:pic>
      </p:grp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91F39720-0A1C-571B-DA7F-E5BF296B83E0}"/>
              </a:ext>
            </a:extLst>
          </p:cNvPr>
          <p:cNvGrpSpPr/>
          <p:nvPr/>
        </p:nvGrpSpPr>
        <p:grpSpPr>
          <a:xfrm>
            <a:off x="6269670" y="4836216"/>
            <a:ext cx="1284904" cy="1666403"/>
            <a:chOff x="3845349" y="4836216"/>
            <a:chExt cx="1284904" cy="1666403"/>
          </a:xfrm>
        </p:grpSpPr>
        <p:pic>
          <p:nvPicPr>
            <p:cNvPr id="83" name="図 82">
              <a:extLst>
                <a:ext uri="{FF2B5EF4-FFF2-40B4-BE49-F238E27FC236}">
                  <a16:creationId xmlns:a16="http://schemas.microsoft.com/office/drawing/2014/main" id="{5EFA278F-CF4B-AC42-052C-BAD120F5B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009" y="4836216"/>
              <a:ext cx="718182" cy="718182"/>
            </a:xfrm>
            <a:prstGeom prst="rect">
              <a:avLst/>
            </a:prstGeom>
          </p:spPr>
        </p:pic>
        <p:pic>
          <p:nvPicPr>
            <p:cNvPr id="84" name="図 83">
              <a:extLst>
                <a:ext uri="{FF2B5EF4-FFF2-40B4-BE49-F238E27FC236}">
                  <a16:creationId xmlns:a16="http://schemas.microsoft.com/office/drawing/2014/main" id="{9A8DBFEE-DBD5-F53F-6137-758E3BDCD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5349" y="5194762"/>
              <a:ext cx="718182" cy="718182"/>
            </a:xfrm>
            <a:prstGeom prst="rect">
              <a:avLst/>
            </a:prstGeom>
          </p:spPr>
        </p:pic>
        <p:pic>
          <p:nvPicPr>
            <p:cNvPr id="85" name="図 84">
              <a:extLst>
                <a:ext uri="{FF2B5EF4-FFF2-40B4-BE49-F238E27FC236}">
                  <a16:creationId xmlns:a16="http://schemas.microsoft.com/office/drawing/2014/main" id="{FDA9A5E2-7F1D-373A-0500-60FC22FC6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9669" y="5784437"/>
              <a:ext cx="718182" cy="718182"/>
            </a:xfrm>
            <a:prstGeom prst="rect">
              <a:avLst/>
            </a:prstGeom>
          </p:spPr>
        </p:pic>
        <p:pic>
          <p:nvPicPr>
            <p:cNvPr id="86" name="図 85">
              <a:extLst>
                <a:ext uri="{FF2B5EF4-FFF2-40B4-BE49-F238E27FC236}">
                  <a16:creationId xmlns:a16="http://schemas.microsoft.com/office/drawing/2014/main" id="{E3CDC287-8816-2F9A-DCF4-90A6E0B46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2071" y="5425346"/>
              <a:ext cx="718182" cy="718182"/>
            </a:xfrm>
            <a:prstGeom prst="rect">
              <a:avLst/>
            </a:prstGeom>
          </p:spPr>
        </p:pic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CD6E63FC-B742-5821-E551-616C75127C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" b="38175"/>
          <a:stretch/>
        </p:blipFill>
        <p:spPr>
          <a:xfrm>
            <a:off x="3669136" y="1460580"/>
            <a:ext cx="4092113" cy="159917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0FA2C25-9148-434A-0DA3-48EAD1C328BD}"/>
              </a:ext>
            </a:extLst>
          </p:cNvPr>
          <p:cNvSpPr txBox="1"/>
          <p:nvPr/>
        </p:nvSpPr>
        <p:spPr>
          <a:xfrm>
            <a:off x="7789251" y="1746600"/>
            <a:ext cx="40921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円玉をまず分けます。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②次に残った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円玉と１円玉を分けます</a:t>
            </a: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EF4C96FC-C832-8184-6375-386BAEE4EE8E}"/>
              </a:ext>
            </a:extLst>
          </p:cNvPr>
          <p:cNvSpPr/>
          <p:nvPr/>
        </p:nvSpPr>
        <p:spPr>
          <a:xfrm>
            <a:off x="3688538" y="4721748"/>
            <a:ext cx="1557786" cy="2000959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0DC86B21-342D-577D-F8AD-07145753E199}"/>
              </a:ext>
            </a:extLst>
          </p:cNvPr>
          <p:cNvSpPr/>
          <p:nvPr/>
        </p:nvSpPr>
        <p:spPr>
          <a:xfrm>
            <a:off x="3988185" y="2967247"/>
            <a:ext cx="1206586" cy="1872381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D4ABE9-B569-6764-BB62-BE149ADF8513}"/>
              </a:ext>
            </a:extLst>
          </p:cNvPr>
          <p:cNvSpPr txBox="1"/>
          <p:nvPr/>
        </p:nvSpPr>
        <p:spPr>
          <a:xfrm>
            <a:off x="890401" y="5788702"/>
            <a:ext cx="2574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 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76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5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4" grpId="0"/>
      <p:bldP spid="6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39F32D-4A1A-4B9B-BEE2-B2F909945452}"/>
              </a:ext>
            </a:extLst>
          </p:cNvPr>
          <p:cNvSpPr txBox="1"/>
          <p:nvPr/>
        </p:nvSpPr>
        <p:spPr>
          <a:xfrm>
            <a:off x="1071730" y="2561863"/>
            <a:ext cx="2326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３）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D1363DD5-5295-4B9D-BF6C-4AF127C997EF}"/>
              </a:ext>
            </a:extLst>
          </p:cNvPr>
          <p:cNvCxnSpPr>
            <a:cxnSpLocks/>
          </p:cNvCxnSpPr>
          <p:nvPr/>
        </p:nvCxnSpPr>
        <p:spPr>
          <a:xfrm>
            <a:off x="1721482" y="2626701"/>
            <a:ext cx="1640759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534914C-BC9B-4A71-9E73-34142FAD5DE4}"/>
              </a:ext>
            </a:extLst>
          </p:cNvPr>
          <p:cNvSpPr txBox="1"/>
          <p:nvPr/>
        </p:nvSpPr>
        <p:spPr>
          <a:xfrm>
            <a:off x="2094688" y="1905713"/>
            <a:ext cx="1379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B6C8369-6A57-41DB-B200-9BEB39D4E00A}"/>
              </a:ext>
            </a:extLst>
          </p:cNvPr>
          <p:cNvSpPr txBox="1"/>
          <p:nvPr/>
        </p:nvSpPr>
        <p:spPr>
          <a:xfrm>
            <a:off x="2084133" y="3175928"/>
            <a:ext cx="1308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ja-JP" altLang="en-US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484B4E59-C58C-4B1C-B5B9-B661DCDA8114}"/>
              </a:ext>
            </a:extLst>
          </p:cNvPr>
          <p:cNvCxnSpPr>
            <a:cxnSpLocks/>
          </p:cNvCxnSpPr>
          <p:nvPr/>
        </p:nvCxnSpPr>
        <p:spPr>
          <a:xfrm>
            <a:off x="1967033" y="3808703"/>
            <a:ext cx="1395208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60EE165-1FB7-442B-B7AE-CE2323C7D073}"/>
              </a:ext>
            </a:extLst>
          </p:cNvPr>
          <p:cNvSpPr txBox="1"/>
          <p:nvPr/>
        </p:nvSpPr>
        <p:spPr>
          <a:xfrm>
            <a:off x="3591110" y="3085619"/>
            <a:ext cx="562296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en-US" altLang="ja-JP" sz="36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のひき算をする</a:t>
            </a:r>
            <a:endParaRPr lang="en-US" altLang="ja-JP" sz="36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CF46058-58BF-4841-AAB5-7FF8CD76DBE9}"/>
              </a:ext>
            </a:extLst>
          </p:cNvPr>
          <p:cNvSpPr txBox="1"/>
          <p:nvPr/>
        </p:nvSpPr>
        <p:spPr>
          <a:xfrm>
            <a:off x="2084133" y="3891308"/>
            <a:ext cx="1244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  <a:endParaRPr lang="en-US" altLang="ja-JP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757C0B4-EE76-4502-82E5-9042029571B0}"/>
              </a:ext>
            </a:extLst>
          </p:cNvPr>
          <p:cNvSpPr txBox="1"/>
          <p:nvPr/>
        </p:nvSpPr>
        <p:spPr>
          <a:xfrm>
            <a:off x="2084133" y="4449929"/>
            <a:ext cx="1201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F2997553-7506-4F4E-9FFF-A2B71867B062}"/>
              </a:ext>
            </a:extLst>
          </p:cNvPr>
          <p:cNvCxnSpPr>
            <a:cxnSpLocks/>
          </p:cNvCxnSpPr>
          <p:nvPr/>
        </p:nvCxnSpPr>
        <p:spPr>
          <a:xfrm>
            <a:off x="2019787" y="5136360"/>
            <a:ext cx="1395208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0F1589B-4E04-4C8F-964F-8D8E1D4C2731}"/>
              </a:ext>
            </a:extLst>
          </p:cNvPr>
          <p:cNvSpPr txBox="1"/>
          <p:nvPr/>
        </p:nvSpPr>
        <p:spPr>
          <a:xfrm>
            <a:off x="3591110" y="5467735"/>
            <a:ext cx="562296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r>
              <a:rPr lang="en-US" altLang="ja-JP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のひき算をする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28FBCC-931F-4809-B492-631CB5D1EA4D}"/>
              </a:ext>
            </a:extLst>
          </p:cNvPr>
          <p:cNvSpPr txBox="1"/>
          <p:nvPr/>
        </p:nvSpPr>
        <p:spPr>
          <a:xfrm>
            <a:off x="2625060" y="5136360"/>
            <a:ext cx="737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8FE02CE-F623-4B35-9D83-E8FD592587EE}"/>
              </a:ext>
            </a:extLst>
          </p:cNvPr>
          <p:cNvSpPr txBox="1"/>
          <p:nvPr/>
        </p:nvSpPr>
        <p:spPr>
          <a:xfrm>
            <a:off x="2601814" y="1905713"/>
            <a:ext cx="737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DEA4A69-78AC-4EF5-B5F7-91432B1F45BD}"/>
              </a:ext>
            </a:extLst>
          </p:cNvPr>
          <p:cNvSpPr txBox="1"/>
          <p:nvPr/>
        </p:nvSpPr>
        <p:spPr>
          <a:xfrm>
            <a:off x="3591111" y="1662490"/>
            <a:ext cx="717298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lang="en-US" altLang="ja-JP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の中に３が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つあるので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の上に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を、</a:t>
            </a:r>
            <a:r>
              <a:rPr lang="en-US" altLang="ja-JP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の下に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を書く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A95CEDEA-6D14-444F-8E5A-27509493D1B5}"/>
              </a:ext>
            </a:extLst>
          </p:cNvPr>
          <p:cNvSpPr txBox="1"/>
          <p:nvPr/>
        </p:nvSpPr>
        <p:spPr>
          <a:xfrm>
            <a:off x="3591111" y="3956241"/>
            <a:ext cx="790579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r>
              <a:rPr lang="en-US" altLang="ja-JP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の中に３が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つあるので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の上に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を、</a:t>
            </a:r>
            <a:r>
              <a:rPr lang="en-US" altLang="ja-JP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の下に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を書く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138CEB3-E239-461E-9D02-B87C88B27E53}"/>
              </a:ext>
            </a:extLst>
          </p:cNvPr>
          <p:cNvSpPr txBox="1"/>
          <p:nvPr/>
        </p:nvSpPr>
        <p:spPr>
          <a:xfrm>
            <a:off x="1299411" y="520731"/>
            <a:ext cx="1003351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同じ問題で書き方を確認しましょう</a:t>
            </a:r>
            <a:endParaRPr kumimoji="1" lang="ja-JP" altLang="en-US" sz="48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081754E-49D0-9C0F-A267-6E3BB60D502B}"/>
              </a:ext>
            </a:extLst>
          </p:cNvPr>
          <p:cNvSpPr txBox="1"/>
          <p:nvPr/>
        </p:nvSpPr>
        <p:spPr>
          <a:xfrm>
            <a:off x="9411629" y="5467735"/>
            <a:ext cx="2302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 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8D869D2F-ECA8-6B59-2332-A6C6AB5591BA}"/>
              </a:ext>
            </a:extLst>
          </p:cNvPr>
          <p:cNvSpPr/>
          <p:nvPr/>
        </p:nvSpPr>
        <p:spPr>
          <a:xfrm>
            <a:off x="2088702" y="2567678"/>
            <a:ext cx="668026" cy="668026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9D1B8A21-81A8-D57D-F405-5584F2560A27}"/>
              </a:ext>
            </a:extLst>
          </p:cNvPr>
          <p:cNvSpPr/>
          <p:nvPr/>
        </p:nvSpPr>
        <p:spPr>
          <a:xfrm>
            <a:off x="1036251" y="2553823"/>
            <a:ext cx="679245" cy="679245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AB86CE7B-856E-B1EC-A327-80E4DB9348D6}"/>
              </a:ext>
            </a:extLst>
          </p:cNvPr>
          <p:cNvSpPr/>
          <p:nvPr/>
        </p:nvSpPr>
        <p:spPr>
          <a:xfrm>
            <a:off x="2000194" y="3823024"/>
            <a:ext cx="1328885" cy="679245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60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6" grpId="0" animBg="1"/>
      <p:bldP spid="27" grpId="0"/>
      <p:bldP spid="29" grpId="0"/>
      <p:bldP spid="32" grpId="0" animBg="1"/>
      <p:bldP spid="33" grpId="0"/>
      <p:bldP spid="34" grpId="0"/>
      <p:bldP spid="40" grpId="0" animBg="1"/>
      <p:bldP spid="45" grpId="0" animBg="1"/>
      <p:bldP spid="2" grpId="0"/>
      <p:bldP spid="3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39F32D-4A1A-4B9B-BEE2-B2F909945452}"/>
              </a:ext>
            </a:extLst>
          </p:cNvPr>
          <p:cNvSpPr txBox="1"/>
          <p:nvPr/>
        </p:nvSpPr>
        <p:spPr>
          <a:xfrm>
            <a:off x="1071730" y="2561863"/>
            <a:ext cx="2326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）７４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D1363DD5-5295-4B9D-BF6C-4AF127C997EF}"/>
              </a:ext>
            </a:extLst>
          </p:cNvPr>
          <p:cNvCxnSpPr>
            <a:cxnSpLocks/>
          </p:cNvCxnSpPr>
          <p:nvPr/>
        </p:nvCxnSpPr>
        <p:spPr>
          <a:xfrm>
            <a:off x="1721482" y="2626701"/>
            <a:ext cx="1640759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534914C-BC9B-4A71-9E73-34142FAD5DE4}"/>
              </a:ext>
            </a:extLst>
          </p:cNvPr>
          <p:cNvSpPr txBox="1"/>
          <p:nvPr/>
        </p:nvSpPr>
        <p:spPr>
          <a:xfrm>
            <a:off x="2094688" y="1905713"/>
            <a:ext cx="1379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B6C8369-6A57-41DB-B200-9BEB39D4E00A}"/>
              </a:ext>
            </a:extLst>
          </p:cNvPr>
          <p:cNvSpPr txBox="1"/>
          <p:nvPr/>
        </p:nvSpPr>
        <p:spPr>
          <a:xfrm>
            <a:off x="2084133" y="3175928"/>
            <a:ext cx="1308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ja-JP" altLang="en-US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484B4E59-C58C-4B1C-B5B9-B661DCDA8114}"/>
              </a:ext>
            </a:extLst>
          </p:cNvPr>
          <p:cNvCxnSpPr>
            <a:cxnSpLocks/>
          </p:cNvCxnSpPr>
          <p:nvPr/>
        </p:nvCxnSpPr>
        <p:spPr>
          <a:xfrm>
            <a:off x="1967033" y="3808703"/>
            <a:ext cx="1395208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60EE165-1FB7-442B-B7AE-CE2323C7D073}"/>
              </a:ext>
            </a:extLst>
          </p:cNvPr>
          <p:cNvSpPr txBox="1"/>
          <p:nvPr/>
        </p:nvSpPr>
        <p:spPr>
          <a:xfrm>
            <a:off x="3788664" y="3252531"/>
            <a:ext cx="436656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②７４－６</a:t>
            </a:r>
            <a:r>
              <a:rPr lang="ja-JP" altLang="en-US" sz="36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＝１４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CF46058-58BF-4841-AAB5-7FF8CD76DBE9}"/>
              </a:ext>
            </a:extLst>
          </p:cNvPr>
          <p:cNvSpPr txBox="1"/>
          <p:nvPr/>
        </p:nvSpPr>
        <p:spPr>
          <a:xfrm>
            <a:off x="2084133" y="3891308"/>
            <a:ext cx="1244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１４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4916410-CD44-4186-B534-1528ABBD177D}"/>
              </a:ext>
            </a:extLst>
          </p:cNvPr>
          <p:cNvSpPr txBox="1"/>
          <p:nvPr/>
        </p:nvSpPr>
        <p:spPr>
          <a:xfrm>
            <a:off x="5296827" y="4826863"/>
            <a:ext cx="6255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uFill>
                  <a:solidFill>
                    <a:srgbClr val="FF0000"/>
                  </a:solidFill>
                </a:u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  <a:r>
              <a:rPr lang="ja-JP" altLang="en-US" sz="3600" dirty="0">
                <a:solidFill>
                  <a:srgbClr val="FF00FF"/>
                </a:solidFill>
                <a:uFill>
                  <a:solidFill>
                    <a:srgbClr val="FF0000"/>
                  </a:solidFill>
                </a:u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3600" dirty="0">
                <a:uFill>
                  <a:solidFill>
                    <a:srgbClr val="FF0000"/>
                  </a:solidFill>
                </a:u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3600" dirty="0">
                <a:uFill>
                  <a:solidFill>
                    <a:srgbClr val="FF0000"/>
                  </a:solidFill>
                </a:u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１４なので</a:t>
            </a:r>
            <a:r>
              <a:rPr lang="ja-JP" altLang="en-US" sz="3600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７こ</a:t>
            </a:r>
            <a:r>
              <a:rPr lang="ja-JP" altLang="en-US" sz="3600" dirty="0">
                <a:uFill>
                  <a:solidFill>
                    <a:srgbClr val="FF0000"/>
                  </a:solidFill>
                </a:u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</a:t>
            </a:r>
            <a:endParaRPr lang="en-US" altLang="ja-JP" sz="3600" dirty="0">
              <a:uFill>
                <a:solidFill>
                  <a:srgbClr val="FF0000"/>
                </a:solidFill>
              </a:u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757C0B4-EE76-4502-82E5-9042029571B0}"/>
              </a:ext>
            </a:extLst>
          </p:cNvPr>
          <p:cNvSpPr txBox="1"/>
          <p:nvPr/>
        </p:nvSpPr>
        <p:spPr>
          <a:xfrm>
            <a:off x="2084133" y="4449929"/>
            <a:ext cx="1201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１４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F2997553-7506-4F4E-9FFF-A2B71867B062}"/>
              </a:ext>
            </a:extLst>
          </p:cNvPr>
          <p:cNvCxnSpPr>
            <a:cxnSpLocks/>
          </p:cNvCxnSpPr>
          <p:nvPr/>
        </p:nvCxnSpPr>
        <p:spPr>
          <a:xfrm>
            <a:off x="2019787" y="5136360"/>
            <a:ext cx="1395208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0F1589B-4E04-4C8F-964F-8D8E1D4C2731}"/>
              </a:ext>
            </a:extLst>
          </p:cNvPr>
          <p:cNvSpPr txBox="1"/>
          <p:nvPr/>
        </p:nvSpPr>
        <p:spPr>
          <a:xfrm>
            <a:off x="3839964" y="5626380"/>
            <a:ext cx="402164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④１４－１４＝０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28FBCC-931F-4809-B492-631CB5D1EA4D}"/>
              </a:ext>
            </a:extLst>
          </p:cNvPr>
          <p:cNvSpPr txBox="1"/>
          <p:nvPr/>
        </p:nvSpPr>
        <p:spPr>
          <a:xfrm>
            <a:off x="2625060" y="5136360"/>
            <a:ext cx="737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8FE02CE-F623-4B35-9D83-E8FD592587EE}"/>
              </a:ext>
            </a:extLst>
          </p:cNvPr>
          <p:cNvSpPr txBox="1"/>
          <p:nvPr/>
        </p:nvSpPr>
        <p:spPr>
          <a:xfrm>
            <a:off x="2601814" y="1905713"/>
            <a:ext cx="737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A119EF4-418C-4CB1-8700-3316A06AC0C8}"/>
              </a:ext>
            </a:extLst>
          </p:cNvPr>
          <p:cNvSpPr txBox="1"/>
          <p:nvPr/>
        </p:nvSpPr>
        <p:spPr>
          <a:xfrm>
            <a:off x="8191165" y="5626379"/>
            <a:ext cx="2302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 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３７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69897EC-6416-4F84-BEA9-3B0221C2B6DE}"/>
              </a:ext>
            </a:extLst>
          </p:cNvPr>
          <p:cNvSpPr txBox="1"/>
          <p:nvPr/>
        </p:nvSpPr>
        <p:spPr>
          <a:xfrm>
            <a:off x="5296828" y="2459316"/>
            <a:ext cx="582344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uFill>
                  <a:solidFill>
                    <a:srgbClr val="FF0000"/>
                  </a:solidFill>
                </a:u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  <a:r>
              <a:rPr lang="ja-JP" altLang="en-US" sz="3600" dirty="0">
                <a:solidFill>
                  <a:srgbClr val="FF00FF"/>
                </a:solidFill>
                <a:uFill>
                  <a:solidFill>
                    <a:srgbClr val="FF0000"/>
                  </a:solidFill>
                </a:u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3600" dirty="0">
                <a:uFill>
                  <a:solidFill>
                    <a:srgbClr val="FF0000"/>
                  </a:solidFill>
                </a:u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3600" dirty="0">
                <a:uFill>
                  <a:solidFill>
                    <a:srgbClr val="FF0000"/>
                  </a:solidFill>
                </a:u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６なので</a:t>
            </a:r>
            <a:r>
              <a:rPr lang="ja-JP" altLang="en-US" sz="3600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３こ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A95CEDEA-6D14-444F-8E5A-27509493D1B5}"/>
              </a:ext>
            </a:extLst>
          </p:cNvPr>
          <p:cNvSpPr txBox="1"/>
          <p:nvPr/>
        </p:nvSpPr>
        <p:spPr>
          <a:xfrm>
            <a:off x="3788664" y="4041992"/>
            <a:ext cx="670463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③１４の中に</a:t>
            </a:r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はいくつある？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584FD59-CB1B-486F-A087-823548099902}"/>
              </a:ext>
            </a:extLst>
          </p:cNvPr>
          <p:cNvSpPr txBox="1"/>
          <p:nvPr/>
        </p:nvSpPr>
        <p:spPr>
          <a:xfrm>
            <a:off x="1299411" y="520731"/>
            <a:ext cx="8802410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１けたの筆算の練習１</a:t>
            </a:r>
            <a:endParaRPr kumimoji="1" lang="ja-JP" altLang="en-US" sz="48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DEA4A69-78AC-4EF5-B5F7-91432B1F45BD}"/>
              </a:ext>
            </a:extLst>
          </p:cNvPr>
          <p:cNvSpPr txBox="1"/>
          <p:nvPr/>
        </p:nvSpPr>
        <p:spPr>
          <a:xfrm>
            <a:off x="3788663" y="1662490"/>
            <a:ext cx="61693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①７の中に</a:t>
            </a:r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はいくつある？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1EC5CC9F-A6F2-464A-0266-69FDA31EBF82}"/>
              </a:ext>
            </a:extLst>
          </p:cNvPr>
          <p:cNvSpPr/>
          <p:nvPr/>
        </p:nvSpPr>
        <p:spPr>
          <a:xfrm>
            <a:off x="2088702" y="2567678"/>
            <a:ext cx="668026" cy="668026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8FA3E899-D970-AAA3-6B7C-AC21473BC4A9}"/>
              </a:ext>
            </a:extLst>
          </p:cNvPr>
          <p:cNvSpPr/>
          <p:nvPr/>
        </p:nvSpPr>
        <p:spPr>
          <a:xfrm>
            <a:off x="1036251" y="2553823"/>
            <a:ext cx="679245" cy="679245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E264934E-CDB2-7E2B-42A7-7758D4FDC056}"/>
              </a:ext>
            </a:extLst>
          </p:cNvPr>
          <p:cNvSpPr/>
          <p:nvPr/>
        </p:nvSpPr>
        <p:spPr>
          <a:xfrm>
            <a:off x="2000194" y="3823024"/>
            <a:ext cx="1328885" cy="679245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072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25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6" grpId="0" animBg="1"/>
      <p:bldP spid="27" grpId="0"/>
      <p:bldP spid="28" grpId="0"/>
      <p:bldP spid="29" grpId="0"/>
      <p:bldP spid="32" grpId="0" animBg="1"/>
      <p:bldP spid="33" grpId="0"/>
      <p:bldP spid="34" grpId="0"/>
      <p:bldP spid="37" grpId="0"/>
      <p:bldP spid="31" grpId="0" animBg="1"/>
      <p:bldP spid="45" grpId="0" animBg="1"/>
      <p:bldP spid="40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39F32D-4A1A-4B9B-BEE2-B2F909945452}"/>
              </a:ext>
            </a:extLst>
          </p:cNvPr>
          <p:cNvSpPr txBox="1"/>
          <p:nvPr/>
        </p:nvSpPr>
        <p:spPr>
          <a:xfrm>
            <a:off x="1071730" y="2561863"/>
            <a:ext cx="2326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）５８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D1363DD5-5295-4B9D-BF6C-4AF127C997EF}"/>
              </a:ext>
            </a:extLst>
          </p:cNvPr>
          <p:cNvCxnSpPr>
            <a:cxnSpLocks/>
          </p:cNvCxnSpPr>
          <p:nvPr/>
        </p:nvCxnSpPr>
        <p:spPr>
          <a:xfrm>
            <a:off x="1721482" y="2626701"/>
            <a:ext cx="1640759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534914C-BC9B-4A71-9E73-34142FAD5DE4}"/>
              </a:ext>
            </a:extLst>
          </p:cNvPr>
          <p:cNvSpPr txBox="1"/>
          <p:nvPr/>
        </p:nvSpPr>
        <p:spPr>
          <a:xfrm>
            <a:off x="2094688" y="1905713"/>
            <a:ext cx="1379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ja-JP" altLang="en-US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B6C8369-6A57-41DB-B200-9BEB39D4E00A}"/>
              </a:ext>
            </a:extLst>
          </p:cNvPr>
          <p:cNvSpPr txBox="1"/>
          <p:nvPr/>
        </p:nvSpPr>
        <p:spPr>
          <a:xfrm>
            <a:off x="2084133" y="3175928"/>
            <a:ext cx="1308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484B4E59-C58C-4B1C-B5B9-B661DCDA8114}"/>
              </a:ext>
            </a:extLst>
          </p:cNvPr>
          <p:cNvCxnSpPr>
            <a:cxnSpLocks/>
          </p:cNvCxnSpPr>
          <p:nvPr/>
        </p:nvCxnSpPr>
        <p:spPr>
          <a:xfrm>
            <a:off x="1967033" y="3808703"/>
            <a:ext cx="1395208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60EE165-1FB7-442B-B7AE-CE2323C7D073}"/>
              </a:ext>
            </a:extLst>
          </p:cNvPr>
          <p:cNvSpPr txBox="1"/>
          <p:nvPr/>
        </p:nvSpPr>
        <p:spPr>
          <a:xfrm>
            <a:off x="3818431" y="3252531"/>
            <a:ext cx="436656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②５８－３</a:t>
            </a:r>
            <a:r>
              <a:rPr lang="ja-JP" altLang="en-US" sz="36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＝２８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CF46058-58BF-4841-AAB5-7FF8CD76DBE9}"/>
              </a:ext>
            </a:extLst>
          </p:cNvPr>
          <p:cNvSpPr txBox="1"/>
          <p:nvPr/>
        </p:nvSpPr>
        <p:spPr>
          <a:xfrm>
            <a:off x="2084133" y="3891308"/>
            <a:ext cx="1244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２８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4916410-CD44-4186-B534-1528ABBD177D}"/>
              </a:ext>
            </a:extLst>
          </p:cNvPr>
          <p:cNvSpPr txBox="1"/>
          <p:nvPr/>
        </p:nvSpPr>
        <p:spPr>
          <a:xfrm>
            <a:off x="5144841" y="4826863"/>
            <a:ext cx="6218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uFill>
                  <a:solidFill>
                    <a:srgbClr val="FF0000"/>
                  </a:solidFill>
                </a:u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  <a:r>
              <a:rPr lang="ja-JP" altLang="en-US" sz="3600" dirty="0">
                <a:solidFill>
                  <a:srgbClr val="FF00FF"/>
                </a:solidFill>
                <a:uFill>
                  <a:solidFill>
                    <a:srgbClr val="FF0000"/>
                  </a:solidFill>
                </a:u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3600" dirty="0">
                <a:uFill>
                  <a:solidFill>
                    <a:srgbClr val="FF0000"/>
                  </a:solidFill>
                </a:u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3600" dirty="0">
                <a:uFill>
                  <a:solidFill>
                    <a:srgbClr val="FF0000"/>
                  </a:solidFill>
                </a:u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２７なので</a:t>
            </a:r>
            <a:r>
              <a:rPr lang="ja-JP" altLang="en-US" sz="3600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９こ</a:t>
            </a:r>
            <a:r>
              <a:rPr lang="ja-JP" altLang="en-US" sz="3600" dirty="0">
                <a:uFill>
                  <a:solidFill>
                    <a:srgbClr val="FF0000"/>
                  </a:solidFill>
                </a:u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</a:t>
            </a:r>
            <a:endParaRPr lang="en-US" altLang="ja-JP" sz="3600" dirty="0">
              <a:uFill>
                <a:solidFill>
                  <a:srgbClr val="FF0000"/>
                </a:solidFill>
              </a:u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757C0B4-EE76-4502-82E5-9042029571B0}"/>
              </a:ext>
            </a:extLst>
          </p:cNvPr>
          <p:cNvSpPr txBox="1"/>
          <p:nvPr/>
        </p:nvSpPr>
        <p:spPr>
          <a:xfrm>
            <a:off x="2084133" y="4449929"/>
            <a:ext cx="1201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２７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F2997553-7506-4F4E-9FFF-A2B71867B062}"/>
              </a:ext>
            </a:extLst>
          </p:cNvPr>
          <p:cNvCxnSpPr>
            <a:cxnSpLocks/>
          </p:cNvCxnSpPr>
          <p:nvPr/>
        </p:nvCxnSpPr>
        <p:spPr>
          <a:xfrm>
            <a:off x="2019787" y="5136360"/>
            <a:ext cx="1395208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0F1589B-4E04-4C8F-964F-8D8E1D4C2731}"/>
              </a:ext>
            </a:extLst>
          </p:cNvPr>
          <p:cNvSpPr txBox="1"/>
          <p:nvPr/>
        </p:nvSpPr>
        <p:spPr>
          <a:xfrm>
            <a:off x="3788663" y="5626380"/>
            <a:ext cx="335927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28FBCC-931F-4809-B492-631CB5D1EA4D}"/>
              </a:ext>
            </a:extLst>
          </p:cNvPr>
          <p:cNvSpPr txBox="1"/>
          <p:nvPr/>
        </p:nvSpPr>
        <p:spPr>
          <a:xfrm>
            <a:off x="2625060" y="5136360"/>
            <a:ext cx="737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8FE02CE-F623-4B35-9D83-E8FD592587EE}"/>
              </a:ext>
            </a:extLst>
          </p:cNvPr>
          <p:cNvSpPr txBox="1"/>
          <p:nvPr/>
        </p:nvSpPr>
        <p:spPr>
          <a:xfrm>
            <a:off x="2601814" y="1905713"/>
            <a:ext cx="737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A119EF4-418C-4CB1-8700-3316A06AC0C8}"/>
              </a:ext>
            </a:extLst>
          </p:cNvPr>
          <p:cNvSpPr txBox="1"/>
          <p:nvPr/>
        </p:nvSpPr>
        <p:spPr>
          <a:xfrm>
            <a:off x="7409241" y="5619282"/>
            <a:ext cx="355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答．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69897EC-6416-4F84-BEA9-3B0221C2B6DE}"/>
              </a:ext>
            </a:extLst>
          </p:cNvPr>
          <p:cNvSpPr txBox="1"/>
          <p:nvPr/>
        </p:nvSpPr>
        <p:spPr>
          <a:xfrm>
            <a:off x="5163880" y="2459316"/>
            <a:ext cx="5674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uFill>
                  <a:solidFill>
                    <a:srgbClr val="FF0000"/>
                  </a:solidFill>
                </a:u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  <a:r>
              <a:rPr lang="ja-JP" altLang="en-US" sz="3600" dirty="0">
                <a:solidFill>
                  <a:srgbClr val="FF00FF"/>
                </a:solidFill>
                <a:uFill>
                  <a:solidFill>
                    <a:srgbClr val="FF0000"/>
                  </a:solidFill>
                </a:u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3600" dirty="0">
                <a:uFill>
                  <a:solidFill>
                    <a:srgbClr val="FF0000"/>
                  </a:solidFill>
                </a:u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3600" dirty="0">
                <a:uFill>
                  <a:solidFill>
                    <a:srgbClr val="FF0000"/>
                  </a:solidFill>
                </a:u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３なので</a:t>
            </a:r>
            <a:r>
              <a:rPr lang="ja-JP" altLang="en-US" sz="3600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１こ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A95CEDEA-6D14-444F-8E5A-27509493D1B5}"/>
              </a:ext>
            </a:extLst>
          </p:cNvPr>
          <p:cNvSpPr txBox="1"/>
          <p:nvPr/>
        </p:nvSpPr>
        <p:spPr>
          <a:xfrm>
            <a:off x="3788662" y="4039476"/>
            <a:ext cx="667118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③２８の中に</a:t>
            </a:r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はいくつある？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584FD59-CB1B-486F-A087-823548099902}"/>
              </a:ext>
            </a:extLst>
          </p:cNvPr>
          <p:cNvSpPr txBox="1"/>
          <p:nvPr/>
        </p:nvSpPr>
        <p:spPr>
          <a:xfrm>
            <a:off x="1299411" y="520731"/>
            <a:ext cx="8802410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１けたの筆算の練習２</a:t>
            </a:r>
            <a:endParaRPr kumimoji="1" lang="ja-JP" altLang="en-US" sz="48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DEA4A69-78AC-4EF5-B5F7-91432B1F45BD}"/>
              </a:ext>
            </a:extLst>
          </p:cNvPr>
          <p:cNvSpPr txBox="1"/>
          <p:nvPr/>
        </p:nvSpPr>
        <p:spPr>
          <a:xfrm>
            <a:off x="3788662" y="1679767"/>
            <a:ext cx="613592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①５の中に</a:t>
            </a:r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はいくつある？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69B85C59-3076-D6EB-D9F4-1EB7737B9CA0}"/>
              </a:ext>
            </a:extLst>
          </p:cNvPr>
          <p:cNvSpPr/>
          <p:nvPr/>
        </p:nvSpPr>
        <p:spPr>
          <a:xfrm>
            <a:off x="2088702" y="2567678"/>
            <a:ext cx="668026" cy="668026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6A7F58A9-BF5E-C2DE-528D-E38A62EE170A}"/>
              </a:ext>
            </a:extLst>
          </p:cNvPr>
          <p:cNvSpPr/>
          <p:nvPr/>
        </p:nvSpPr>
        <p:spPr>
          <a:xfrm>
            <a:off x="1036251" y="2553823"/>
            <a:ext cx="679245" cy="679245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B247D89D-6B94-C086-71C1-6AB96FE5E7A3}"/>
              </a:ext>
            </a:extLst>
          </p:cNvPr>
          <p:cNvSpPr/>
          <p:nvPr/>
        </p:nvSpPr>
        <p:spPr>
          <a:xfrm>
            <a:off x="2000194" y="3823024"/>
            <a:ext cx="1328885" cy="679245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694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25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6" grpId="0" animBg="1"/>
      <p:bldP spid="27" grpId="0"/>
      <p:bldP spid="28" grpId="0"/>
      <p:bldP spid="29" grpId="0"/>
      <p:bldP spid="32" grpId="0" animBg="1"/>
      <p:bldP spid="33" grpId="0"/>
      <p:bldP spid="34" grpId="0"/>
      <p:bldP spid="37" grpId="0"/>
      <p:bldP spid="31" grpId="0"/>
      <p:bldP spid="45" grpId="0" animBg="1"/>
      <p:bldP spid="40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A3C675D-4039-48E4-850F-27F2BF1EB1AF}"/>
              </a:ext>
            </a:extLst>
          </p:cNvPr>
          <p:cNvSpPr txBox="1"/>
          <p:nvPr/>
        </p:nvSpPr>
        <p:spPr>
          <a:xfrm>
            <a:off x="5585020" y="2425306"/>
            <a:ext cx="5723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＝８なので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２こ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CC2467-70AF-4C19-A05C-7DCCA238AB07}"/>
              </a:ext>
            </a:extLst>
          </p:cNvPr>
          <p:cNvSpPr txBox="1"/>
          <p:nvPr/>
        </p:nvSpPr>
        <p:spPr>
          <a:xfrm>
            <a:off x="2046931" y="1665659"/>
            <a:ext cx="1472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48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8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BDD4C4-B7CE-47FA-838E-2983AAFD1E22}"/>
              </a:ext>
            </a:extLst>
          </p:cNvPr>
          <p:cNvSpPr txBox="1"/>
          <p:nvPr/>
        </p:nvSpPr>
        <p:spPr>
          <a:xfrm>
            <a:off x="832916" y="2392520"/>
            <a:ext cx="2977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4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）９３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711BF01-A376-47F9-906F-F66EED0377DA}"/>
              </a:ext>
            </a:extLst>
          </p:cNvPr>
          <p:cNvSpPr txBox="1"/>
          <p:nvPr/>
        </p:nvSpPr>
        <p:spPr>
          <a:xfrm>
            <a:off x="2046931" y="3063963"/>
            <a:ext cx="1484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ja-JP" altLang="en-US" sz="48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8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928E42B-87B3-41AD-86AC-4EB542FAAE83}"/>
              </a:ext>
            </a:extLst>
          </p:cNvPr>
          <p:cNvCxnSpPr>
            <a:cxnSpLocks/>
          </p:cNvCxnSpPr>
          <p:nvPr/>
        </p:nvCxnSpPr>
        <p:spPr>
          <a:xfrm>
            <a:off x="1543861" y="2466406"/>
            <a:ext cx="197534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FADE7FA-265C-4274-A377-DBC184F0DD22}"/>
              </a:ext>
            </a:extLst>
          </p:cNvPr>
          <p:cNvCxnSpPr>
            <a:cxnSpLocks/>
          </p:cNvCxnSpPr>
          <p:nvPr/>
        </p:nvCxnSpPr>
        <p:spPr>
          <a:xfrm>
            <a:off x="1734972" y="3790824"/>
            <a:ext cx="175529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楕円 11">
            <a:extLst>
              <a:ext uri="{FF2B5EF4-FFF2-40B4-BE49-F238E27FC236}">
                <a16:creationId xmlns:a16="http://schemas.microsoft.com/office/drawing/2014/main" id="{DA3F8096-8152-4A43-8488-C185D695D00F}"/>
              </a:ext>
            </a:extLst>
          </p:cNvPr>
          <p:cNvSpPr/>
          <p:nvPr/>
        </p:nvSpPr>
        <p:spPr>
          <a:xfrm>
            <a:off x="2087335" y="2420448"/>
            <a:ext cx="668026" cy="668026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E89C5967-33A4-4537-8CB6-6E51DC821E0F}"/>
              </a:ext>
            </a:extLst>
          </p:cNvPr>
          <p:cNvSpPr/>
          <p:nvPr/>
        </p:nvSpPr>
        <p:spPr>
          <a:xfrm>
            <a:off x="872084" y="2406593"/>
            <a:ext cx="679245" cy="679245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711BF01-A376-47F9-906F-F66EED0377DA}"/>
              </a:ext>
            </a:extLst>
          </p:cNvPr>
          <p:cNvSpPr txBox="1"/>
          <p:nvPr/>
        </p:nvSpPr>
        <p:spPr>
          <a:xfrm>
            <a:off x="2046931" y="3821073"/>
            <a:ext cx="1484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１３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6AE6558-4863-4F47-A2F3-BEFC1F164A7F}"/>
              </a:ext>
            </a:extLst>
          </p:cNvPr>
          <p:cNvSpPr txBox="1"/>
          <p:nvPr/>
        </p:nvSpPr>
        <p:spPr>
          <a:xfrm>
            <a:off x="1299411" y="520731"/>
            <a:ext cx="8802410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１けたの筆算の練習３</a:t>
            </a:r>
            <a:endParaRPr kumimoji="1" lang="ja-JP" altLang="en-US" sz="48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74BF621-74C9-0BDE-A806-13918A281C72}"/>
              </a:ext>
            </a:extLst>
          </p:cNvPr>
          <p:cNvSpPr txBox="1"/>
          <p:nvPr/>
        </p:nvSpPr>
        <p:spPr>
          <a:xfrm>
            <a:off x="3788663" y="1679767"/>
            <a:ext cx="619167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①９の中に</a:t>
            </a:r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はいくつある？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C8862C8-5D12-6EBA-7733-1E178E5A441C}"/>
              </a:ext>
            </a:extLst>
          </p:cNvPr>
          <p:cNvSpPr txBox="1"/>
          <p:nvPr/>
        </p:nvSpPr>
        <p:spPr>
          <a:xfrm>
            <a:off x="3788663" y="3125520"/>
            <a:ext cx="439633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②９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6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－８</a:t>
            </a:r>
            <a:r>
              <a:rPr lang="ja-JP" altLang="en-US" sz="36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＝１３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342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2" grpId="0" animBg="1"/>
      <p:bldP spid="14" grpId="0" animBg="1"/>
      <p:bldP spid="16" grpId="0"/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CC2467-70AF-4C19-A05C-7DCCA238AB07}"/>
              </a:ext>
            </a:extLst>
          </p:cNvPr>
          <p:cNvSpPr txBox="1"/>
          <p:nvPr/>
        </p:nvSpPr>
        <p:spPr>
          <a:xfrm>
            <a:off x="2046931" y="1665659"/>
            <a:ext cx="1472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48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8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BDD4C4-B7CE-47FA-838E-2983AAFD1E22}"/>
              </a:ext>
            </a:extLst>
          </p:cNvPr>
          <p:cNvSpPr txBox="1"/>
          <p:nvPr/>
        </p:nvSpPr>
        <p:spPr>
          <a:xfrm>
            <a:off x="832916" y="2392520"/>
            <a:ext cx="2977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4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）９３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711BF01-A376-47F9-906F-F66EED0377DA}"/>
              </a:ext>
            </a:extLst>
          </p:cNvPr>
          <p:cNvSpPr txBox="1"/>
          <p:nvPr/>
        </p:nvSpPr>
        <p:spPr>
          <a:xfrm>
            <a:off x="2046931" y="3063963"/>
            <a:ext cx="1484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ja-JP" altLang="en-US" sz="48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8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928E42B-87B3-41AD-86AC-4EB542FAAE83}"/>
              </a:ext>
            </a:extLst>
          </p:cNvPr>
          <p:cNvCxnSpPr>
            <a:cxnSpLocks/>
          </p:cNvCxnSpPr>
          <p:nvPr/>
        </p:nvCxnSpPr>
        <p:spPr>
          <a:xfrm>
            <a:off x="1543861" y="2466406"/>
            <a:ext cx="197534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FADE7FA-265C-4274-A377-DBC184F0DD22}"/>
              </a:ext>
            </a:extLst>
          </p:cNvPr>
          <p:cNvCxnSpPr>
            <a:cxnSpLocks/>
          </p:cNvCxnSpPr>
          <p:nvPr/>
        </p:nvCxnSpPr>
        <p:spPr>
          <a:xfrm>
            <a:off x="1734972" y="3790824"/>
            <a:ext cx="175529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6DBA004-504E-4151-8B77-BA3A7F678086}"/>
              </a:ext>
            </a:extLst>
          </p:cNvPr>
          <p:cNvSpPr txBox="1"/>
          <p:nvPr/>
        </p:nvSpPr>
        <p:spPr>
          <a:xfrm>
            <a:off x="5519853" y="4588550"/>
            <a:ext cx="6202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＝１２なので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３こ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E89C5967-33A4-4537-8CB6-6E51DC821E0F}"/>
              </a:ext>
            </a:extLst>
          </p:cNvPr>
          <p:cNvSpPr/>
          <p:nvPr/>
        </p:nvSpPr>
        <p:spPr>
          <a:xfrm>
            <a:off x="872084" y="2406593"/>
            <a:ext cx="679245" cy="679245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711BF01-A376-47F9-906F-F66EED0377DA}"/>
              </a:ext>
            </a:extLst>
          </p:cNvPr>
          <p:cNvSpPr txBox="1"/>
          <p:nvPr/>
        </p:nvSpPr>
        <p:spPr>
          <a:xfrm>
            <a:off x="2046931" y="3821073"/>
            <a:ext cx="1484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１３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8F358BC-5DE6-43A9-B790-75578EA0BA26}"/>
              </a:ext>
            </a:extLst>
          </p:cNvPr>
          <p:cNvSpPr txBox="1"/>
          <p:nvPr/>
        </p:nvSpPr>
        <p:spPr>
          <a:xfrm flipH="1">
            <a:off x="2660093" y="1678244"/>
            <a:ext cx="497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en-US" altLang="ja-JP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711BF01-A376-47F9-906F-F66EED0377DA}"/>
              </a:ext>
            </a:extLst>
          </p:cNvPr>
          <p:cNvSpPr txBox="1"/>
          <p:nvPr/>
        </p:nvSpPr>
        <p:spPr>
          <a:xfrm>
            <a:off x="2046931" y="4462267"/>
            <a:ext cx="1484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6FADE7FA-265C-4274-A377-DBC184F0DD22}"/>
              </a:ext>
            </a:extLst>
          </p:cNvPr>
          <p:cNvCxnSpPr>
            <a:cxnSpLocks/>
          </p:cNvCxnSpPr>
          <p:nvPr/>
        </p:nvCxnSpPr>
        <p:spPr>
          <a:xfrm>
            <a:off x="1734972" y="5176279"/>
            <a:ext cx="175529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447FF9E-D957-4802-ACAB-D46CD23FF621}"/>
              </a:ext>
            </a:extLst>
          </p:cNvPr>
          <p:cNvSpPr txBox="1"/>
          <p:nvPr/>
        </p:nvSpPr>
        <p:spPr>
          <a:xfrm>
            <a:off x="2660093" y="5206527"/>
            <a:ext cx="538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kumimoji="1" lang="ja-JP" altLang="en-US" sz="48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1D21058-1915-46A6-923B-4FADA1CA5F9C}"/>
              </a:ext>
            </a:extLst>
          </p:cNvPr>
          <p:cNvSpPr txBox="1"/>
          <p:nvPr/>
        </p:nvSpPr>
        <p:spPr>
          <a:xfrm>
            <a:off x="6652363" y="5971118"/>
            <a:ext cx="4334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答え．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２３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あまり１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E89C5967-33A4-4537-8CB6-6E51DC821E0F}"/>
              </a:ext>
            </a:extLst>
          </p:cNvPr>
          <p:cNvSpPr/>
          <p:nvPr/>
        </p:nvSpPr>
        <p:spPr>
          <a:xfrm>
            <a:off x="2094282" y="3822976"/>
            <a:ext cx="1328885" cy="679245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6AE6558-4863-4F47-A2F3-BEFC1F164A7F}"/>
              </a:ext>
            </a:extLst>
          </p:cNvPr>
          <p:cNvSpPr txBox="1"/>
          <p:nvPr/>
        </p:nvSpPr>
        <p:spPr>
          <a:xfrm>
            <a:off x="1299411" y="520731"/>
            <a:ext cx="8802410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１けたの筆算の練習３</a:t>
            </a:r>
            <a:endParaRPr kumimoji="1" lang="ja-JP" altLang="en-US" sz="48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7F40FD6-08B0-C792-9DA1-40430E6009F7}"/>
              </a:ext>
            </a:extLst>
          </p:cNvPr>
          <p:cNvSpPr txBox="1"/>
          <p:nvPr/>
        </p:nvSpPr>
        <p:spPr>
          <a:xfrm>
            <a:off x="3788664" y="3125520"/>
            <a:ext cx="426709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②９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6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36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＝１３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B0B75DA-0337-A5E2-843C-ECE8A0D893D5}"/>
              </a:ext>
            </a:extLst>
          </p:cNvPr>
          <p:cNvSpPr txBox="1"/>
          <p:nvPr/>
        </p:nvSpPr>
        <p:spPr>
          <a:xfrm>
            <a:off x="3788662" y="3874312"/>
            <a:ext cx="669348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③１３の中に</a:t>
            </a:r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はいくつある？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64D77E7-8129-2659-B4C3-7F11B8414C6F}"/>
              </a:ext>
            </a:extLst>
          </p:cNvPr>
          <p:cNvSpPr txBox="1"/>
          <p:nvPr/>
        </p:nvSpPr>
        <p:spPr>
          <a:xfrm>
            <a:off x="3788664" y="5256880"/>
            <a:ext cx="413985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④１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6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－１２＝１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FED1211-01AE-539F-134C-2466040A2CEB}"/>
              </a:ext>
            </a:extLst>
          </p:cNvPr>
          <p:cNvSpPr txBox="1"/>
          <p:nvPr/>
        </p:nvSpPr>
        <p:spPr>
          <a:xfrm>
            <a:off x="3788663" y="1679767"/>
            <a:ext cx="620283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①９の中に</a:t>
            </a:r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はいくつある？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BB10F0C-0D20-D913-67DA-97227CCB30E5}"/>
              </a:ext>
            </a:extLst>
          </p:cNvPr>
          <p:cNvSpPr txBox="1"/>
          <p:nvPr/>
        </p:nvSpPr>
        <p:spPr>
          <a:xfrm>
            <a:off x="5585020" y="2425306"/>
            <a:ext cx="5723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＝８なので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２こ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452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20" grpId="0"/>
      <p:bldP spid="24" grpId="0"/>
      <p:bldP spid="27" grpId="0" animBg="1"/>
      <p:bldP spid="1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CC2467-70AF-4C19-A05C-7DCCA238AB07}"/>
              </a:ext>
            </a:extLst>
          </p:cNvPr>
          <p:cNvSpPr txBox="1"/>
          <p:nvPr/>
        </p:nvSpPr>
        <p:spPr>
          <a:xfrm>
            <a:off x="2046931" y="1665659"/>
            <a:ext cx="1472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ja-JP" altLang="en-US" sz="48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8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BDD4C4-B7CE-47FA-838E-2983AAFD1E22}"/>
              </a:ext>
            </a:extLst>
          </p:cNvPr>
          <p:cNvSpPr txBox="1"/>
          <p:nvPr/>
        </p:nvSpPr>
        <p:spPr>
          <a:xfrm>
            <a:off x="832916" y="2392520"/>
            <a:ext cx="2977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ja-JP" altLang="en-US" sz="4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）８４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711BF01-A376-47F9-906F-F66EED0377DA}"/>
              </a:ext>
            </a:extLst>
          </p:cNvPr>
          <p:cNvSpPr txBox="1"/>
          <p:nvPr/>
        </p:nvSpPr>
        <p:spPr>
          <a:xfrm>
            <a:off x="2046931" y="3063963"/>
            <a:ext cx="1484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ja-JP" altLang="en-US" sz="48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8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928E42B-87B3-41AD-86AC-4EB542FAAE83}"/>
              </a:ext>
            </a:extLst>
          </p:cNvPr>
          <p:cNvCxnSpPr>
            <a:cxnSpLocks/>
          </p:cNvCxnSpPr>
          <p:nvPr/>
        </p:nvCxnSpPr>
        <p:spPr>
          <a:xfrm>
            <a:off x="1543861" y="2466406"/>
            <a:ext cx="197534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FADE7FA-265C-4274-A377-DBC184F0DD22}"/>
              </a:ext>
            </a:extLst>
          </p:cNvPr>
          <p:cNvCxnSpPr>
            <a:cxnSpLocks/>
          </p:cNvCxnSpPr>
          <p:nvPr/>
        </p:nvCxnSpPr>
        <p:spPr>
          <a:xfrm>
            <a:off x="1734972" y="3790824"/>
            <a:ext cx="175529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楕円 11">
            <a:extLst>
              <a:ext uri="{FF2B5EF4-FFF2-40B4-BE49-F238E27FC236}">
                <a16:creationId xmlns:a16="http://schemas.microsoft.com/office/drawing/2014/main" id="{DA3F8096-8152-4A43-8488-C185D695D00F}"/>
              </a:ext>
            </a:extLst>
          </p:cNvPr>
          <p:cNvSpPr/>
          <p:nvPr/>
        </p:nvSpPr>
        <p:spPr>
          <a:xfrm>
            <a:off x="2087335" y="2420448"/>
            <a:ext cx="668026" cy="668026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E89C5967-33A4-4537-8CB6-6E51DC821E0F}"/>
              </a:ext>
            </a:extLst>
          </p:cNvPr>
          <p:cNvSpPr/>
          <p:nvPr/>
        </p:nvSpPr>
        <p:spPr>
          <a:xfrm>
            <a:off x="872084" y="2406593"/>
            <a:ext cx="679245" cy="679245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711BF01-A376-47F9-906F-F66EED0377DA}"/>
              </a:ext>
            </a:extLst>
          </p:cNvPr>
          <p:cNvSpPr txBox="1"/>
          <p:nvPr/>
        </p:nvSpPr>
        <p:spPr>
          <a:xfrm>
            <a:off x="2046931" y="3821073"/>
            <a:ext cx="1484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１４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C375016-E8AC-43B7-8B38-92DDC3FCF135}"/>
              </a:ext>
            </a:extLst>
          </p:cNvPr>
          <p:cNvSpPr txBox="1"/>
          <p:nvPr/>
        </p:nvSpPr>
        <p:spPr>
          <a:xfrm>
            <a:off x="1299411" y="520731"/>
            <a:ext cx="8802410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１けたの筆算の練習４</a:t>
            </a:r>
            <a:endParaRPr kumimoji="1" lang="ja-JP" altLang="en-US" sz="48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5259AC-1EFB-287E-9EB8-D2E4839FEC43}"/>
              </a:ext>
            </a:extLst>
          </p:cNvPr>
          <p:cNvSpPr txBox="1"/>
          <p:nvPr/>
        </p:nvSpPr>
        <p:spPr>
          <a:xfrm>
            <a:off x="5497550" y="2394005"/>
            <a:ext cx="5822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＝７なので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１こ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1DC7710-2AC9-8064-F78B-32FAC1F68D04}"/>
              </a:ext>
            </a:extLst>
          </p:cNvPr>
          <p:cNvSpPr txBox="1"/>
          <p:nvPr/>
        </p:nvSpPr>
        <p:spPr>
          <a:xfrm>
            <a:off x="3788662" y="1679767"/>
            <a:ext cx="615822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①８の中に</a:t>
            </a:r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はいくつある？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0F5D743-4D8F-9EBA-08D0-BA33742922F0}"/>
              </a:ext>
            </a:extLst>
          </p:cNvPr>
          <p:cNvSpPr txBox="1"/>
          <p:nvPr/>
        </p:nvSpPr>
        <p:spPr>
          <a:xfrm>
            <a:off x="3788663" y="3125520"/>
            <a:ext cx="439633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②８４－７</a:t>
            </a:r>
            <a:r>
              <a:rPr lang="ja-JP" altLang="en-US" sz="36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＝１４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481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 animBg="1"/>
      <p:bldP spid="14" grpId="0" animBg="1"/>
      <p:bldP spid="16" grpId="0"/>
      <p:bldP spid="2" grpId="0"/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CC2467-70AF-4C19-A05C-7DCCA238AB07}"/>
              </a:ext>
            </a:extLst>
          </p:cNvPr>
          <p:cNvSpPr txBox="1"/>
          <p:nvPr/>
        </p:nvSpPr>
        <p:spPr>
          <a:xfrm>
            <a:off x="2046931" y="1665659"/>
            <a:ext cx="1472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ja-JP" altLang="en-US" sz="48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8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BDD4C4-B7CE-47FA-838E-2983AAFD1E22}"/>
              </a:ext>
            </a:extLst>
          </p:cNvPr>
          <p:cNvSpPr txBox="1"/>
          <p:nvPr/>
        </p:nvSpPr>
        <p:spPr>
          <a:xfrm>
            <a:off x="832916" y="2392520"/>
            <a:ext cx="2977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ja-JP" altLang="en-US" sz="4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）８４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711BF01-A376-47F9-906F-F66EED0377DA}"/>
              </a:ext>
            </a:extLst>
          </p:cNvPr>
          <p:cNvSpPr txBox="1"/>
          <p:nvPr/>
        </p:nvSpPr>
        <p:spPr>
          <a:xfrm>
            <a:off x="2046931" y="3063963"/>
            <a:ext cx="1484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ja-JP" altLang="en-US" sz="48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8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928E42B-87B3-41AD-86AC-4EB542FAAE83}"/>
              </a:ext>
            </a:extLst>
          </p:cNvPr>
          <p:cNvCxnSpPr>
            <a:cxnSpLocks/>
          </p:cNvCxnSpPr>
          <p:nvPr/>
        </p:nvCxnSpPr>
        <p:spPr>
          <a:xfrm>
            <a:off x="1543861" y="2466406"/>
            <a:ext cx="197534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FADE7FA-265C-4274-A377-DBC184F0DD22}"/>
              </a:ext>
            </a:extLst>
          </p:cNvPr>
          <p:cNvCxnSpPr>
            <a:cxnSpLocks/>
          </p:cNvCxnSpPr>
          <p:nvPr/>
        </p:nvCxnSpPr>
        <p:spPr>
          <a:xfrm>
            <a:off x="1734972" y="3790824"/>
            <a:ext cx="175529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6DBA004-504E-4151-8B77-BA3A7F678086}"/>
              </a:ext>
            </a:extLst>
          </p:cNvPr>
          <p:cNvSpPr txBox="1"/>
          <p:nvPr/>
        </p:nvSpPr>
        <p:spPr>
          <a:xfrm>
            <a:off x="5510676" y="4588550"/>
            <a:ext cx="6198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＝１４なので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２こ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E89C5967-33A4-4537-8CB6-6E51DC821E0F}"/>
              </a:ext>
            </a:extLst>
          </p:cNvPr>
          <p:cNvSpPr/>
          <p:nvPr/>
        </p:nvSpPr>
        <p:spPr>
          <a:xfrm>
            <a:off x="872084" y="2406593"/>
            <a:ext cx="679245" cy="679245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711BF01-A376-47F9-906F-F66EED0377DA}"/>
              </a:ext>
            </a:extLst>
          </p:cNvPr>
          <p:cNvSpPr txBox="1"/>
          <p:nvPr/>
        </p:nvSpPr>
        <p:spPr>
          <a:xfrm>
            <a:off x="2046931" y="3821073"/>
            <a:ext cx="1484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１４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8F358BC-5DE6-43A9-B790-75578EA0BA26}"/>
              </a:ext>
            </a:extLst>
          </p:cNvPr>
          <p:cNvSpPr txBox="1"/>
          <p:nvPr/>
        </p:nvSpPr>
        <p:spPr>
          <a:xfrm flipH="1">
            <a:off x="2660093" y="1678244"/>
            <a:ext cx="497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711BF01-A376-47F9-906F-F66EED0377DA}"/>
              </a:ext>
            </a:extLst>
          </p:cNvPr>
          <p:cNvSpPr txBox="1"/>
          <p:nvPr/>
        </p:nvSpPr>
        <p:spPr>
          <a:xfrm>
            <a:off x="2046931" y="4462267"/>
            <a:ext cx="1484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１４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6FADE7FA-265C-4274-A377-DBC184F0DD22}"/>
              </a:ext>
            </a:extLst>
          </p:cNvPr>
          <p:cNvCxnSpPr>
            <a:cxnSpLocks/>
          </p:cNvCxnSpPr>
          <p:nvPr/>
        </p:nvCxnSpPr>
        <p:spPr>
          <a:xfrm>
            <a:off x="1734972" y="5176279"/>
            <a:ext cx="175529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447FF9E-D957-4802-ACAB-D46CD23FF621}"/>
              </a:ext>
            </a:extLst>
          </p:cNvPr>
          <p:cNvSpPr txBox="1"/>
          <p:nvPr/>
        </p:nvSpPr>
        <p:spPr>
          <a:xfrm>
            <a:off x="2660093" y="5206527"/>
            <a:ext cx="538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kumimoji="1" lang="ja-JP" altLang="en-US" sz="48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1D21058-1915-46A6-923B-4FADA1CA5F9C}"/>
              </a:ext>
            </a:extLst>
          </p:cNvPr>
          <p:cNvSpPr txBox="1"/>
          <p:nvPr/>
        </p:nvSpPr>
        <p:spPr>
          <a:xfrm>
            <a:off x="8518519" y="5256880"/>
            <a:ext cx="2616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答え．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E89C5967-33A4-4537-8CB6-6E51DC821E0F}"/>
              </a:ext>
            </a:extLst>
          </p:cNvPr>
          <p:cNvSpPr/>
          <p:nvPr/>
        </p:nvSpPr>
        <p:spPr>
          <a:xfrm>
            <a:off x="2094282" y="3822976"/>
            <a:ext cx="1328885" cy="679245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C375016-E8AC-43B7-8B38-92DDC3FCF135}"/>
              </a:ext>
            </a:extLst>
          </p:cNvPr>
          <p:cNvSpPr txBox="1"/>
          <p:nvPr/>
        </p:nvSpPr>
        <p:spPr>
          <a:xfrm>
            <a:off x="1299411" y="520731"/>
            <a:ext cx="8802410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１けたの筆算の練習４</a:t>
            </a:r>
            <a:endParaRPr kumimoji="1" lang="ja-JP" altLang="en-US" sz="4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77387C0-26A7-CE11-A2BD-A16A28911FFC}"/>
              </a:ext>
            </a:extLst>
          </p:cNvPr>
          <p:cNvSpPr txBox="1"/>
          <p:nvPr/>
        </p:nvSpPr>
        <p:spPr>
          <a:xfrm>
            <a:off x="3788663" y="3125520"/>
            <a:ext cx="439633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②８４－７</a:t>
            </a:r>
            <a:r>
              <a:rPr lang="ja-JP" altLang="en-US" sz="36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＝１４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A96CD04-35E7-3FF9-F73C-69A2BF9765AE}"/>
              </a:ext>
            </a:extLst>
          </p:cNvPr>
          <p:cNvSpPr txBox="1"/>
          <p:nvPr/>
        </p:nvSpPr>
        <p:spPr>
          <a:xfrm>
            <a:off x="3788662" y="3874312"/>
            <a:ext cx="662657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③１４の中に</a:t>
            </a:r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はいくつある？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5D362D8-0B2D-318A-DEBB-6CCEFAF025B7}"/>
              </a:ext>
            </a:extLst>
          </p:cNvPr>
          <p:cNvSpPr txBox="1"/>
          <p:nvPr/>
        </p:nvSpPr>
        <p:spPr>
          <a:xfrm>
            <a:off x="3788664" y="5256880"/>
            <a:ext cx="413985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④１４</a:t>
            </a:r>
            <a:r>
              <a:rPr lang="ja-JP" altLang="en-US" sz="36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－１４＝０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0A3E14A-3299-1545-D625-B9B42D5545E0}"/>
              </a:ext>
            </a:extLst>
          </p:cNvPr>
          <p:cNvSpPr txBox="1"/>
          <p:nvPr/>
        </p:nvSpPr>
        <p:spPr>
          <a:xfrm>
            <a:off x="3788663" y="1679767"/>
            <a:ext cx="620283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①８の中に</a:t>
            </a:r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はいくつある？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DA0EC16-A000-4580-8551-0D51F621505D}"/>
              </a:ext>
            </a:extLst>
          </p:cNvPr>
          <p:cNvSpPr txBox="1"/>
          <p:nvPr/>
        </p:nvSpPr>
        <p:spPr>
          <a:xfrm>
            <a:off x="5497550" y="2394005"/>
            <a:ext cx="5822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＝７なので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１こ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975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20" grpId="0"/>
      <p:bldP spid="24" grpId="0"/>
      <p:bldP spid="27" grpId="0" animBg="1"/>
      <p:bldP spid="9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CC2467-70AF-4C19-A05C-7DCCA238AB07}"/>
              </a:ext>
            </a:extLst>
          </p:cNvPr>
          <p:cNvSpPr txBox="1"/>
          <p:nvPr/>
        </p:nvSpPr>
        <p:spPr>
          <a:xfrm>
            <a:off x="2046931" y="1696092"/>
            <a:ext cx="1472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48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8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BDD4C4-B7CE-47FA-838E-2983AAFD1E22}"/>
              </a:ext>
            </a:extLst>
          </p:cNvPr>
          <p:cNvSpPr txBox="1"/>
          <p:nvPr/>
        </p:nvSpPr>
        <p:spPr>
          <a:xfrm>
            <a:off x="832916" y="2422953"/>
            <a:ext cx="2977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4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）８３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711BF01-A376-47F9-906F-F66EED0377DA}"/>
              </a:ext>
            </a:extLst>
          </p:cNvPr>
          <p:cNvSpPr txBox="1"/>
          <p:nvPr/>
        </p:nvSpPr>
        <p:spPr>
          <a:xfrm>
            <a:off x="2046931" y="3094396"/>
            <a:ext cx="1484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ja-JP" altLang="en-US" sz="48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8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928E42B-87B3-41AD-86AC-4EB542FAAE83}"/>
              </a:ext>
            </a:extLst>
          </p:cNvPr>
          <p:cNvCxnSpPr>
            <a:cxnSpLocks/>
          </p:cNvCxnSpPr>
          <p:nvPr/>
        </p:nvCxnSpPr>
        <p:spPr>
          <a:xfrm>
            <a:off x="1543861" y="2496839"/>
            <a:ext cx="197534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FADE7FA-265C-4274-A377-DBC184F0DD22}"/>
              </a:ext>
            </a:extLst>
          </p:cNvPr>
          <p:cNvCxnSpPr>
            <a:cxnSpLocks/>
          </p:cNvCxnSpPr>
          <p:nvPr/>
        </p:nvCxnSpPr>
        <p:spPr>
          <a:xfrm>
            <a:off x="1734972" y="3821257"/>
            <a:ext cx="175529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楕円 11">
            <a:extLst>
              <a:ext uri="{FF2B5EF4-FFF2-40B4-BE49-F238E27FC236}">
                <a16:creationId xmlns:a16="http://schemas.microsoft.com/office/drawing/2014/main" id="{DA3F8096-8152-4A43-8488-C185D695D00F}"/>
              </a:ext>
            </a:extLst>
          </p:cNvPr>
          <p:cNvSpPr/>
          <p:nvPr/>
        </p:nvSpPr>
        <p:spPr>
          <a:xfrm>
            <a:off x="2087335" y="2450881"/>
            <a:ext cx="668026" cy="668026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E89C5967-33A4-4537-8CB6-6E51DC821E0F}"/>
              </a:ext>
            </a:extLst>
          </p:cNvPr>
          <p:cNvSpPr/>
          <p:nvPr/>
        </p:nvSpPr>
        <p:spPr>
          <a:xfrm>
            <a:off x="872084" y="2437026"/>
            <a:ext cx="679245" cy="679245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711BF01-A376-47F9-906F-F66EED0377DA}"/>
              </a:ext>
            </a:extLst>
          </p:cNvPr>
          <p:cNvSpPr txBox="1"/>
          <p:nvPr/>
        </p:nvSpPr>
        <p:spPr>
          <a:xfrm>
            <a:off x="2660093" y="3851506"/>
            <a:ext cx="87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5E2B7B0-77E5-4607-AEE5-F803DEAC726F}"/>
              </a:ext>
            </a:extLst>
          </p:cNvPr>
          <p:cNvSpPr txBox="1"/>
          <p:nvPr/>
        </p:nvSpPr>
        <p:spPr>
          <a:xfrm>
            <a:off x="1299411" y="520731"/>
            <a:ext cx="8802410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１けたの筆算の練習５</a:t>
            </a:r>
            <a:endParaRPr kumimoji="1" lang="ja-JP" altLang="en-US" sz="48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62DDB1A-241E-42B3-957E-D1E927290EF8}"/>
              </a:ext>
            </a:extLst>
          </p:cNvPr>
          <p:cNvSpPr txBox="1"/>
          <p:nvPr/>
        </p:nvSpPr>
        <p:spPr>
          <a:xfrm>
            <a:off x="5374887" y="2375157"/>
            <a:ext cx="5698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＝８なので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２こ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E0D8D6D-BAC6-7CA3-0D5B-12D9792E6B46}"/>
              </a:ext>
            </a:extLst>
          </p:cNvPr>
          <p:cNvSpPr txBox="1"/>
          <p:nvPr/>
        </p:nvSpPr>
        <p:spPr>
          <a:xfrm>
            <a:off x="3788663" y="1679767"/>
            <a:ext cx="616937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①８の中に</a:t>
            </a:r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はいくつある？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B4355A7-BA7E-9F00-F50A-9B988AFD8087}"/>
              </a:ext>
            </a:extLst>
          </p:cNvPr>
          <p:cNvSpPr txBox="1"/>
          <p:nvPr/>
        </p:nvSpPr>
        <p:spPr>
          <a:xfrm>
            <a:off x="3788663" y="3125520"/>
            <a:ext cx="396143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②８３－８</a:t>
            </a:r>
            <a:r>
              <a:rPr lang="ja-JP" altLang="en-US" sz="36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＝３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D4CBDB9-958B-1778-4CF2-5C8B0EF5D6AE}"/>
              </a:ext>
            </a:extLst>
          </p:cNvPr>
          <p:cNvSpPr txBox="1"/>
          <p:nvPr/>
        </p:nvSpPr>
        <p:spPr>
          <a:xfrm>
            <a:off x="3788662" y="3874312"/>
            <a:ext cx="616937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③３の中に</a:t>
            </a:r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はいくつある？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BF74744-4084-7F87-0326-E744463D9132}"/>
              </a:ext>
            </a:extLst>
          </p:cNvPr>
          <p:cNvSpPr txBox="1"/>
          <p:nvPr/>
        </p:nvSpPr>
        <p:spPr>
          <a:xfrm>
            <a:off x="6096000" y="4633728"/>
            <a:ext cx="52451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１つもないので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と書く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6BB17DC6-7403-4874-5067-2A8FB8BF7350}"/>
              </a:ext>
            </a:extLst>
          </p:cNvPr>
          <p:cNvSpPr/>
          <p:nvPr/>
        </p:nvSpPr>
        <p:spPr>
          <a:xfrm>
            <a:off x="2660093" y="3851507"/>
            <a:ext cx="763074" cy="681148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2574A3F-2A25-CAA6-DA8F-8C1C740FDC7B}"/>
              </a:ext>
            </a:extLst>
          </p:cNvPr>
          <p:cNvSpPr txBox="1"/>
          <p:nvPr/>
        </p:nvSpPr>
        <p:spPr>
          <a:xfrm>
            <a:off x="2034036" y="4756839"/>
            <a:ext cx="2389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これで終わり</a:t>
            </a:r>
            <a:endParaRPr lang="en-US" altLang="ja-JP" sz="28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E84C3E9-55F1-95D6-F404-26B707F12D2F}"/>
              </a:ext>
            </a:extLst>
          </p:cNvPr>
          <p:cNvSpPr txBox="1"/>
          <p:nvPr/>
        </p:nvSpPr>
        <p:spPr>
          <a:xfrm>
            <a:off x="4290938" y="5599790"/>
            <a:ext cx="4427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答え．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２０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あまり３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96278DC-8BEE-2AE6-0CF5-4912FCE87294}"/>
              </a:ext>
            </a:extLst>
          </p:cNvPr>
          <p:cNvSpPr txBox="1"/>
          <p:nvPr/>
        </p:nvSpPr>
        <p:spPr>
          <a:xfrm flipH="1">
            <a:off x="2660093" y="1708677"/>
            <a:ext cx="497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533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 animBg="1"/>
      <p:bldP spid="14" grpId="0" animBg="1"/>
      <p:bldP spid="16" grpId="0"/>
      <p:bldP spid="33" grpId="0"/>
      <p:bldP spid="2" grpId="0" animBg="1"/>
      <p:bldP spid="4" grpId="0" animBg="1"/>
      <p:bldP spid="5" grpId="0" animBg="1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BB2DF60-2182-47AB-B9A2-37A2D6534B03}"/>
              </a:ext>
            </a:extLst>
          </p:cNvPr>
          <p:cNvSpPr txBox="1"/>
          <p:nvPr/>
        </p:nvSpPr>
        <p:spPr>
          <a:xfrm>
            <a:off x="1236601" y="1978702"/>
            <a:ext cx="3580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24÷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180D5FA-06F6-4756-BDAA-093AF877495E}"/>
              </a:ext>
            </a:extLst>
          </p:cNvPr>
          <p:cNvSpPr txBox="1"/>
          <p:nvPr/>
        </p:nvSpPr>
        <p:spPr>
          <a:xfrm>
            <a:off x="1236602" y="3013501"/>
            <a:ext cx="3580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18÷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8F4BF6-6B2A-401C-A0E0-4CF7D703511B}"/>
              </a:ext>
            </a:extLst>
          </p:cNvPr>
          <p:cNvSpPr txBox="1"/>
          <p:nvPr/>
        </p:nvSpPr>
        <p:spPr>
          <a:xfrm>
            <a:off x="1236601" y="4048300"/>
            <a:ext cx="3311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③６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51E278C-58F5-4387-9996-DB7224065E35}"/>
              </a:ext>
            </a:extLst>
          </p:cNvPr>
          <p:cNvSpPr txBox="1"/>
          <p:nvPr/>
        </p:nvSpPr>
        <p:spPr>
          <a:xfrm>
            <a:off x="1236602" y="5083099"/>
            <a:ext cx="3580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21÷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E1602E2-D9A5-470F-86BD-08A313614C24}"/>
              </a:ext>
            </a:extLst>
          </p:cNvPr>
          <p:cNvSpPr txBox="1"/>
          <p:nvPr/>
        </p:nvSpPr>
        <p:spPr>
          <a:xfrm>
            <a:off x="4547917" y="1978702"/>
            <a:ext cx="672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4BD657-076D-44AC-89DC-FA8AB647172E}"/>
              </a:ext>
            </a:extLst>
          </p:cNvPr>
          <p:cNvSpPr txBox="1"/>
          <p:nvPr/>
        </p:nvSpPr>
        <p:spPr>
          <a:xfrm>
            <a:off x="4547917" y="3013500"/>
            <a:ext cx="806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674EDAA-16EC-432F-A328-F8EDB0731412}"/>
              </a:ext>
            </a:extLst>
          </p:cNvPr>
          <p:cNvSpPr txBox="1"/>
          <p:nvPr/>
        </p:nvSpPr>
        <p:spPr>
          <a:xfrm>
            <a:off x="4547917" y="4040323"/>
            <a:ext cx="839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FC85A8E-B5FD-4E63-A06D-37BBDD0095E6}"/>
              </a:ext>
            </a:extLst>
          </p:cNvPr>
          <p:cNvSpPr txBox="1"/>
          <p:nvPr/>
        </p:nvSpPr>
        <p:spPr>
          <a:xfrm>
            <a:off x="4615658" y="5074639"/>
            <a:ext cx="839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pic>
        <p:nvPicPr>
          <p:cNvPr id="19" name="図 1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F059CAC-3DAA-4F74-AF9A-77FBBE144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358" y="371911"/>
            <a:ext cx="886461" cy="1323076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24D3CCC-192C-4A4A-9C58-4EA37DCF766D}"/>
              </a:ext>
            </a:extLst>
          </p:cNvPr>
          <p:cNvSpPr txBox="1"/>
          <p:nvPr/>
        </p:nvSpPr>
        <p:spPr>
          <a:xfrm>
            <a:off x="998328" y="520731"/>
            <a:ext cx="6160661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年生の復習：わり算</a:t>
            </a:r>
            <a:endParaRPr kumimoji="1" lang="ja-JP" altLang="en-US" sz="48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02E36F1-E195-ACAB-8922-5C382FB09EDF}"/>
              </a:ext>
            </a:extLst>
          </p:cNvPr>
          <p:cNvSpPr txBox="1"/>
          <p:nvPr/>
        </p:nvSpPr>
        <p:spPr>
          <a:xfrm>
            <a:off x="5875510" y="1978702"/>
            <a:ext cx="3580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40÷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E1CD7E-0128-02A6-D12C-76094934D6DB}"/>
              </a:ext>
            </a:extLst>
          </p:cNvPr>
          <p:cNvSpPr txBox="1"/>
          <p:nvPr/>
        </p:nvSpPr>
        <p:spPr>
          <a:xfrm>
            <a:off x="5875510" y="3013501"/>
            <a:ext cx="3520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35÷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9153EF5-CF19-E345-2887-B9A054CB6041}"/>
              </a:ext>
            </a:extLst>
          </p:cNvPr>
          <p:cNvSpPr txBox="1"/>
          <p:nvPr/>
        </p:nvSpPr>
        <p:spPr>
          <a:xfrm>
            <a:off x="5875509" y="4048300"/>
            <a:ext cx="3520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63÷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6625E63-57C4-E447-8CD8-3B1824D4DED5}"/>
              </a:ext>
            </a:extLst>
          </p:cNvPr>
          <p:cNvSpPr txBox="1"/>
          <p:nvPr/>
        </p:nvSpPr>
        <p:spPr>
          <a:xfrm>
            <a:off x="5875510" y="5083099"/>
            <a:ext cx="3520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64÷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D31C0B2-58AD-6994-9B9A-1F29DFF547F0}"/>
              </a:ext>
            </a:extLst>
          </p:cNvPr>
          <p:cNvSpPr txBox="1"/>
          <p:nvPr/>
        </p:nvSpPr>
        <p:spPr>
          <a:xfrm>
            <a:off x="9221389" y="1978702"/>
            <a:ext cx="886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3206C14-CEBB-5584-1086-E11328855604}"/>
              </a:ext>
            </a:extLst>
          </p:cNvPr>
          <p:cNvSpPr txBox="1"/>
          <p:nvPr/>
        </p:nvSpPr>
        <p:spPr>
          <a:xfrm>
            <a:off x="9221389" y="3013500"/>
            <a:ext cx="839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81C8D5D-7A6D-0D13-18D8-A8949BE67CBB}"/>
              </a:ext>
            </a:extLst>
          </p:cNvPr>
          <p:cNvSpPr txBox="1"/>
          <p:nvPr/>
        </p:nvSpPr>
        <p:spPr>
          <a:xfrm>
            <a:off x="9221389" y="4040323"/>
            <a:ext cx="839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E562798-0362-7D12-E2FD-FCD853221325}"/>
              </a:ext>
            </a:extLst>
          </p:cNvPr>
          <p:cNvSpPr txBox="1"/>
          <p:nvPr/>
        </p:nvSpPr>
        <p:spPr>
          <a:xfrm>
            <a:off x="9221389" y="5074639"/>
            <a:ext cx="839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0647187-6A7D-9642-C101-35A6500692EB}"/>
              </a:ext>
            </a:extLst>
          </p:cNvPr>
          <p:cNvSpPr txBox="1"/>
          <p:nvPr/>
        </p:nvSpPr>
        <p:spPr>
          <a:xfrm>
            <a:off x="7478774" y="341775"/>
            <a:ext cx="2753375" cy="132343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九九を頭に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浮かべよう</a:t>
            </a:r>
          </a:p>
        </p:txBody>
      </p:sp>
    </p:spTree>
    <p:extLst>
      <p:ext uri="{BB962C8B-B14F-4D97-AF65-F5344CB8AC3E}">
        <p14:creationId xmlns:p14="http://schemas.microsoft.com/office/powerpoint/2010/main" val="371210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0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95C2492-CF3D-4A6F-AB55-A73C6F44CBD2}"/>
              </a:ext>
            </a:extLst>
          </p:cNvPr>
          <p:cNvSpPr txBox="1"/>
          <p:nvPr/>
        </p:nvSpPr>
        <p:spPr>
          <a:xfrm>
            <a:off x="1585356" y="1742001"/>
            <a:ext cx="1382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ja-JP" altLang="en-US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A9A424-031C-4217-9699-8734D1C7BDE5}"/>
              </a:ext>
            </a:extLst>
          </p:cNvPr>
          <p:cNvSpPr txBox="1"/>
          <p:nvPr/>
        </p:nvSpPr>
        <p:spPr>
          <a:xfrm>
            <a:off x="578083" y="2327448"/>
            <a:ext cx="2389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）６８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7451892-E8ED-444C-8750-BD03ACC34B4A}"/>
              </a:ext>
            </a:extLst>
          </p:cNvPr>
          <p:cNvSpPr txBox="1"/>
          <p:nvPr/>
        </p:nvSpPr>
        <p:spPr>
          <a:xfrm>
            <a:off x="1616696" y="2881395"/>
            <a:ext cx="1382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B0269120-3FBB-42E9-80CC-5FE6BA375276}"/>
              </a:ext>
            </a:extLst>
          </p:cNvPr>
          <p:cNvCxnSpPr>
            <a:cxnSpLocks/>
          </p:cNvCxnSpPr>
          <p:nvPr/>
        </p:nvCxnSpPr>
        <p:spPr>
          <a:xfrm>
            <a:off x="1191891" y="2401334"/>
            <a:ext cx="177616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56AA06E8-BF40-43A9-BC32-5070E2302831}"/>
              </a:ext>
            </a:extLst>
          </p:cNvPr>
          <p:cNvCxnSpPr>
            <a:cxnSpLocks/>
          </p:cNvCxnSpPr>
          <p:nvPr/>
        </p:nvCxnSpPr>
        <p:spPr>
          <a:xfrm>
            <a:off x="1374923" y="3479822"/>
            <a:ext cx="159312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AB1CC8B-D101-4E7A-A320-AE7EC14E004B}"/>
              </a:ext>
            </a:extLst>
          </p:cNvPr>
          <p:cNvSpPr txBox="1"/>
          <p:nvPr/>
        </p:nvSpPr>
        <p:spPr>
          <a:xfrm>
            <a:off x="1616696" y="3482873"/>
            <a:ext cx="1277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２８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8C73CEC-EC61-4818-B325-5BE0C5230645}"/>
              </a:ext>
            </a:extLst>
          </p:cNvPr>
          <p:cNvSpPr txBox="1"/>
          <p:nvPr/>
        </p:nvSpPr>
        <p:spPr>
          <a:xfrm>
            <a:off x="1616695" y="4033769"/>
            <a:ext cx="1277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２８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4F17F386-45B9-44A3-890D-90182A5DFE0F}"/>
              </a:ext>
            </a:extLst>
          </p:cNvPr>
          <p:cNvCxnSpPr>
            <a:cxnSpLocks/>
          </p:cNvCxnSpPr>
          <p:nvPr/>
        </p:nvCxnSpPr>
        <p:spPr>
          <a:xfrm>
            <a:off x="1436154" y="4673898"/>
            <a:ext cx="159312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C07F8F2-C136-4AA7-A6D1-0659413530D1}"/>
              </a:ext>
            </a:extLst>
          </p:cNvPr>
          <p:cNvSpPr txBox="1"/>
          <p:nvPr/>
        </p:nvSpPr>
        <p:spPr>
          <a:xfrm>
            <a:off x="2128305" y="4676780"/>
            <a:ext cx="538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kumimoji="1" lang="ja-JP" altLang="en-US" sz="40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3B95FAF-D352-4F7D-93FB-33FBE5A9E0ED}"/>
              </a:ext>
            </a:extLst>
          </p:cNvPr>
          <p:cNvSpPr txBox="1"/>
          <p:nvPr/>
        </p:nvSpPr>
        <p:spPr>
          <a:xfrm flipH="1">
            <a:off x="2079971" y="1742001"/>
            <a:ext cx="49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AD16A1D-5973-473C-9AC9-66BE9430F885}"/>
              </a:ext>
            </a:extLst>
          </p:cNvPr>
          <p:cNvSpPr txBox="1"/>
          <p:nvPr/>
        </p:nvSpPr>
        <p:spPr>
          <a:xfrm>
            <a:off x="4322321" y="1749680"/>
            <a:ext cx="1382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254FDC8-2447-40B8-BE09-8E1775F30353}"/>
              </a:ext>
            </a:extLst>
          </p:cNvPr>
          <p:cNvSpPr txBox="1"/>
          <p:nvPr/>
        </p:nvSpPr>
        <p:spPr>
          <a:xfrm>
            <a:off x="3315048" y="2335127"/>
            <a:ext cx="2389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）６８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6A194F7-0914-4B84-8DDF-25768AD0F30A}"/>
              </a:ext>
            </a:extLst>
          </p:cNvPr>
          <p:cNvSpPr txBox="1"/>
          <p:nvPr/>
        </p:nvSpPr>
        <p:spPr>
          <a:xfrm>
            <a:off x="4353661" y="2889074"/>
            <a:ext cx="1382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ja-JP" altLang="en-US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2E870199-99AC-484D-A786-CF2E8FDD3D5D}"/>
              </a:ext>
            </a:extLst>
          </p:cNvPr>
          <p:cNvCxnSpPr>
            <a:cxnSpLocks/>
          </p:cNvCxnSpPr>
          <p:nvPr/>
        </p:nvCxnSpPr>
        <p:spPr>
          <a:xfrm>
            <a:off x="3928856" y="2409013"/>
            <a:ext cx="177616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682474F4-B776-4EDF-AD0F-E07E55588FC4}"/>
              </a:ext>
            </a:extLst>
          </p:cNvPr>
          <p:cNvCxnSpPr>
            <a:cxnSpLocks/>
          </p:cNvCxnSpPr>
          <p:nvPr/>
        </p:nvCxnSpPr>
        <p:spPr>
          <a:xfrm>
            <a:off x="4111888" y="3487501"/>
            <a:ext cx="159312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1473CAB-0144-46C8-8B09-C33115E9DF7C}"/>
              </a:ext>
            </a:extLst>
          </p:cNvPr>
          <p:cNvSpPr txBox="1"/>
          <p:nvPr/>
        </p:nvSpPr>
        <p:spPr>
          <a:xfrm>
            <a:off x="4865270" y="3490552"/>
            <a:ext cx="766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AEFED41-1F76-4C71-A419-7BA4E15066DF}"/>
              </a:ext>
            </a:extLst>
          </p:cNvPr>
          <p:cNvSpPr txBox="1"/>
          <p:nvPr/>
        </p:nvSpPr>
        <p:spPr>
          <a:xfrm>
            <a:off x="4865269" y="4041448"/>
            <a:ext cx="766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9E11860D-C133-4379-9FAF-D8301C257F30}"/>
              </a:ext>
            </a:extLst>
          </p:cNvPr>
          <p:cNvCxnSpPr>
            <a:cxnSpLocks/>
          </p:cNvCxnSpPr>
          <p:nvPr/>
        </p:nvCxnSpPr>
        <p:spPr>
          <a:xfrm>
            <a:off x="4173119" y="4681577"/>
            <a:ext cx="159312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FE896DD-AAF1-48C0-89B9-B7CA4E86EAC4}"/>
              </a:ext>
            </a:extLst>
          </p:cNvPr>
          <p:cNvSpPr txBox="1"/>
          <p:nvPr/>
        </p:nvSpPr>
        <p:spPr>
          <a:xfrm>
            <a:off x="4865270" y="4684459"/>
            <a:ext cx="538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kumimoji="1" lang="ja-JP" altLang="en-US" sz="40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C583588-F2C1-484D-B1F8-A4F82445DF2E}"/>
              </a:ext>
            </a:extLst>
          </p:cNvPr>
          <p:cNvSpPr txBox="1"/>
          <p:nvPr/>
        </p:nvSpPr>
        <p:spPr>
          <a:xfrm flipH="1">
            <a:off x="4816936" y="1749680"/>
            <a:ext cx="49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00E037B-B742-4D0B-A0CA-11E730EA5B1D}"/>
              </a:ext>
            </a:extLst>
          </p:cNvPr>
          <p:cNvSpPr txBox="1"/>
          <p:nvPr/>
        </p:nvSpPr>
        <p:spPr>
          <a:xfrm>
            <a:off x="7219733" y="1750696"/>
            <a:ext cx="1382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ja-JP" altLang="en-US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929EA6F-C863-4A49-A3FC-2CEBC33A4F26}"/>
              </a:ext>
            </a:extLst>
          </p:cNvPr>
          <p:cNvSpPr txBox="1"/>
          <p:nvPr/>
        </p:nvSpPr>
        <p:spPr>
          <a:xfrm>
            <a:off x="6212460" y="2336143"/>
            <a:ext cx="2389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）９６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ED6C232-2C55-4BFE-8268-19A90D57AF8E}"/>
              </a:ext>
            </a:extLst>
          </p:cNvPr>
          <p:cNvSpPr txBox="1"/>
          <p:nvPr/>
        </p:nvSpPr>
        <p:spPr>
          <a:xfrm>
            <a:off x="7251073" y="2890090"/>
            <a:ext cx="1382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ja-JP" altLang="en-US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AA6D8DB9-0DF1-4D86-9BBD-A415637FB529}"/>
              </a:ext>
            </a:extLst>
          </p:cNvPr>
          <p:cNvCxnSpPr>
            <a:cxnSpLocks/>
          </p:cNvCxnSpPr>
          <p:nvPr/>
        </p:nvCxnSpPr>
        <p:spPr>
          <a:xfrm>
            <a:off x="6826268" y="2410029"/>
            <a:ext cx="177616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5789B17E-129E-4F4D-AE7E-0F992AE96200}"/>
              </a:ext>
            </a:extLst>
          </p:cNvPr>
          <p:cNvCxnSpPr>
            <a:cxnSpLocks/>
          </p:cNvCxnSpPr>
          <p:nvPr/>
        </p:nvCxnSpPr>
        <p:spPr>
          <a:xfrm>
            <a:off x="7009300" y="3488517"/>
            <a:ext cx="159312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C14D128-6159-4085-B937-19DA04D2066A}"/>
              </a:ext>
            </a:extLst>
          </p:cNvPr>
          <p:cNvSpPr txBox="1"/>
          <p:nvPr/>
        </p:nvSpPr>
        <p:spPr>
          <a:xfrm>
            <a:off x="7251073" y="3491568"/>
            <a:ext cx="1277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３６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2DFE113-A06E-4CF2-9716-1A2842BA55B9}"/>
              </a:ext>
            </a:extLst>
          </p:cNvPr>
          <p:cNvSpPr txBox="1"/>
          <p:nvPr/>
        </p:nvSpPr>
        <p:spPr>
          <a:xfrm>
            <a:off x="7251072" y="4042464"/>
            <a:ext cx="1277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３６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E021F3FC-1488-461C-9C00-22B0A2C1D5DD}"/>
              </a:ext>
            </a:extLst>
          </p:cNvPr>
          <p:cNvCxnSpPr>
            <a:cxnSpLocks/>
          </p:cNvCxnSpPr>
          <p:nvPr/>
        </p:nvCxnSpPr>
        <p:spPr>
          <a:xfrm>
            <a:off x="7070531" y="4682593"/>
            <a:ext cx="159312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AAED942-A844-4396-BB6E-781770DA5001}"/>
              </a:ext>
            </a:extLst>
          </p:cNvPr>
          <p:cNvSpPr txBox="1"/>
          <p:nvPr/>
        </p:nvSpPr>
        <p:spPr>
          <a:xfrm>
            <a:off x="7762682" y="4685475"/>
            <a:ext cx="538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kumimoji="1" lang="ja-JP" altLang="en-US" sz="40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337D05E-6188-430E-8E98-6B1117634AE8}"/>
              </a:ext>
            </a:extLst>
          </p:cNvPr>
          <p:cNvSpPr txBox="1"/>
          <p:nvPr/>
        </p:nvSpPr>
        <p:spPr>
          <a:xfrm flipH="1">
            <a:off x="7714348" y="1750696"/>
            <a:ext cx="49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B587912-E8E2-4C34-A988-47FBB2A565BC}"/>
              </a:ext>
            </a:extLst>
          </p:cNvPr>
          <p:cNvSpPr txBox="1"/>
          <p:nvPr/>
        </p:nvSpPr>
        <p:spPr>
          <a:xfrm>
            <a:off x="10072792" y="1749680"/>
            <a:ext cx="1382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ED7BF45-E3DD-4839-A70E-3CBE5AA4BA92}"/>
              </a:ext>
            </a:extLst>
          </p:cNvPr>
          <p:cNvSpPr txBox="1"/>
          <p:nvPr/>
        </p:nvSpPr>
        <p:spPr>
          <a:xfrm>
            <a:off x="9065519" y="2335127"/>
            <a:ext cx="2389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）６１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B2BD767-01F6-4028-B3E1-0193CF7DC317}"/>
              </a:ext>
            </a:extLst>
          </p:cNvPr>
          <p:cNvSpPr txBox="1"/>
          <p:nvPr/>
        </p:nvSpPr>
        <p:spPr>
          <a:xfrm>
            <a:off x="10104132" y="2889074"/>
            <a:ext cx="1382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ja-JP" altLang="en-US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2B21575A-19F1-4E94-A8AA-E85B34A77F14}"/>
              </a:ext>
            </a:extLst>
          </p:cNvPr>
          <p:cNvCxnSpPr>
            <a:cxnSpLocks/>
          </p:cNvCxnSpPr>
          <p:nvPr/>
        </p:nvCxnSpPr>
        <p:spPr>
          <a:xfrm>
            <a:off x="9679327" y="2409013"/>
            <a:ext cx="177616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69D7F430-CA77-4789-BF63-4BCB511F77E7}"/>
              </a:ext>
            </a:extLst>
          </p:cNvPr>
          <p:cNvCxnSpPr>
            <a:cxnSpLocks/>
          </p:cNvCxnSpPr>
          <p:nvPr/>
        </p:nvCxnSpPr>
        <p:spPr>
          <a:xfrm>
            <a:off x="9862359" y="3487501"/>
            <a:ext cx="159312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045D645-4CD2-497F-B286-B2DC9230778E}"/>
              </a:ext>
            </a:extLst>
          </p:cNvPr>
          <p:cNvSpPr txBox="1"/>
          <p:nvPr/>
        </p:nvSpPr>
        <p:spPr>
          <a:xfrm>
            <a:off x="10567407" y="3490552"/>
            <a:ext cx="814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0D9136B-A062-4DCE-A301-29E3B5230A74}"/>
              </a:ext>
            </a:extLst>
          </p:cNvPr>
          <p:cNvSpPr txBox="1"/>
          <p:nvPr/>
        </p:nvSpPr>
        <p:spPr>
          <a:xfrm flipH="1">
            <a:off x="10567407" y="1749680"/>
            <a:ext cx="49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4A427B5-0730-401D-A97E-AAE8F08794D2}"/>
              </a:ext>
            </a:extLst>
          </p:cNvPr>
          <p:cNvSpPr txBox="1"/>
          <p:nvPr/>
        </p:nvSpPr>
        <p:spPr>
          <a:xfrm>
            <a:off x="578083" y="5472329"/>
            <a:ext cx="1980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答．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D2EC50DF-41F2-43E2-90E0-ED1F4AAEDEC4}"/>
              </a:ext>
            </a:extLst>
          </p:cNvPr>
          <p:cNvSpPr txBox="1"/>
          <p:nvPr/>
        </p:nvSpPr>
        <p:spPr>
          <a:xfrm>
            <a:off x="2746234" y="5481024"/>
            <a:ext cx="3587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答．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D553A52E-158F-4BEB-A189-757F1E8847F7}"/>
              </a:ext>
            </a:extLst>
          </p:cNvPr>
          <p:cNvSpPr txBox="1"/>
          <p:nvPr/>
        </p:nvSpPr>
        <p:spPr>
          <a:xfrm>
            <a:off x="6547846" y="5481024"/>
            <a:ext cx="1980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答．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324977A-7CD3-4646-8AA3-022DA737D001}"/>
              </a:ext>
            </a:extLst>
          </p:cNvPr>
          <p:cNvSpPr txBox="1"/>
          <p:nvPr/>
        </p:nvSpPr>
        <p:spPr>
          <a:xfrm>
            <a:off x="9372423" y="4133781"/>
            <a:ext cx="2389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これで終わり</a:t>
            </a:r>
            <a:endParaRPr lang="en-US" altLang="ja-JP" sz="28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9C66A569-F696-44F7-AADC-2F88F9255705}"/>
              </a:ext>
            </a:extLst>
          </p:cNvPr>
          <p:cNvSpPr txBox="1"/>
          <p:nvPr/>
        </p:nvSpPr>
        <p:spPr>
          <a:xfrm>
            <a:off x="8528837" y="5481024"/>
            <a:ext cx="3587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答．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824A35C-9C9A-7A7F-9C4F-3A4BA8B57807}"/>
              </a:ext>
            </a:extLst>
          </p:cNvPr>
          <p:cNvSpPr txBox="1"/>
          <p:nvPr/>
        </p:nvSpPr>
        <p:spPr>
          <a:xfrm>
            <a:off x="1299411" y="520731"/>
            <a:ext cx="2646878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練習問題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07087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75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5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5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75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750"/>
                            </p:stCondLst>
                            <p:childTnLst>
                              <p:par>
                                <p:cTn id="1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750"/>
                            </p:stCondLst>
                            <p:childTnLst>
                              <p:par>
                                <p:cTn id="1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000"/>
                            </p:stCondLst>
                            <p:childTnLst>
                              <p:par>
                                <p:cTn id="1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3" grpId="0"/>
      <p:bldP spid="14" grpId="0"/>
      <p:bldP spid="16" grpId="0"/>
      <p:bldP spid="19" grpId="0"/>
      <p:bldP spid="17" grpId="0"/>
      <p:bldP spid="20" grpId="0"/>
      <p:bldP spid="23" grpId="0"/>
      <p:bldP spid="24" grpId="0"/>
      <p:bldP spid="26" grpId="0"/>
      <p:bldP spid="27" grpId="0"/>
      <p:bldP spid="28" grpId="0"/>
      <p:bldP spid="30" grpId="0"/>
      <p:bldP spid="33" grpId="0"/>
      <p:bldP spid="34" grpId="0"/>
      <p:bldP spid="36" grpId="0"/>
      <p:bldP spid="37" grpId="0"/>
      <p:bldP spid="38" grpId="0"/>
      <p:bldP spid="40" grpId="0"/>
      <p:bldP spid="43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BB2DF60-2182-47AB-B9A2-37A2D6534B03}"/>
              </a:ext>
            </a:extLst>
          </p:cNvPr>
          <p:cNvSpPr txBox="1"/>
          <p:nvPr/>
        </p:nvSpPr>
        <p:spPr>
          <a:xfrm>
            <a:off x="1299410" y="1746133"/>
            <a:ext cx="3506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93÷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180D5FA-06F6-4756-BDAA-093AF877495E}"/>
              </a:ext>
            </a:extLst>
          </p:cNvPr>
          <p:cNvSpPr txBox="1"/>
          <p:nvPr/>
        </p:nvSpPr>
        <p:spPr>
          <a:xfrm>
            <a:off x="1299411" y="2780932"/>
            <a:ext cx="3612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84÷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8F4BF6-6B2A-401C-A0E0-4CF7D703511B}"/>
              </a:ext>
            </a:extLst>
          </p:cNvPr>
          <p:cNvSpPr txBox="1"/>
          <p:nvPr/>
        </p:nvSpPr>
        <p:spPr>
          <a:xfrm>
            <a:off x="1299411" y="3815731"/>
            <a:ext cx="3506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44÷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51E278C-58F5-4387-9996-DB7224065E35}"/>
              </a:ext>
            </a:extLst>
          </p:cNvPr>
          <p:cNvSpPr txBox="1"/>
          <p:nvPr/>
        </p:nvSpPr>
        <p:spPr>
          <a:xfrm>
            <a:off x="1299411" y="4850530"/>
            <a:ext cx="3612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69÷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E1602E2-D9A5-470F-86BD-08A313614C24}"/>
              </a:ext>
            </a:extLst>
          </p:cNvPr>
          <p:cNvSpPr txBox="1"/>
          <p:nvPr/>
        </p:nvSpPr>
        <p:spPr>
          <a:xfrm>
            <a:off x="4664703" y="1746133"/>
            <a:ext cx="1184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31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4BD657-076D-44AC-89DC-FA8AB647172E}"/>
              </a:ext>
            </a:extLst>
          </p:cNvPr>
          <p:cNvSpPr txBox="1"/>
          <p:nvPr/>
        </p:nvSpPr>
        <p:spPr>
          <a:xfrm>
            <a:off x="4664703" y="2780931"/>
            <a:ext cx="1184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674EDAA-16EC-432F-A328-F8EDB0731412}"/>
              </a:ext>
            </a:extLst>
          </p:cNvPr>
          <p:cNvSpPr txBox="1"/>
          <p:nvPr/>
        </p:nvSpPr>
        <p:spPr>
          <a:xfrm>
            <a:off x="4664703" y="3807754"/>
            <a:ext cx="1184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FC85A8E-B5FD-4E63-A06D-37BBDD0095E6}"/>
              </a:ext>
            </a:extLst>
          </p:cNvPr>
          <p:cNvSpPr txBox="1"/>
          <p:nvPr/>
        </p:nvSpPr>
        <p:spPr>
          <a:xfrm>
            <a:off x="4664703" y="4842070"/>
            <a:ext cx="1184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9" name="図 1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F059CAC-3DAA-4F74-AF9A-77FBBE144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491" y="1519684"/>
            <a:ext cx="954692" cy="1424913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FDCEC75-B0D6-47A1-8143-74EEACC528D5}"/>
              </a:ext>
            </a:extLst>
          </p:cNvPr>
          <p:cNvSpPr txBox="1"/>
          <p:nvPr/>
        </p:nvSpPr>
        <p:spPr>
          <a:xfrm>
            <a:off x="6095999" y="1746133"/>
            <a:ext cx="3506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30÷2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DFB31AA-EC10-4C43-8C68-CCF9B216EB47}"/>
              </a:ext>
            </a:extLst>
          </p:cNvPr>
          <p:cNvSpPr txBox="1"/>
          <p:nvPr/>
        </p:nvSpPr>
        <p:spPr>
          <a:xfrm>
            <a:off x="6096000" y="2780932"/>
            <a:ext cx="3390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50÷2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B8A783B-CC64-44FF-B269-8A0AEFCD17FA}"/>
              </a:ext>
            </a:extLst>
          </p:cNvPr>
          <p:cNvSpPr txBox="1"/>
          <p:nvPr/>
        </p:nvSpPr>
        <p:spPr>
          <a:xfrm>
            <a:off x="6095999" y="3815731"/>
            <a:ext cx="3390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70÷2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E6291F6-1A3B-4B30-A13C-F8C79E07D4D5}"/>
              </a:ext>
            </a:extLst>
          </p:cNvPr>
          <p:cNvSpPr txBox="1"/>
          <p:nvPr/>
        </p:nvSpPr>
        <p:spPr>
          <a:xfrm>
            <a:off x="6096000" y="4850530"/>
            <a:ext cx="3390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90÷2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81E27CB-6E0D-4130-9A95-E6EF3D568102}"/>
              </a:ext>
            </a:extLst>
          </p:cNvPr>
          <p:cNvSpPr txBox="1"/>
          <p:nvPr/>
        </p:nvSpPr>
        <p:spPr>
          <a:xfrm>
            <a:off x="9341499" y="1746133"/>
            <a:ext cx="1184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3800BD6-554F-48A0-9475-84A4739FAC39}"/>
              </a:ext>
            </a:extLst>
          </p:cNvPr>
          <p:cNvSpPr txBox="1"/>
          <p:nvPr/>
        </p:nvSpPr>
        <p:spPr>
          <a:xfrm>
            <a:off x="9341499" y="2780931"/>
            <a:ext cx="1184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276CC27-ED34-4664-8C96-BA3C0E88449C}"/>
              </a:ext>
            </a:extLst>
          </p:cNvPr>
          <p:cNvSpPr txBox="1"/>
          <p:nvPr/>
        </p:nvSpPr>
        <p:spPr>
          <a:xfrm>
            <a:off x="9341499" y="3807754"/>
            <a:ext cx="1184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891FF9E-25B5-4F12-BE28-3B6528CFBFB6}"/>
              </a:ext>
            </a:extLst>
          </p:cNvPr>
          <p:cNvSpPr txBox="1"/>
          <p:nvPr/>
        </p:nvSpPr>
        <p:spPr>
          <a:xfrm>
            <a:off x="9341499" y="4842070"/>
            <a:ext cx="1184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4BF031A-AF09-8CE8-3B92-9D1248EC8AFA}"/>
              </a:ext>
            </a:extLst>
          </p:cNvPr>
          <p:cNvSpPr txBox="1"/>
          <p:nvPr/>
        </p:nvSpPr>
        <p:spPr>
          <a:xfrm>
            <a:off x="771464" y="520731"/>
            <a:ext cx="1064906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暗算でわり算の答えを出しましょう１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34064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1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BB2DF60-2182-47AB-B9A2-37A2D6534B03}"/>
              </a:ext>
            </a:extLst>
          </p:cNvPr>
          <p:cNvSpPr txBox="1"/>
          <p:nvPr/>
        </p:nvSpPr>
        <p:spPr>
          <a:xfrm>
            <a:off x="771465" y="1747331"/>
            <a:ext cx="3646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300÷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180D5FA-06F6-4756-BDAA-093AF877495E}"/>
              </a:ext>
            </a:extLst>
          </p:cNvPr>
          <p:cNvSpPr txBox="1"/>
          <p:nvPr/>
        </p:nvSpPr>
        <p:spPr>
          <a:xfrm>
            <a:off x="757117" y="2780932"/>
            <a:ext cx="3612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400÷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8F4BF6-6B2A-401C-A0E0-4CF7D703511B}"/>
              </a:ext>
            </a:extLst>
          </p:cNvPr>
          <p:cNvSpPr txBox="1"/>
          <p:nvPr/>
        </p:nvSpPr>
        <p:spPr>
          <a:xfrm>
            <a:off x="757117" y="3815731"/>
            <a:ext cx="3612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900÷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51E278C-58F5-4387-9996-DB7224065E35}"/>
              </a:ext>
            </a:extLst>
          </p:cNvPr>
          <p:cNvSpPr txBox="1"/>
          <p:nvPr/>
        </p:nvSpPr>
        <p:spPr>
          <a:xfrm>
            <a:off x="788364" y="4850530"/>
            <a:ext cx="3612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220÷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E1602E2-D9A5-470F-86BD-08A313614C24}"/>
              </a:ext>
            </a:extLst>
          </p:cNvPr>
          <p:cNvSpPr txBox="1"/>
          <p:nvPr/>
        </p:nvSpPr>
        <p:spPr>
          <a:xfrm>
            <a:off x="4315197" y="1746133"/>
            <a:ext cx="1431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4BD657-076D-44AC-89DC-FA8AB647172E}"/>
              </a:ext>
            </a:extLst>
          </p:cNvPr>
          <p:cNvSpPr txBox="1"/>
          <p:nvPr/>
        </p:nvSpPr>
        <p:spPr>
          <a:xfrm>
            <a:off x="4369483" y="2780931"/>
            <a:ext cx="1479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674EDAA-16EC-432F-A328-F8EDB0731412}"/>
              </a:ext>
            </a:extLst>
          </p:cNvPr>
          <p:cNvSpPr txBox="1"/>
          <p:nvPr/>
        </p:nvSpPr>
        <p:spPr>
          <a:xfrm>
            <a:off x="4340894" y="3807754"/>
            <a:ext cx="1431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FC85A8E-B5FD-4E63-A06D-37BBDD0095E6}"/>
              </a:ext>
            </a:extLst>
          </p:cNvPr>
          <p:cNvSpPr txBox="1"/>
          <p:nvPr/>
        </p:nvSpPr>
        <p:spPr>
          <a:xfrm>
            <a:off x="4369483" y="4872847"/>
            <a:ext cx="14481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110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FDCEC75-B0D6-47A1-8143-74EEACC528D5}"/>
              </a:ext>
            </a:extLst>
          </p:cNvPr>
          <p:cNvSpPr txBox="1"/>
          <p:nvPr/>
        </p:nvSpPr>
        <p:spPr>
          <a:xfrm>
            <a:off x="6095999" y="1746133"/>
            <a:ext cx="3506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360÷3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DFB31AA-EC10-4C43-8C68-CCF9B216EB47}"/>
              </a:ext>
            </a:extLst>
          </p:cNvPr>
          <p:cNvSpPr txBox="1"/>
          <p:nvPr/>
        </p:nvSpPr>
        <p:spPr>
          <a:xfrm>
            <a:off x="6096000" y="2780932"/>
            <a:ext cx="3506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480÷2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B8A783B-CC64-44FF-B269-8A0AEFCD17FA}"/>
              </a:ext>
            </a:extLst>
          </p:cNvPr>
          <p:cNvSpPr txBox="1"/>
          <p:nvPr/>
        </p:nvSpPr>
        <p:spPr>
          <a:xfrm>
            <a:off x="6095999" y="3815731"/>
            <a:ext cx="3506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620÷2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E6291F6-1A3B-4B30-A13C-F8C79E07D4D5}"/>
              </a:ext>
            </a:extLst>
          </p:cNvPr>
          <p:cNvSpPr txBox="1"/>
          <p:nvPr/>
        </p:nvSpPr>
        <p:spPr>
          <a:xfrm>
            <a:off x="6095999" y="4850530"/>
            <a:ext cx="3506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880÷4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81E27CB-6E0D-4130-9A95-E6EF3D568102}"/>
              </a:ext>
            </a:extLst>
          </p:cNvPr>
          <p:cNvSpPr txBox="1"/>
          <p:nvPr/>
        </p:nvSpPr>
        <p:spPr>
          <a:xfrm>
            <a:off x="9461292" y="1746133"/>
            <a:ext cx="1431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3800BD6-554F-48A0-9475-84A4739FAC39}"/>
              </a:ext>
            </a:extLst>
          </p:cNvPr>
          <p:cNvSpPr txBox="1"/>
          <p:nvPr/>
        </p:nvSpPr>
        <p:spPr>
          <a:xfrm>
            <a:off x="9461292" y="2780931"/>
            <a:ext cx="1431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240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276CC27-ED34-4664-8C96-BA3C0E88449C}"/>
              </a:ext>
            </a:extLst>
          </p:cNvPr>
          <p:cNvSpPr txBox="1"/>
          <p:nvPr/>
        </p:nvSpPr>
        <p:spPr>
          <a:xfrm>
            <a:off x="9461291" y="3807754"/>
            <a:ext cx="1431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310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891FF9E-25B5-4F12-BE28-3B6528CFBFB6}"/>
              </a:ext>
            </a:extLst>
          </p:cNvPr>
          <p:cNvSpPr txBox="1"/>
          <p:nvPr/>
        </p:nvSpPr>
        <p:spPr>
          <a:xfrm>
            <a:off x="9461291" y="4842070"/>
            <a:ext cx="1431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220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4BF031A-AF09-8CE8-3B92-9D1248EC8AFA}"/>
              </a:ext>
            </a:extLst>
          </p:cNvPr>
          <p:cNvSpPr txBox="1"/>
          <p:nvPr/>
        </p:nvSpPr>
        <p:spPr>
          <a:xfrm>
            <a:off x="771464" y="520731"/>
            <a:ext cx="1064906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暗算でわり算の答えを出しましょう２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04727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1" grpId="0"/>
      <p:bldP spid="22" grpId="0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39F32D-4A1A-4B9B-BEE2-B2F909945452}"/>
              </a:ext>
            </a:extLst>
          </p:cNvPr>
          <p:cNvSpPr txBox="1"/>
          <p:nvPr/>
        </p:nvSpPr>
        <p:spPr>
          <a:xfrm>
            <a:off x="831723" y="2576422"/>
            <a:ext cx="2749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３）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０２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D1363DD5-5295-4B9D-BF6C-4AF127C997EF}"/>
              </a:ext>
            </a:extLst>
          </p:cNvPr>
          <p:cNvCxnSpPr>
            <a:cxnSpLocks/>
          </p:cNvCxnSpPr>
          <p:nvPr/>
        </p:nvCxnSpPr>
        <p:spPr>
          <a:xfrm>
            <a:off x="1456611" y="2613599"/>
            <a:ext cx="2017787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534914C-BC9B-4A71-9E73-34142FAD5DE4}"/>
              </a:ext>
            </a:extLst>
          </p:cNvPr>
          <p:cNvSpPr txBox="1"/>
          <p:nvPr/>
        </p:nvSpPr>
        <p:spPr>
          <a:xfrm>
            <a:off x="1848182" y="1905713"/>
            <a:ext cx="1774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ja-JP" altLang="en-US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B6C8369-6A57-41DB-B200-9BEB39D4E00A}"/>
              </a:ext>
            </a:extLst>
          </p:cNvPr>
          <p:cNvSpPr txBox="1"/>
          <p:nvPr/>
        </p:nvSpPr>
        <p:spPr>
          <a:xfrm>
            <a:off x="1848182" y="3175928"/>
            <a:ext cx="1817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484B4E59-C58C-4B1C-B5B9-B661DCDA8114}"/>
              </a:ext>
            </a:extLst>
          </p:cNvPr>
          <p:cNvCxnSpPr>
            <a:cxnSpLocks/>
          </p:cNvCxnSpPr>
          <p:nvPr/>
        </p:nvCxnSpPr>
        <p:spPr>
          <a:xfrm>
            <a:off x="1967033" y="3808703"/>
            <a:ext cx="1395208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CF46058-58BF-4841-AAB5-7FF8CD76DBE9}"/>
              </a:ext>
            </a:extLst>
          </p:cNvPr>
          <p:cNvSpPr txBox="1"/>
          <p:nvPr/>
        </p:nvSpPr>
        <p:spPr>
          <a:xfrm>
            <a:off x="1842253" y="3891308"/>
            <a:ext cx="1710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</a:t>
            </a:r>
            <a:r>
              <a:rPr lang="ja-JP" altLang="en-US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138CEB3-E239-461E-9D02-B87C88B27E53}"/>
              </a:ext>
            </a:extLst>
          </p:cNvPr>
          <p:cNvSpPr txBox="1"/>
          <p:nvPr/>
        </p:nvSpPr>
        <p:spPr>
          <a:xfrm>
            <a:off x="1299411" y="520731"/>
            <a:ext cx="757130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４０２円を３人で分けよう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1" name="図 20" descr="ロゴ&#10;&#10;自動的に生成された説明">
            <a:extLst>
              <a:ext uri="{FF2B5EF4-FFF2-40B4-BE49-F238E27FC236}">
                <a16:creationId xmlns:a16="http://schemas.microsoft.com/office/drawing/2014/main" id="{6159A941-CCCB-0EFC-5390-E2D3EE50E47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650" y="3309649"/>
            <a:ext cx="707887" cy="707887"/>
          </a:xfrm>
          <a:prstGeom prst="rect">
            <a:avLst/>
          </a:prstGeom>
        </p:spPr>
      </p:pic>
      <p:pic>
        <p:nvPicPr>
          <p:cNvPr id="24" name="図 23" descr="ロゴ&#10;&#10;自動的に生成された説明">
            <a:extLst>
              <a:ext uri="{FF2B5EF4-FFF2-40B4-BE49-F238E27FC236}">
                <a16:creationId xmlns:a16="http://schemas.microsoft.com/office/drawing/2014/main" id="{9106FF03-FC24-9792-1421-00122FED000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418" y="2413647"/>
            <a:ext cx="707887" cy="707887"/>
          </a:xfrm>
          <a:prstGeom prst="rect">
            <a:avLst/>
          </a:prstGeom>
        </p:spPr>
      </p:pic>
      <p:pic>
        <p:nvPicPr>
          <p:cNvPr id="28" name="図 27" descr="ロゴ&#10;&#10;自動的に生成された説明">
            <a:extLst>
              <a:ext uri="{FF2B5EF4-FFF2-40B4-BE49-F238E27FC236}">
                <a16:creationId xmlns:a16="http://schemas.microsoft.com/office/drawing/2014/main" id="{2594817D-4A0A-1E71-99C8-DC5FB9E3084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974" y="3309650"/>
            <a:ext cx="707887" cy="707887"/>
          </a:xfrm>
          <a:prstGeom prst="rect">
            <a:avLst/>
          </a:prstGeom>
        </p:spPr>
      </p:pic>
      <p:pic>
        <p:nvPicPr>
          <p:cNvPr id="31" name="図 30" descr="ロゴ&#10;&#10;自動的に生成された説明">
            <a:extLst>
              <a:ext uri="{FF2B5EF4-FFF2-40B4-BE49-F238E27FC236}">
                <a16:creationId xmlns:a16="http://schemas.microsoft.com/office/drawing/2014/main" id="{99CB7525-AD6E-151D-E8AE-55A6ECAFCE6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418" y="3309650"/>
            <a:ext cx="707887" cy="707887"/>
          </a:xfrm>
          <a:prstGeom prst="rect">
            <a:avLst/>
          </a:prstGeom>
        </p:spPr>
      </p:pic>
      <p:pic>
        <p:nvPicPr>
          <p:cNvPr id="35" name="図 34" descr="ロゴ&#10;&#10;自動的に生成された説明">
            <a:extLst>
              <a:ext uri="{FF2B5EF4-FFF2-40B4-BE49-F238E27FC236}">
                <a16:creationId xmlns:a16="http://schemas.microsoft.com/office/drawing/2014/main" id="{77D6F280-F446-DB63-6DCE-A87183745D1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5" y="2413648"/>
            <a:ext cx="707887" cy="707887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1BB8F64B-7CB5-E740-8F71-A0E09FFE7F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492" y="4229500"/>
            <a:ext cx="470176" cy="470176"/>
          </a:xfrm>
          <a:prstGeom prst="rect">
            <a:avLst/>
          </a:prstGeom>
        </p:spPr>
      </p:pic>
      <p:pic>
        <p:nvPicPr>
          <p:cNvPr id="42" name="図 41" descr="ロゴ&#10;&#10;自動的に生成された説明">
            <a:extLst>
              <a:ext uri="{FF2B5EF4-FFF2-40B4-BE49-F238E27FC236}">
                <a16:creationId xmlns:a16="http://schemas.microsoft.com/office/drawing/2014/main" id="{238C4E03-9811-C028-F9FA-D34705BB98F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550" y="2413648"/>
            <a:ext cx="707887" cy="707887"/>
          </a:xfrm>
          <a:prstGeom prst="rect">
            <a:avLst/>
          </a:prstGeom>
        </p:spPr>
      </p:pic>
      <p:pic>
        <p:nvPicPr>
          <p:cNvPr id="43" name="図 42" descr="ロゴ&#10;&#10;自動的に生成された説明">
            <a:extLst>
              <a:ext uri="{FF2B5EF4-FFF2-40B4-BE49-F238E27FC236}">
                <a16:creationId xmlns:a16="http://schemas.microsoft.com/office/drawing/2014/main" id="{3828DEBC-C72E-36ED-26C1-3D94DE841A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751" y="2413647"/>
            <a:ext cx="707887" cy="707887"/>
          </a:xfrm>
          <a:prstGeom prst="rect">
            <a:avLst/>
          </a:prstGeom>
        </p:spPr>
      </p:pic>
      <p:pic>
        <p:nvPicPr>
          <p:cNvPr id="44" name="図 43" descr="ロゴ&#10;&#10;自動的に生成された説明">
            <a:extLst>
              <a:ext uri="{FF2B5EF4-FFF2-40B4-BE49-F238E27FC236}">
                <a16:creationId xmlns:a16="http://schemas.microsoft.com/office/drawing/2014/main" id="{DC5FBF8B-3FF3-D95B-43B3-1AFF1EA008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768" y="3354529"/>
            <a:ext cx="707887" cy="707887"/>
          </a:xfrm>
          <a:prstGeom prst="rect">
            <a:avLst/>
          </a:prstGeom>
        </p:spPr>
      </p:pic>
      <p:pic>
        <p:nvPicPr>
          <p:cNvPr id="48" name="図 47" descr="ロゴ&#10;&#10;自動的に生成された説明">
            <a:extLst>
              <a:ext uri="{FF2B5EF4-FFF2-40B4-BE49-F238E27FC236}">
                <a16:creationId xmlns:a16="http://schemas.microsoft.com/office/drawing/2014/main" id="{3B5AB9CB-C6AD-3A33-798A-8A7F7B9623C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954" y="3299952"/>
            <a:ext cx="707887" cy="707887"/>
          </a:xfrm>
          <a:prstGeom prst="rect">
            <a:avLst/>
          </a:prstGeom>
        </p:spPr>
      </p:pic>
      <p:pic>
        <p:nvPicPr>
          <p:cNvPr id="49" name="図 48" descr="ロゴ&#10;&#10;自動的に生成された説明">
            <a:extLst>
              <a:ext uri="{FF2B5EF4-FFF2-40B4-BE49-F238E27FC236}">
                <a16:creationId xmlns:a16="http://schemas.microsoft.com/office/drawing/2014/main" id="{F32FC0CE-F7C7-6D1D-A898-3F185240FA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915" y="2453311"/>
            <a:ext cx="707887" cy="707887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35B0F457-070A-7C39-5DEE-563D07117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492" y="4801969"/>
            <a:ext cx="470176" cy="470176"/>
          </a:xfrm>
          <a:prstGeom prst="rect">
            <a:avLst/>
          </a:prstGeom>
        </p:spPr>
      </p:pic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C95A43E8-F4B1-5BD6-7A8A-BE1B79A4C4B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159" y="1437167"/>
            <a:ext cx="830997" cy="830997"/>
          </a:xfrm>
          <a:prstGeom prst="rect">
            <a:avLst/>
          </a:prstGeom>
        </p:spPr>
      </p:pic>
      <p:pic>
        <p:nvPicPr>
          <p:cNvPr id="39" name="図 38" descr="アイコン&#10;&#10;自動的に生成された説明">
            <a:extLst>
              <a:ext uri="{FF2B5EF4-FFF2-40B4-BE49-F238E27FC236}">
                <a16:creationId xmlns:a16="http://schemas.microsoft.com/office/drawing/2014/main" id="{9A3F7944-CC22-E06D-508C-DF42F70377C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407" y="1437167"/>
            <a:ext cx="830997" cy="830997"/>
          </a:xfrm>
          <a:prstGeom prst="rect">
            <a:avLst/>
          </a:prstGeom>
        </p:spPr>
      </p:pic>
      <p:pic>
        <p:nvPicPr>
          <p:cNvPr id="40" name="図 39" descr="アイコン&#10;&#10;自動的に生成された説明">
            <a:extLst>
              <a:ext uri="{FF2B5EF4-FFF2-40B4-BE49-F238E27FC236}">
                <a16:creationId xmlns:a16="http://schemas.microsoft.com/office/drawing/2014/main" id="{B0F089EA-8FD7-AA39-3046-9C14AC093F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07" y="1437167"/>
            <a:ext cx="830997" cy="830997"/>
          </a:xfrm>
          <a:prstGeom prst="rect">
            <a:avLst/>
          </a:prstGeom>
        </p:spPr>
      </p:pic>
      <p:pic>
        <p:nvPicPr>
          <p:cNvPr id="45" name="図 44" descr="アイコン&#10;&#10;自動的に生成された説明">
            <a:extLst>
              <a:ext uri="{FF2B5EF4-FFF2-40B4-BE49-F238E27FC236}">
                <a16:creationId xmlns:a16="http://schemas.microsoft.com/office/drawing/2014/main" id="{476FD8B0-2A4A-A5B9-4209-5AF884ED11B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71" y="3024763"/>
            <a:ext cx="830997" cy="830997"/>
          </a:xfrm>
          <a:prstGeom prst="rect">
            <a:avLst/>
          </a:prstGeom>
        </p:spPr>
      </p:pic>
      <p:pic>
        <p:nvPicPr>
          <p:cNvPr id="61" name="図 60" descr="アイコン&#10;&#10;自動的に生成された説明">
            <a:extLst>
              <a:ext uri="{FF2B5EF4-FFF2-40B4-BE49-F238E27FC236}">
                <a16:creationId xmlns:a16="http://schemas.microsoft.com/office/drawing/2014/main" id="{0F743B65-D803-7BD8-0D6A-56E99D20D8D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070" y="3024763"/>
            <a:ext cx="830997" cy="830997"/>
          </a:xfrm>
          <a:prstGeom prst="rect">
            <a:avLst/>
          </a:prstGeom>
        </p:spPr>
      </p:pic>
      <p:pic>
        <p:nvPicPr>
          <p:cNvPr id="62" name="図 61" descr="アイコン&#10;&#10;自動的に生成された説明">
            <a:extLst>
              <a:ext uri="{FF2B5EF4-FFF2-40B4-BE49-F238E27FC236}">
                <a16:creationId xmlns:a16="http://schemas.microsoft.com/office/drawing/2014/main" id="{77296305-7390-2D80-689F-6B94C61AB2A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99" y="3024763"/>
            <a:ext cx="830997" cy="830997"/>
          </a:xfrm>
          <a:prstGeom prst="rect">
            <a:avLst/>
          </a:prstGeom>
        </p:spPr>
      </p:pic>
      <p:pic>
        <p:nvPicPr>
          <p:cNvPr id="63" name="図 62" descr="アイコン&#10;&#10;自動的に生成された説明">
            <a:extLst>
              <a:ext uri="{FF2B5EF4-FFF2-40B4-BE49-F238E27FC236}">
                <a16:creationId xmlns:a16="http://schemas.microsoft.com/office/drawing/2014/main" id="{C8D6FD13-9FBF-5F09-9009-F1AB97F2273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133" y="1437167"/>
            <a:ext cx="830997" cy="830997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10340F8E-DAF3-0A10-F5F5-10BA9BB2D6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" b="38175"/>
          <a:stretch/>
        </p:blipFill>
        <p:spPr>
          <a:xfrm>
            <a:off x="3669136" y="1437167"/>
            <a:ext cx="4092113" cy="159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4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39F32D-4A1A-4B9B-BEE2-B2F909945452}"/>
              </a:ext>
            </a:extLst>
          </p:cNvPr>
          <p:cNvSpPr txBox="1"/>
          <p:nvPr/>
        </p:nvSpPr>
        <p:spPr>
          <a:xfrm>
            <a:off x="831723" y="2576422"/>
            <a:ext cx="2749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３）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０２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D1363DD5-5295-4B9D-BF6C-4AF127C997EF}"/>
              </a:ext>
            </a:extLst>
          </p:cNvPr>
          <p:cNvCxnSpPr>
            <a:cxnSpLocks/>
          </p:cNvCxnSpPr>
          <p:nvPr/>
        </p:nvCxnSpPr>
        <p:spPr>
          <a:xfrm>
            <a:off x="1456611" y="2613599"/>
            <a:ext cx="2017787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534914C-BC9B-4A71-9E73-34142FAD5DE4}"/>
              </a:ext>
            </a:extLst>
          </p:cNvPr>
          <p:cNvSpPr txBox="1"/>
          <p:nvPr/>
        </p:nvSpPr>
        <p:spPr>
          <a:xfrm>
            <a:off x="1848182" y="1905713"/>
            <a:ext cx="1774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ja-JP" altLang="en-US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B6C8369-6A57-41DB-B200-9BEB39D4E00A}"/>
              </a:ext>
            </a:extLst>
          </p:cNvPr>
          <p:cNvSpPr txBox="1"/>
          <p:nvPr/>
        </p:nvSpPr>
        <p:spPr>
          <a:xfrm>
            <a:off x="1848182" y="3175928"/>
            <a:ext cx="1817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484B4E59-C58C-4B1C-B5B9-B661DCDA8114}"/>
              </a:ext>
            </a:extLst>
          </p:cNvPr>
          <p:cNvCxnSpPr>
            <a:cxnSpLocks/>
          </p:cNvCxnSpPr>
          <p:nvPr/>
        </p:nvCxnSpPr>
        <p:spPr>
          <a:xfrm>
            <a:off x="1967033" y="3808703"/>
            <a:ext cx="1395208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CF46058-58BF-4841-AAB5-7FF8CD76DBE9}"/>
              </a:ext>
            </a:extLst>
          </p:cNvPr>
          <p:cNvSpPr txBox="1"/>
          <p:nvPr/>
        </p:nvSpPr>
        <p:spPr>
          <a:xfrm>
            <a:off x="1842253" y="3891308"/>
            <a:ext cx="1710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</a:t>
            </a:r>
            <a:r>
              <a:rPr lang="ja-JP" altLang="en-US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138CEB3-E239-461E-9D02-B87C88B27E53}"/>
              </a:ext>
            </a:extLst>
          </p:cNvPr>
          <p:cNvSpPr txBox="1"/>
          <p:nvPr/>
        </p:nvSpPr>
        <p:spPr>
          <a:xfrm>
            <a:off x="1299411" y="520731"/>
            <a:ext cx="7571303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４０２円を３人で分けよう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1" name="図 20" descr="ロゴ&#10;&#10;自動的に生成された説明">
            <a:extLst>
              <a:ext uri="{FF2B5EF4-FFF2-40B4-BE49-F238E27FC236}">
                <a16:creationId xmlns:a16="http://schemas.microsoft.com/office/drawing/2014/main" id="{6159A941-CCCB-0EFC-5390-E2D3EE50E47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650" y="3309649"/>
            <a:ext cx="707887" cy="707887"/>
          </a:xfrm>
          <a:prstGeom prst="rect">
            <a:avLst/>
          </a:prstGeom>
        </p:spPr>
      </p:pic>
      <p:pic>
        <p:nvPicPr>
          <p:cNvPr id="24" name="図 23" descr="ロゴ&#10;&#10;自動的に生成された説明">
            <a:extLst>
              <a:ext uri="{FF2B5EF4-FFF2-40B4-BE49-F238E27FC236}">
                <a16:creationId xmlns:a16="http://schemas.microsoft.com/office/drawing/2014/main" id="{9106FF03-FC24-9792-1421-00122FED000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418" y="2413647"/>
            <a:ext cx="707887" cy="707887"/>
          </a:xfrm>
          <a:prstGeom prst="rect">
            <a:avLst/>
          </a:prstGeom>
        </p:spPr>
      </p:pic>
      <p:pic>
        <p:nvPicPr>
          <p:cNvPr id="28" name="図 27" descr="ロゴ&#10;&#10;自動的に生成された説明">
            <a:extLst>
              <a:ext uri="{FF2B5EF4-FFF2-40B4-BE49-F238E27FC236}">
                <a16:creationId xmlns:a16="http://schemas.microsoft.com/office/drawing/2014/main" id="{2594817D-4A0A-1E71-99C8-DC5FB9E3084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974" y="3309650"/>
            <a:ext cx="707887" cy="707887"/>
          </a:xfrm>
          <a:prstGeom prst="rect">
            <a:avLst/>
          </a:prstGeom>
        </p:spPr>
      </p:pic>
      <p:pic>
        <p:nvPicPr>
          <p:cNvPr id="31" name="図 30" descr="ロゴ&#10;&#10;自動的に生成された説明">
            <a:extLst>
              <a:ext uri="{FF2B5EF4-FFF2-40B4-BE49-F238E27FC236}">
                <a16:creationId xmlns:a16="http://schemas.microsoft.com/office/drawing/2014/main" id="{99CB7525-AD6E-151D-E8AE-55A6ECAFCE6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418" y="3309650"/>
            <a:ext cx="707887" cy="707887"/>
          </a:xfrm>
          <a:prstGeom prst="rect">
            <a:avLst/>
          </a:prstGeom>
        </p:spPr>
      </p:pic>
      <p:pic>
        <p:nvPicPr>
          <p:cNvPr id="35" name="図 34" descr="ロゴ&#10;&#10;自動的に生成された説明">
            <a:extLst>
              <a:ext uri="{FF2B5EF4-FFF2-40B4-BE49-F238E27FC236}">
                <a16:creationId xmlns:a16="http://schemas.microsoft.com/office/drawing/2014/main" id="{77D6F280-F446-DB63-6DCE-A87183745D1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5" y="2413648"/>
            <a:ext cx="707887" cy="707887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1BB8F64B-7CB5-E740-8F71-A0E09FFE7F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492" y="4229500"/>
            <a:ext cx="470176" cy="470176"/>
          </a:xfrm>
          <a:prstGeom prst="rect">
            <a:avLst/>
          </a:prstGeom>
        </p:spPr>
      </p:pic>
      <p:pic>
        <p:nvPicPr>
          <p:cNvPr id="42" name="図 41" descr="ロゴ&#10;&#10;自動的に生成された説明">
            <a:extLst>
              <a:ext uri="{FF2B5EF4-FFF2-40B4-BE49-F238E27FC236}">
                <a16:creationId xmlns:a16="http://schemas.microsoft.com/office/drawing/2014/main" id="{238C4E03-9811-C028-F9FA-D34705BB98F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550" y="2413648"/>
            <a:ext cx="707887" cy="707887"/>
          </a:xfrm>
          <a:prstGeom prst="rect">
            <a:avLst/>
          </a:prstGeom>
        </p:spPr>
      </p:pic>
      <p:pic>
        <p:nvPicPr>
          <p:cNvPr id="43" name="図 42" descr="ロゴ&#10;&#10;自動的に生成された説明">
            <a:extLst>
              <a:ext uri="{FF2B5EF4-FFF2-40B4-BE49-F238E27FC236}">
                <a16:creationId xmlns:a16="http://schemas.microsoft.com/office/drawing/2014/main" id="{3828DEBC-C72E-36ED-26C1-3D94DE841A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751" y="2413647"/>
            <a:ext cx="707887" cy="707887"/>
          </a:xfrm>
          <a:prstGeom prst="rect">
            <a:avLst/>
          </a:prstGeom>
        </p:spPr>
      </p:pic>
      <p:pic>
        <p:nvPicPr>
          <p:cNvPr id="44" name="図 43" descr="ロゴ&#10;&#10;自動的に生成された説明">
            <a:extLst>
              <a:ext uri="{FF2B5EF4-FFF2-40B4-BE49-F238E27FC236}">
                <a16:creationId xmlns:a16="http://schemas.microsoft.com/office/drawing/2014/main" id="{DC5FBF8B-3FF3-D95B-43B3-1AFF1EA008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768" y="3354529"/>
            <a:ext cx="707887" cy="707887"/>
          </a:xfrm>
          <a:prstGeom prst="rect">
            <a:avLst/>
          </a:prstGeom>
        </p:spPr>
      </p:pic>
      <p:pic>
        <p:nvPicPr>
          <p:cNvPr id="48" name="図 47" descr="ロゴ&#10;&#10;自動的に生成された説明">
            <a:extLst>
              <a:ext uri="{FF2B5EF4-FFF2-40B4-BE49-F238E27FC236}">
                <a16:creationId xmlns:a16="http://schemas.microsoft.com/office/drawing/2014/main" id="{3B5AB9CB-C6AD-3A33-798A-8A7F7B9623C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954" y="3299952"/>
            <a:ext cx="707887" cy="707887"/>
          </a:xfrm>
          <a:prstGeom prst="rect">
            <a:avLst/>
          </a:prstGeom>
        </p:spPr>
      </p:pic>
      <p:pic>
        <p:nvPicPr>
          <p:cNvPr id="49" name="図 48" descr="ロゴ&#10;&#10;自動的に生成された説明">
            <a:extLst>
              <a:ext uri="{FF2B5EF4-FFF2-40B4-BE49-F238E27FC236}">
                <a16:creationId xmlns:a16="http://schemas.microsoft.com/office/drawing/2014/main" id="{F32FC0CE-F7C7-6D1D-A898-3F185240FA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915" y="2453311"/>
            <a:ext cx="707887" cy="707887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35B0F457-070A-7C39-5DEE-563D07117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492" y="4801969"/>
            <a:ext cx="470176" cy="470176"/>
          </a:xfrm>
          <a:prstGeom prst="rect">
            <a:avLst/>
          </a:prstGeom>
        </p:spPr>
      </p:pic>
      <p:pic>
        <p:nvPicPr>
          <p:cNvPr id="45" name="図 44" descr="アイコン&#10;&#10;自動的に生成された説明">
            <a:extLst>
              <a:ext uri="{FF2B5EF4-FFF2-40B4-BE49-F238E27FC236}">
                <a16:creationId xmlns:a16="http://schemas.microsoft.com/office/drawing/2014/main" id="{476FD8B0-2A4A-A5B9-4209-5AF884ED11B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71" y="3024763"/>
            <a:ext cx="830997" cy="830997"/>
          </a:xfrm>
          <a:prstGeom prst="rect">
            <a:avLst/>
          </a:prstGeom>
        </p:spPr>
      </p:pic>
      <p:pic>
        <p:nvPicPr>
          <p:cNvPr id="61" name="図 60" descr="アイコン&#10;&#10;自動的に生成された説明">
            <a:extLst>
              <a:ext uri="{FF2B5EF4-FFF2-40B4-BE49-F238E27FC236}">
                <a16:creationId xmlns:a16="http://schemas.microsoft.com/office/drawing/2014/main" id="{0F743B65-D803-7BD8-0D6A-56E99D20D8D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070" y="3024763"/>
            <a:ext cx="830997" cy="830997"/>
          </a:xfrm>
          <a:prstGeom prst="rect">
            <a:avLst/>
          </a:prstGeom>
        </p:spPr>
      </p:pic>
      <p:pic>
        <p:nvPicPr>
          <p:cNvPr id="62" name="図 61" descr="アイコン&#10;&#10;自動的に生成された説明">
            <a:extLst>
              <a:ext uri="{FF2B5EF4-FFF2-40B4-BE49-F238E27FC236}">
                <a16:creationId xmlns:a16="http://schemas.microsoft.com/office/drawing/2014/main" id="{77296305-7390-2D80-689F-6B94C61AB2A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99" y="3024763"/>
            <a:ext cx="830997" cy="830997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BDCD97C-2D8B-8D23-C7E6-FD7FFE97D36E}"/>
              </a:ext>
            </a:extLst>
          </p:cNvPr>
          <p:cNvGrpSpPr/>
          <p:nvPr/>
        </p:nvGrpSpPr>
        <p:grpSpPr>
          <a:xfrm>
            <a:off x="3661276" y="3967686"/>
            <a:ext cx="1258216" cy="1263014"/>
            <a:chOff x="3853820" y="3967686"/>
            <a:chExt cx="1258216" cy="1263014"/>
          </a:xfrm>
        </p:grpSpPr>
        <p:pic>
          <p:nvPicPr>
            <p:cNvPr id="29" name="図 28" descr="ロゴ&#10;&#10;自動的に生成された説明">
              <a:extLst>
                <a:ext uri="{FF2B5EF4-FFF2-40B4-BE49-F238E27FC236}">
                  <a16:creationId xmlns:a16="http://schemas.microsoft.com/office/drawing/2014/main" id="{6B8BE705-EACA-A3D4-7B35-03F736844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431" y="3967686"/>
              <a:ext cx="631507" cy="631507"/>
            </a:xfrm>
            <a:prstGeom prst="rect">
              <a:avLst/>
            </a:prstGeom>
          </p:spPr>
        </p:pic>
        <p:pic>
          <p:nvPicPr>
            <p:cNvPr id="30" name="図 29" descr="ロゴ&#10;&#10;自動的に生成された説明">
              <a:extLst>
                <a:ext uri="{FF2B5EF4-FFF2-40B4-BE49-F238E27FC236}">
                  <a16:creationId xmlns:a16="http://schemas.microsoft.com/office/drawing/2014/main" id="{4F796644-7A10-BEC0-AEA3-559D81CAE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529" y="4309207"/>
              <a:ext cx="631507" cy="631507"/>
            </a:xfrm>
            <a:prstGeom prst="rect">
              <a:avLst/>
            </a:prstGeom>
          </p:spPr>
        </p:pic>
        <p:pic>
          <p:nvPicPr>
            <p:cNvPr id="32" name="図 31" descr="ロゴ&#10;&#10;自動的に生成された説明">
              <a:extLst>
                <a:ext uri="{FF2B5EF4-FFF2-40B4-BE49-F238E27FC236}">
                  <a16:creationId xmlns:a16="http://schemas.microsoft.com/office/drawing/2014/main" id="{B56F6CAD-5ADF-8914-BCE8-FE77BE544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820" y="4599193"/>
              <a:ext cx="631507" cy="631507"/>
            </a:xfrm>
            <a:prstGeom prst="rect">
              <a:avLst/>
            </a:prstGeom>
          </p:spPr>
        </p:pic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D0767366-825D-744B-E917-ECC71E87169E}"/>
              </a:ext>
            </a:extLst>
          </p:cNvPr>
          <p:cNvGrpSpPr/>
          <p:nvPr/>
        </p:nvGrpSpPr>
        <p:grpSpPr>
          <a:xfrm>
            <a:off x="4977101" y="3967686"/>
            <a:ext cx="1258216" cy="1263014"/>
            <a:chOff x="3853820" y="3967686"/>
            <a:chExt cx="1258216" cy="1263014"/>
          </a:xfrm>
        </p:grpSpPr>
        <p:pic>
          <p:nvPicPr>
            <p:cNvPr id="34" name="図 33" descr="ロゴ&#10;&#10;自動的に生成された説明">
              <a:extLst>
                <a:ext uri="{FF2B5EF4-FFF2-40B4-BE49-F238E27FC236}">
                  <a16:creationId xmlns:a16="http://schemas.microsoft.com/office/drawing/2014/main" id="{FCDD04CB-D4B2-8437-DD9F-C723E6158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431" y="3967686"/>
              <a:ext cx="631507" cy="631507"/>
            </a:xfrm>
            <a:prstGeom prst="rect">
              <a:avLst/>
            </a:prstGeom>
          </p:spPr>
        </p:pic>
        <p:pic>
          <p:nvPicPr>
            <p:cNvPr id="36" name="図 35" descr="ロゴ&#10;&#10;自動的に生成された説明">
              <a:extLst>
                <a:ext uri="{FF2B5EF4-FFF2-40B4-BE49-F238E27FC236}">
                  <a16:creationId xmlns:a16="http://schemas.microsoft.com/office/drawing/2014/main" id="{1B89954A-3D2B-DD20-F4C2-55BE7150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529" y="4309207"/>
              <a:ext cx="631507" cy="631507"/>
            </a:xfrm>
            <a:prstGeom prst="rect">
              <a:avLst/>
            </a:prstGeom>
          </p:spPr>
        </p:pic>
        <p:pic>
          <p:nvPicPr>
            <p:cNvPr id="37" name="図 36" descr="ロゴ&#10;&#10;自動的に生成された説明">
              <a:extLst>
                <a:ext uri="{FF2B5EF4-FFF2-40B4-BE49-F238E27FC236}">
                  <a16:creationId xmlns:a16="http://schemas.microsoft.com/office/drawing/2014/main" id="{F60E4DBD-993D-C95E-C153-0752B14E7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820" y="4599193"/>
              <a:ext cx="631507" cy="631507"/>
            </a:xfrm>
            <a:prstGeom prst="rect">
              <a:avLst/>
            </a:prstGeom>
          </p:spPr>
        </p:pic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B8C0E461-A28B-95F4-0ADE-E688B3A0467F}"/>
              </a:ext>
            </a:extLst>
          </p:cNvPr>
          <p:cNvGrpSpPr/>
          <p:nvPr/>
        </p:nvGrpSpPr>
        <p:grpSpPr>
          <a:xfrm>
            <a:off x="6302665" y="3967686"/>
            <a:ext cx="1258216" cy="1263014"/>
            <a:chOff x="3853820" y="3967686"/>
            <a:chExt cx="1258216" cy="1263014"/>
          </a:xfrm>
        </p:grpSpPr>
        <p:pic>
          <p:nvPicPr>
            <p:cNvPr id="46" name="図 45" descr="ロゴ&#10;&#10;自動的に生成された説明">
              <a:extLst>
                <a:ext uri="{FF2B5EF4-FFF2-40B4-BE49-F238E27FC236}">
                  <a16:creationId xmlns:a16="http://schemas.microsoft.com/office/drawing/2014/main" id="{0F7BCD43-BA9D-5953-B7DC-05B72B07C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431" y="3967686"/>
              <a:ext cx="631507" cy="631507"/>
            </a:xfrm>
            <a:prstGeom prst="rect">
              <a:avLst/>
            </a:prstGeom>
          </p:spPr>
        </p:pic>
        <p:pic>
          <p:nvPicPr>
            <p:cNvPr id="47" name="図 46" descr="ロゴ&#10;&#10;自動的に生成された説明">
              <a:extLst>
                <a:ext uri="{FF2B5EF4-FFF2-40B4-BE49-F238E27FC236}">
                  <a16:creationId xmlns:a16="http://schemas.microsoft.com/office/drawing/2014/main" id="{34C19318-453B-F04F-4CE5-57944B25D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529" y="4309207"/>
              <a:ext cx="631507" cy="631507"/>
            </a:xfrm>
            <a:prstGeom prst="rect">
              <a:avLst/>
            </a:prstGeom>
          </p:spPr>
        </p:pic>
        <p:pic>
          <p:nvPicPr>
            <p:cNvPr id="50" name="図 49" descr="ロゴ&#10;&#10;自動的に生成された説明">
              <a:extLst>
                <a:ext uri="{FF2B5EF4-FFF2-40B4-BE49-F238E27FC236}">
                  <a16:creationId xmlns:a16="http://schemas.microsoft.com/office/drawing/2014/main" id="{C3B2E65A-1BCE-B98C-18F6-03020E39E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820" y="4599193"/>
              <a:ext cx="631507" cy="631507"/>
            </a:xfrm>
            <a:prstGeom prst="rect">
              <a:avLst/>
            </a:prstGeom>
          </p:spPr>
        </p:pic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41E0732F-6D89-CB2E-A547-CCDE71DE8AB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" b="38175"/>
          <a:stretch/>
        </p:blipFill>
        <p:spPr>
          <a:xfrm>
            <a:off x="3669136" y="1437167"/>
            <a:ext cx="4092113" cy="159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8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39F32D-4A1A-4B9B-BEE2-B2F909945452}"/>
              </a:ext>
            </a:extLst>
          </p:cNvPr>
          <p:cNvSpPr txBox="1"/>
          <p:nvPr/>
        </p:nvSpPr>
        <p:spPr>
          <a:xfrm>
            <a:off x="831723" y="2576422"/>
            <a:ext cx="2749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３）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０２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D1363DD5-5295-4B9D-BF6C-4AF127C997EF}"/>
              </a:ext>
            </a:extLst>
          </p:cNvPr>
          <p:cNvCxnSpPr>
            <a:cxnSpLocks/>
          </p:cNvCxnSpPr>
          <p:nvPr/>
        </p:nvCxnSpPr>
        <p:spPr>
          <a:xfrm>
            <a:off x="1456611" y="2613599"/>
            <a:ext cx="2017787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534914C-BC9B-4A71-9E73-34142FAD5DE4}"/>
              </a:ext>
            </a:extLst>
          </p:cNvPr>
          <p:cNvSpPr txBox="1"/>
          <p:nvPr/>
        </p:nvSpPr>
        <p:spPr>
          <a:xfrm>
            <a:off x="1848182" y="1905713"/>
            <a:ext cx="1774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ja-JP" altLang="en-US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B6C8369-6A57-41DB-B200-9BEB39D4E00A}"/>
              </a:ext>
            </a:extLst>
          </p:cNvPr>
          <p:cNvSpPr txBox="1"/>
          <p:nvPr/>
        </p:nvSpPr>
        <p:spPr>
          <a:xfrm>
            <a:off x="1848182" y="3175928"/>
            <a:ext cx="1817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484B4E59-C58C-4B1C-B5B9-B661DCDA8114}"/>
              </a:ext>
            </a:extLst>
          </p:cNvPr>
          <p:cNvCxnSpPr>
            <a:cxnSpLocks/>
          </p:cNvCxnSpPr>
          <p:nvPr/>
        </p:nvCxnSpPr>
        <p:spPr>
          <a:xfrm>
            <a:off x="1967033" y="3808703"/>
            <a:ext cx="1395208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CF46058-58BF-4841-AAB5-7FF8CD76DBE9}"/>
              </a:ext>
            </a:extLst>
          </p:cNvPr>
          <p:cNvSpPr txBox="1"/>
          <p:nvPr/>
        </p:nvSpPr>
        <p:spPr>
          <a:xfrm>
            <a:off x="1842253" y="3891308"/>
            <a:ext cx="1710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</a:t>
            </a:r>
            <a:r>
              <a:rPr lang="ja-JP" altLang="en-US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138CEB3-E239-461E-9D02-B87C88B27E53}"/>
              </a:ext>
            </a:extLst>
          </p:cNvPr>
          <p:cNvSpPr txBox="1"/>
          <p:nvPr/>
        </p:nvSpPr>
        <p:spPr>
          <a:xfrm>
            <a:off x="1299411" y="520731"/>
            <a:ext cx="7571303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４０２円を３人で分けよう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1" name="図 30" descr="ロゴ&#10;&#10;自動的に生成された説明">
            <a:extLst>
              <a:ext uri="{FF2B5EF4-FFF2-40B4-BE49-F238E27FC236}">
                <a16:creationId xmlns:a16="http://schemas.microsoft.com/office/drawing/2014/main" id="{99CB7525-AD6E-151D-E8AE-55A6ECAFCE6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418" y="3309650"/>
            <a:ext cx="707887" cy="707887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1BB8F64B-7CB5-E740-8F71-A0E09FFE7F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492" y="4229500"/>
            <a:ext cx="470176" cy="470176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35B0F457-070A-7C39-5DEE-563D07117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492" y="4801969"/>
            <a:ext cx="470176" cy="470176"/>
          </a:xfrm>
          <a:prstGeom prst="rect">
            <a:avLst/>
          </a:prstGeom>
        </p:spPr>
      </p:pic>
      <p:pic>
        <p:nvPicPr>
          <p:cNvPr id="45" name="図 44" descr="アイコン&#10;&#10;自動的に生成された説明">
            <a:extLst>
              <a:ext uri="{FF2B5EF4-FFF2-40B4-BE49-F238E27FC236}">
                <a16:creationId xmlns:a16="http://schemas.microsoft.com/office/drawing/2014/main" id="{476FD8B0-2A4A-A5B9-4209-5AF884ED11B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71" y="3024763"/>
            <a:ext cx="830997" cy="830997"/>
          </a:xfrm>
          <a:prstGeom prst="rect">
            <a:avLst/>
          </a:prstGeom>
        </p:spPr>
      </p:pic>
      <p:pic>
        <p:nvPicPr>
          <p:cNvPr id="61" name="図 60" descr="アイコン&#10;&#10;自動的に生成された説明">
            <a:extLst>
              <a:ext uri="{FF2B5EF4-FFF2-40B4-BE49-F238E27FC236}">
                <a16:creationId xmlns:a16="http://schemas.microsoft.com/office/drawing/2014/main" id="{0F743B65-D803-7BD8-0D6A-56E99D20D8D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070" y="3024763"/>
            <a:ext cx="830997" cy="830997"/>
          </a:xfrm>
          <a:prstGeom prst="rect">
            <a:avLst/>
          </a:prstGeom>
        </p:spPr>
      </p:pic>
      <p:pic>
        <p:nvPicPr>
          <p:cNvPr id="62" name="図 61" descr="アイコン&#10;&#10;自動的に生成された説明">
            <a:extLst>
              <a:ext uri="{FF2B5EF4-FFF2-40B4-BE49-F238E27FC236}">
                <a16:creationId xmlns:a16="http://schemas.microsoft.com/office/drawing/2014/main" id="{77296305-7390-2D80-689F-6B94C61AB2A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99" y="3024763"/>
            <a:ext cx="830997" cy="830997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BDCD97C-2D8B-8D23-C7E6-FD7FFE97D36E}"/>
              </a:ext>
            </a:extLst>
          </p:cNvPr>
          <p:cNvGrpSpPr/>
          <p:nvPr/>
        </p:nvGrpSpPr>
        <p:grpSpPr>
          <a:xfrm>
            <a:off x="3661276" y="3967686"/>
            <a:ext cx="1258216" cy="1263014"/>
            <a:chOff x="3853820" y="3967686"/>
            <a:chExt cx="1258216" cy="1263014"/>
          </a:xfrm>
        </p:grpSpPr>
        <p:pic>
          <p:nvPicPr>
            <p:cNvPr id="29" name="図 28" descr="ロゴ&#10;&#10;自動的に生成された説明">
              <a:extLst>
                <a:ext uri="{FF2B5EF4-FFF2-40B4-BE49-F238E27FC236}">
                  <a16:creationId xmlns:a16="http://schemas.microsoft.com/office/drawing/2014/main" id="{6B8BE705-EACA-A3D4-7B35-03F736844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431" y="3967686"/>
              <a:ext cx="631507" cy="631507"/>
            </a:xfrm>
            <a:prstGeom prst="rect">
              <a:avLst/>
            </a:prstGeom>
          </p:spPr>
        </p:pic>
        <p:pic>
          <p:nvPicPr>
            <p:cNvPr id="30" name="図 29" descr="ロゴ&#10;&#10;自動的に生成された説明">
              <a:extLst>
                <a:ext uri="{FF2B5EF4-FFF2-40B4-BE49-F238E27FC236}">
                  <a16:creationId xmlns:a16="http://schemas.microsoft.com/office/drawing/2014/main" id="{4F796644-7A10-BEC0-AEA3-559D81CAE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529" y="4309207"/>
              <a:ext cx="631507" cy="631507"/>
            </a:xfrm>
            <a:prstGeom prst="rect">
              <a:avLst/>
            </a:prstGeom>
          </p:spPr>
        </p:pic>
        <p:pic>
          <p:nvPicPr>
            <p:cNvPr id="32" name="図 31" descr="ロゴ&#10;&#10;自動的に生成された説明">
              <a:extLst>
                <a:ext uri="{FF2B5EF4-FFF2-40B4-BE49-F238E27FC236}">
                  <a16:creationId xmlns:a16="http://schemas.microsoft.com/office/drawing/2014/main" id="{B56F6CAD-5ADF-8914-BCE8-FE77BE544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820" y="4599193"/>
              <a:ext cx="631507" cy="631507"/>
            </a:xfrm>
            <a:prstGeom prst="rect">
              <a:avLst/>
            </a:prstGeom>
          </p:spPr>
        </p:pic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D0767366-825D-744B-E917-ECC71E87169E}"/>
              </a:ext>
            </a:extLst>
          </p:cNvPr>
          <p:cNvGrpSpPr/>
          <p:nvPr/>
        </p:nvGrpSpPr>
        <p:grpSpPr>
          <a:xfrm>
            <a:off x="4977101" y="3967686"/>
            <a:ext cx="1258216" cy="1263014"/>
            <a:chOff x="3853820" y="3967686"/>
            <a:chExt cx="1258216" cy="1263014"/>
          </a:xfrm>
        </p:grpSpPr>
        <p:pic>
          <p:nvPicPr>
            <p:cNvPr id="34" name="図 33" descr="ロゴ&#10;&#10;自動的に生成された説明">
              <a:extLst>
                <a:ext uri="{FF2B5EF4-FFF2-40B4-BE49-F238E27FC236}">
                  <a16:creationId xmlns:a16="http://schemas.microsoft.com/office/drawing/2014/main" id="{FCDD04CB-D4B2-8437-DD9F-C723E6158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431" y="3967686"/>
              <a:ext cx="631507" cy="631507"/>
            </a:xfrm>
            <a:prstGeom prst="rect">
              <a:avLst/>
            </a:prstGeom>
          </p:spPr>
        </p:pic>
        <p:pic>
          <p:nvPicPr>
            <p:cNvPr id="36" name="図 35" descr="ロゴ&#10;&#10;自動的に生成された説明">
              <a:extLst>
                <a:ext uri="{FF2B5EF4-FFF2-40B4-BE49-F238E27FC236}">
                  <a16:creationId xmlns:a16="http://schemas.microsoft.com/office/drawing/2014/main" id="{1B89954A-3D2B-DD20-F4C2-55BE7150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529" y="4309207"/>
              <a:ext cx="631507" cy="631507"/>
            </a:xfrm>
            <a:prstGeom prst="rect">
              <a:avLst/>
            </a:prstGeom>
          </p:spPr>
        </p:pic>
        <p:pic>
          <p:nvPicPr>
            <p:cNvPr id="37" name="図 36" descr="ロゴ&#10;&#10;自動的に生成された説明">
              <a:extLst>
                <a:ext uri="{FF2B5EF4-FFF2-40B4-BE49-F238E27FC236}">
                  <a16:creationId xmlns:a16="http://schemas.microsoft.com/office/drawing/2014/main" id="{F60E4DBD-993D-C95E-C153-0752B14E7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820" y="4599193"/>
              <a:ext cx="631507" cy="631507"/>
            </a:xfrm>
            <a:prstGeom prst="rect">
              <a:avLst/>
            </a:prstGeom>
          </p:spPr>
        </p:pic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B8C0E461-A28B-95F4-0ADE-E688B3A0467F}"/>
              </a:ext>
            </a:extLst>
          </p:cNvPr>
          <p:cNvGrpSpPr/>
          <p:nvPr/>
        </p:nvGrpSpPr>
        <p:grpSpPr>
          <a:xfrm>
            <a:off x="6302665" y="3967686"/>
            <a:ext cx="1258216" cy="1263014"/>
            <a:chOff x="3853820" y="3967686"/>
            <a:chExt cx="1258216" cy="1263014"/>
          </a:xfrm>
        </p:grpSpPr>
        <p:pic>
          <p:nvPicPr>
            <p:cNvPr id="46" name="図 45" descr="ロゴ&#10;&#10;自動的に生成された説明">
              <a:extLst>
                <a:ext uri="{FF2B5EF4-FFF2-40B4-BE49-F238E27FC236}">
                  <a16:creationId xmlns:a16="http://schemas.microsoft.com/office/drawing/2014/main" id="{0F7BCD43-BA9D-5953-B7DC-05B72B07C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431" y="3967686"/>
              <a:ext cx="631507" cy="631507"/>
            </a:xfrm>
            <a:prstGeom prst="rect">
              <a:avLst/>
            </a:prstGeom>
          </p:spPr>
        </p:pic>
        <p:pic>
          <p:nvPicPr>
            <p:cNvPr id="47" name="図 46" descr="ロゴ&#10;&#10;自動的に生成された説明">
              <a:extLst>
                <a:ext uri="{FF2B5EF4-FFF2-40B4-BE49-F238E27FC236}">
                  <a16:creationId xmlns:a16="http://schemas.microsoft.com/office/drawing/2014/main" id="{34C19318-453B-F04F-4CE5-57944B25D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529" y="4309207"/>
              <a:ext cx="631507" cy="631507"/>
            </a:xfrm>
            <a:prstGeom prst="rect">
              <a:avLst/>
            </a:prstGeom>
          </p:spPr>
        </p:pic>
        <p:pic>
          <p:nvPicPr>
            <p:cNvPr id="50" name="図 49" descr="ロゴ&#10;&#10;自動的に生成された説明">
              <a:extLst>
                <a:ext uri="{FF2B5EF4-FFF2-40B4-BE49-F238E27FC236}">
                  <a16:creationId xmlns:a16="http://schemas.microsoft.com/office/drawing/2014/main" id="{C3B2E65A-1BCE-B98C-18F6-03020E39E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820" y="4599193"/>
              <a:ext cx="631507" cy="631507"/>
            </a:xfrm>
            <a:prstGeom prst="rect">
              <a:avLst/>
            </a:prstGeom>
          </p:spPr>
        </p:pic>
      </p:grpSp>
      <p:pic>
        <p:nvPicPr>
          <p:cNvPr id="51" name="図 50">
            <a:extLst>
              <a:ext uri="{FF2B5EF4-FFF2-40B4-BE49-F238E27FC236}">
                <a16:creationId xmlns:a16="http://schemas.microsoft.com/office/drawing/2014/main" id="{C188D512-BCDF-AC63-FD65-CB535479F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394" y="4229500"/>
            <a:ext cx="470176" cy="470176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B2E1D6B6-01C9-C9F2-E8B6-2DA22A456B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57" y="4229500"/>
            <a:ext cx="470176" cy="470176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7B4266FB-13B4-BA92-A0D7-1DDE17B15B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57" y="4801969"/>
            <a:ext cx="470176" cy="470176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1603F550-8A02-DE7F-B0B5-86C9253605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320" y="4229500"/>
            <a:ext cx="470176" cy="470176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A24B07A5-174D-B6C2-A027-C4072E788A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320" y="4801969"/>
            <a:ext cx="470176" cy="470176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8E011358-BDEA-62ED-F136-950C548110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791" y="4229500"/>
            <a:ext cx="470176" cy="470176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9227674D-F80F-0526-5E47-0170438E5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791" y="4801969"/>
            <a:ext cx="470176" cy="470176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1CDFEB9A-862C-CFA7-9510-5D0FE84A3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762" y="4229500"/>
            <a:ext cx="470176" cy="470176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89A0814E-30AE-3342-0898-3CA578BD17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762" y="4801969"/>
            <a:ext cx="470176" cy="470176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9DFE1D51-DC6F-A16D-5B52-92242A4D8B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394" y="4801969"/>
            <a:ext cx="470176" cy="470176"/>
          </a:xfrm>
          <a:prstGeom prst="rect">
            <a:avLst/>
          </a:prstGeom>
        </p:spPr>
      </p:pic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1AB3C466-4C79-A823-03A7-D9B1CA6BBF1C}"/>
              </a:ext>
            </a:extLst>
          </p:cNvPr>
          <p:cNvSpPr txBox="1"/>
          <p:nvPr/>
        </p:nvSpPr>
        <p:spPr>
          <a:xfrm>
            <a:off x="2358949" y="1905713"/>
            <a:ext cx="603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0E73192E-D5D1-6576-25EB-2659007C72D7}"/>
              </a:ext>
            </a:extLst>
          </p:cNvPr>
          <p:cNvSpPr txBox="1"/>
          <p:nvPr/>
        </p:nvSpPr>
        <p:spPr>
          <a:xfrm>
            <a:off x="2344047" y="4448026"/>
            <a:ext cx="131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ja-JP" altLang="en-US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89D61E2B-B2A8-04AC-A330-D77957A21DAD}"/>
              </a:ext>
            </a:extLst>
          </p:cNvPr>
          <p:cNvCxnSpPr>
            <a:cxnSpLocks/>
          </p:cNvCxnSpPr>
          <p:nvPr/>
        </p:nvCxnSpPr>
        <p:spPr>
          <a:xfrm>
            <a:off x="1967033" y="5033202"/>
            <a:ext cx="1395208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DFDCE800-84E9-B58C-A6A0-97AA879A2D20}"/>
              </a:ext>
            </a:extLst>
          </p:cNvPr>
          <p:cNvSpPr txBox="1"/>
          <p:nvPr/>
        </p:nvSpPr>
        <p:spPr>
          <a:xfrm>
            <a:off x="2344047" y="5027924"/>
            <a:ext cx="131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  <a:endParaRPr lang="en-US" altLang="ja-JP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1D6D956-71E7-F3F7-0655-20CB42A91F8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" b="38175"/>
          <a:stretch/>
        </p:blipFill>
        <p:spPr>
          <a:xfrm>
            <a:off x="3669136" y="1437167"/>
            <a:ext cx="4092113" cy="159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8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39F32D-4A1A-4B9B-BEE2-B2F909945452}"/>
              </a:ext>
            </a:extLst>
          </p:cNvPr>
          <p:cNvSpPr txBox="1"/>
          <p:nvPr/>
        </p:nvSpPr>
        <p:spPr>
          <a:xfrm>
            <a:off x="831723" y="2576422"/>
            <a:ext cx="2749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３）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０２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D1363DD5-5295-4B9D-BF6C-4AF127C997EF}"/>
              </a:ext>
            </a:extLst>
          </p:cNvPr>
          <p:cNvCxnSpPr>
            <a:cxnSpLocks/>
          </p:cNvCxnSpPr>
          <p:nvPr/>
        </p:nvCxnSpPr>
        <p:spPr>
          <a:xfrm>
            <a:off x="1456611" y="2613599"/>
            <a:ext cx="2017787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534914C-BC9B-4A71-9E73-34142FAD5DE4}"/>
              </a:ext>
            </a:extLst>
          </p:cNvPr>
          <p:cNvSpPr txBox="1"/>
          <p:nvPr/>
        </p:nvSpPr>
        <p:spPr>
          <a:xfrm>
            <a:off x="1848182" y="1905713"/>
            <a:ext cx="1774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ja-JP" altLang="en-US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B6C8369-6A57-41DB-B200-9BEB39D4E00A}"/>
              </a:ext>
            </a:extLst>
          </p:cNvPr>
          <p:cNvSpPr txBox="1"/>
          <p:nvPr/>
        </p:nvSpPr>
        <p:spPr>
          <a:xfrm>
            <a:off x="1848182" y="3175928"/>
            <a:ext cx="1817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484B4E59-C58C-4B1C-B5B9-B661DCDA8114}"/>
              </a:ext>
            </a:extLst>
          </p:cNvPr>
          <p:cNvCxnSpPr>
            <a:cxnSpLocks/>
          </p:cNvCxnSpPr>
          <p:nvPr/>
        </p:nvCxnSpPr>
        <p:spPr>
          <a:xfrm>
            <a:off x="1967033" y="3808703"/>
            <a:ext cx="1395208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CF46058-58BF-4841-AAB5-7FF8CD76DBE9}"/>
              </a:ext>
            </a:extLst>
          </p:cNvPr>
          <p:cNvSpPr txBox="1"/>
          <p:nvPr/>
        </p:nvSpPr>
        <p:spPr>
          <a:xfrm>
            <a:off x="1842253" y="3891308"/>
            <a:ext cx="1710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</a:t>
            </a:r>
            <a:r>
              <a:rPr lang="ja-JP" altLang="en-US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138CEB3-E239-461E-9D02-B87C88B27E53}"/>
              </a:ext>
            </a:extLst>
          </p:cNvPr>
          <p:cNvSpPr txBox="1"/>
          <p:nvPr/>
        </p:nvSpPr>
        <p:spPr>
          <a:xfrm>
            <a:off x="1299411" y="520731"/>
            <a:ext cx="7571303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４０２円を３人で分けよう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1BB8F64B-7CB5-E740-8F71-A0E09FFE7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492" y="4229500"/>
            <a:ext cx="470176" cy="470176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35B0F457-070A-7C39-5DEE-563D07117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492" y="4801969"/>
            <a:ext cx="470176" cy="470176"/>
          </a:xfrm>
          <a:prstGeom prst="rect">
            <a:avLst/>
          </a:prstGeom>
        </p:spPr>
      </p:pic>
      <p:pic>
        <p:nvPicPr>
          <p:cNvPr id="45" name="図 44" descr="アイコン&#10;&#10;自動的に生成された説明">
            <a:extLst>
              <a:ext uri="{FF2B5EF4-FFF2-40B4-BE49-F238E27FC236}">
                <a16:creationId xmlns:a16="http://schemas.microsoft.com/office/drawing/2014/main" id="{476FD8B0-2A4A-A5B9-4209-5AF884ED11B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71" y="3024763"/>
            <a:ext cx="830997" cy="830997"/>
          </a:xfrm>
          <a:prstGeom prst="rect">
            <a:avLst/>
          </a:prstGeom>
        </p:spPr>
      </p:pic>
      <p:pic>
        <p:nvPicPr>
          <p:cNvPr id="61" name="図 60" descr="アイコン&#10;&#10;自動的に生成された説明">
            <a:extLst>
              <a:ext uri="{FF2B5EF4-FFF2-40B4-BE49-F238E27FC236}">
                <a16:creationId xmlns:a16="http://schemas.microsoft.com/office/drawing/2014/main" id="{0F743B65-D803-7BD8-0D6A-56E99D20D8D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070" y="3024763"/>
            <a:ext cx="830997" cy="830997"/>
          </a:xfrm>
          <a:prstGeom prst="rect">
            <a:avLst/>
          </a:prstGeom>
        </p:spPr>
      </p:pic>
      <p:pic>
        <p:nvPicPr>
          <p:cNvPr id="62" name="図 61" descr="アイコン&#10;&#10;自動的に生成された説明">
            <a:extLst>
              <a:ext uri="{FF2B5EF4-FFF2-40B4-BE49-F238E27FC236}">
                <a16:creationId xmlns:a16="http://schemas.microsoft.com/office/drawing/2014/main" id="{77296305-7390-2D80-689F-6B94C61AB2A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99" y="3024763"/>
            <a:ext cx="830997" cy="830997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BDCD97C-2D8B-8D23-C7E6-FD7FFE97D36E}"/>
              </a:ext>
            </a:extLst>
          </p:cNvPr>
          <p:cNvGrpSpPr/>
          <p:nvPr/>
        </p:nvGrpSpPr>
        <p:grpSpPr>
          <a:xfrm>
            <a:off x="3661276" y="3967686"/>
            <a:ext cx="1258216" cy="1263014"/>
            <a:chOff x="3853820" y="3967686"/>
            <a:chExt cx="1258216" cy="1263014"/>
          </a:xfrm>
        </p:grpSpPr>
        <p:pic>
          <p:nvPicPr>
            <p:cNvPr id="29" name="図 28" descr="ロゴ&#10;&#10;自動的に生成された説明">
              <a:extLst>
                <a:ext uri="{FF2B5EF4-FFF2-40B4-BE49-F238E27FC236}">
                  <a16:creationId xmlns:a16="http://schemas.microsoft.com/office/drawing/2014/main" id="{6B8BE705-EACA-A3D4-7B35-03F736844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431" y="3967686"/>
              <a:ext cx="631507" cy="631507"/>
            </a:xfrm>
            <a:prstGeom prst="rect">
              <a:avLst/>
            </a:prstGeom>
          </p:spPr>
        </p:pic>
        <p:pic>
          <p:nvPicPr>
            <p:cNvPr id="30" name="図 29" descr="ロゴ&#10;&#10;自動的に生成された説明">
              <a:extLst>
                <a:ext uri="{FF2B5EF4-FFF2-40B4-BE49-F238E27FC236}">
                  <a16:creationId xmlns:a16="http://schemas.microsoft.com/office/drawing/2014/main" id="{4F796644-7A10-BEC0-AEA3-559D81CAE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529" y="4309207"/>
              <a:ext cx="631507" cy="631507"/>
            </a:xfrm>
            <a:prstGeom prst="rect">
              <a:avLst/>
            </a:prstGeom>
          </p:spPr>
        </p:pic>
        <p:pic>
          <p:nvPicPr>
            <p:cNvPr id="32" name="図 31" descr="ロゴ&#10;&#10;自動的に生成された説明">
              <a:extLst>
                <a:ext uri="{FF2B5EF4-FFF2-40B4-BE49-F238E27FC236}">
                  <a16:creationId xmlns:a16="http://schemas.microsoft.com/office/drawing/2014/main" id="{B56F6CAD-5ADF-8914-BCE8-FE77BE544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820" y="4599193"/>
              <a:ext cx="631507" cy="631507"/>
            </a:xfrm>
            <a:prstGeom prst="rect">
              <a:avLst/>
            </a:prstGeom>
          </p:spPr>
        </p:pic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D0767366-825D-744B-E917-ECC71E87169E}"/>
              </a:ext>
            </a:extLst>
          </p:cNvPr>
          <p:cNvGrpSpPr/>
          <p:nvPr/>
        </p:nvGrpSpPr>
        <p:grpSpPr>
          <a:xfrm>
            <a:off x="4977101" y="3967686"/>
            <a:ext cx="1258216" cy="1263014"/>
            <a:chOff x="3853820" y="3967686"/>
            <a:chExt cx="1258216" cy="1263014"/>
          </a:xfrm>
        </p:grpSpPr>
        <p:pic>
          <p:nvPicPr>
            <p:cNvPr id="34" name="図 33" descr="ロゴ&#10;&#10;自動的に生成された説明">
              <a:extLst>
                <a:ext uri="{FF2B5EF4-FFF2-40B4-BE49-F238E27FC236}">
                  <a16:creationId xmlns:a16="http://schemas.microsoft.com/office/drawing/2014/main" id="{FCDD04CB-D4B2-8437-DD9F-C723E6158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431" y="3967686"/>
              <a:ext cx="631507" cy="631507"/>
            </a:xfrm>
            <a:prstGeom prst="rect">
              <a:avLst/>
            </a:prstGeom>
          </p:spPr>
        </p:pic>
        <p:pic>
          <p:nvPicPr>
            <p:cNvPr id="36" name="図 35" descr="ロゴ&#10;&#10;自動的に生成された説明">
              <a:extLst>
                <a:ext uri="{FF2B5EF4-FFF2-40B4-BE49-F238E27FC236}">
                  <a16:creationId xmlns:a16="http://schemas.microsoft.com/office/drawing/2014/main" id="{1B89954A-3D2B-DD20-F4C2-55BE7150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529" y="4309207"/>
              <a:ext cx="631507" cy="631507"/>
            </a:xfrm>
            <a:prstGeom prst="rect">
              <a:avLst/>
            </a:prstGeom>
          </p:spPr>
        </p:pic>
        <p:pic>
          <p:nvPicPr>
            <p:cNvPr id="37" name="図 36" descr="ロゴ&#10;&#10;自動的に生成された説明">
              <a:extLst>
                <a:ext uri="{FF2B5EF4-FFF2-40B4-BE49-F238E27FC236}">
                  <a16:creationId xmlns:a16="http://schemas.microsoft.com/office/drawing/2014/main" id="{F60E4DBD-993D-C95E-C153-0752B14E7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820" y="4599193"/>
              <a:ext cx="631507" cy="631507"/>
            </a:xfrm>
            <a:prstGeom prst="rect">
              <a:avLst/>
            </a:prstGeom>
          </p:spPr>
        </p:pic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B8C0E461-A28B-95F4-0ADE-E688B3A0467F}"/>
              </a:ext>
            </a:extLst>
          </p:cNvPr>
          <p:cNvGrpSpPr/>
          <p:nvPr/>
        </p:nvGrpSpPr>
        <p:grpSpPr>
          <a:xfrm>
            <a:off x="6302665" y="3967686"/>
            <a:ext cx="1258216" cy="1263014"/>
            <a:chOff x="3853820" y="3967686"/>
            <a:chExt cx="1258216" cy="1263014"/>
          </a:xfrm>
        </p:grpSpPr>
        <p:pic>
          <p:nvPicPr>
            <p:cNvPr id="46" name="図 45" descr="ロゴ&#10;&#10;自動的に生成された説明">
              <a:extLst>
                <a:ext uri="{FF2B5EF4-FFF2-40B4-BE49-F238E27FC236}">
                  <a16:creationId xmlns:a16="http://schemas.microsoft.com/office/drawing/2014/main" id="{0F7BCD43-BA9D-5953-B7DC-05B72B07C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431" y="3967686"/>
              <a:ext cx="631507" cy="631507"/>
            </a:xfrm>
            <a:prstGeom prst="rect">
              <a:avLst/>
            </a:prstGeom>
          </p:spPr>
        </p:pic>
        <p:pic>
          <p:nvPicPr>
            <p:cNvPr id="47" name="図 46" descr="ロゴ&#10;&#10;自動的に生成された説明">
              <a:extLst>
                <a:ext uri="{FF2B5EF4-FFF2-40B4-BE49-F238E27FC236}">
                  <a16:creationId xmlns:a16="http://schemas.microsoft.com/office/drawing/2014/main" id="{34C19318-453B-F04F-4CE5-57944B25D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529" y="4309207"/>
              <a:ext cx="631507" cy="631507"/>
            </a:xfrm>
            <a:prstGeom prst="rect">
              <a:avLst/>
            </a:prstGeom>
          </p:spPr>
        </p:pic>
        <p:pic>
          <p:nvPicPr>
            <p:cNvPr id="50" name="図 49" descr="ロゴ&#10;&#10;自動的に生成された説明">
              <a:extLst>
                <a:ext uri="{FF2B5EF4-FFF2-40B4-BE49-F238E27FC236}">
                  <a16:creationId xmlns:a16="http://schemas.microsoft.com/office/drawing/2014/main" id="{C3B2E65A-1BCE-B98C-18F6-03020E39E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820" y="4599193"/>
              <a:ext cx="631507" cy="631507"/>
            </a:xfrm>
            <a:prstGeom prst="rect">
              <a:avLst/>
            </a:prstGeom>
          </p:spPr>
        </p:pic>
      </p:grpSp>
      <p:pic>
        <p:nvPicPr>
          <p:cNvPr id="51" name="図 50">
            <a:extLst>
              <a:ext uri="{FF2B5EF4-FFF2-40B4-BE49-F238E27FC236}">
                <a16:creationId xmlns:a16="http://schemas.microsoft.com/office/drawing/2014/main" id="{C188D512-BCDF-AC63-FD65-CB535479F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394" y="4229500"/>
            <a:ext cx="470176" cy="470176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B2E1D6B6-01C9-C9F2-E8B6-2DA22A456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57" y="4229500"/>
            <a:ext cx="470176" cy="470176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7B4266FB-13B4-BA92-A0D7-1DDE17B15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57" y="4801969"/>
            <a:ext cx="470176" cy="470176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1603F550-8A02-DE7F-B0B5-86C925360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320" y="4229500"/>
            <a:ext cx="470176" cy="470176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A24B07A5-174D-B6C2-A027-C4072E788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320" y="4801969"/>
            <a:ext cx="470176" cy="470176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8E011358-BDEA-62ED-F136-950C54811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791" y="4229500"/>
            <a:ext cx="470176" cy="470176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9227674D-F80F-0526-5E47-0170438E5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791" y="4801969"/>
            <a:ext cx="470176" cy="470176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1CDFEB9A-862C-CFA7-9510-5D0FE84A3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762" y="4229500"/>
            <a:ext cx="470176" cy="470176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89A0814E-30AE-3342-0898-3CA578BD1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762" y="4801969"/>
            <a:ext cx="470176" cy="470176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9DFE1D51-DC6F-A16D-5B52-92242A4D8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394" y="4801969"/>
            <a:ext cx="470176" cy="470176"/>
          </a:xfrm>
          <a:prstGeom prst="rect">
            <a:avLst/>
          </a:prstGeom>
        </p:spPr>
      </p:pic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1AB3C466-4C79-A823-03A7-D9B1CA6BBF1C}"/>
              </a:ext>
            </a:extLst>
          </p:cNvPr>
          <p:cNvSpPr txBox="1"/>
          <p:nvPr/>
        </p:nvSpPr>
        <p:spPr>
          <a:xfrm>
            <a:off x="2358949" y="1905713"/>
            <a:ext cx="603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0E73192E-D5D1-6576-25EB-2659007C72D7}"/>
              </a:ext>
            </a:extLst>
          </p:cNvPr>
          <p:cNvSpPr txBox="1"/>
          <p:nvPr/>
        </p:nvSpPr>
        <p:spPr>
          <a:xfrm>
            <a:off x="2344047" y="4448026"/>
            <a:ext cx="131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ja-JP" altLang="en-US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89D61E2B-B2A8-04AC-A330-D77957A21DAD}"/>
              </a:ext>
            </a:extLst>
          </p:cNvPr>
          <p:cNvCxnSpPr>
            <a:cxnSpLocks/>
          </p:cNvCxnSpPr>
          <p:nvPr/>
        </p:nvCxnSpPr>
        <p:spPr>
          <a:xfrm>
            <a:off x="1967033" y="5033202"/>
            <a:ext cx="1395208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DFDCE800-84E9-B58C-A6A0-97AA879A2D20}"/>
              </a:ext>
            </a:extLst>
          </p:cNvPr>
          <p:cNvSpPr txBox="1"/>
          <p:nvPr/>
        </p:nvSpPr>
        <p:spPr>
          <a:xfrm>
            <a:off x="2344047" y="5027924"/>
            <a:ext cx="131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  <a:endParaRPr lang="en-US" altLang="ja-JP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73F2A664-9EED-BAF9-F38C-4CA38F00E8B3}"/>
              </a:ext>
            </a:extLst>
          </p:cNvPr>
          <p:cNvGrpSpPr/>
          <p:nvPr/>
        </p:nvGrpSpPr>
        <p:grpSpPr>
          <a:xfrm>
            <a:off x="3843663" y="5340884"/>
            <a:ext cx="1066205" cy="1042645"/>
            <a:chOff x="8410762" y="4262781"/>
            <a:chExt cx="1066205" cy="1042645"/>
          </a:xfrm>
        </p:grpSpPr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C9429E5F-34C2-7CE2-32E8-7AD150A72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6791" y="4262781"/>
              <a:ext cx="470176" cy="470176"/>
            </a:xfrm>
            <a:prstGeom prst="rect">
              <a:avLst/>
            </a:prstGeom>
          </p:spPr>
        </p:pic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29C73F83-6528-6CC6-46EF-EABDCDB40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6791" y="4835250"/>
              <a:ext cx="470176" cy="470176"/>
            </a:xfrm>
            <a:prstGeom prst="rect">
              <a:avLst/>
            </a:prstGeom>
          </p:spPr>
        </p:pic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551D5160-6AE0-5394-CE4D-CE2A66DD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0762" y="4262781"/>
              <a:ext cx="470176" cy="470176"/>
            </a:xfrm>
            <a:prstGeom prst="rect">
              <a:avLst/>
            </a:prstGeom>
          </p:spPr>
        </p:pic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D2277B29-98F7-1288-AD8C-336213F6C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0762" y="4835250"/>
              <a:ext cx="470176" cy="470176"/>
            </a:xfrm>
            <a:prstGeom prst="rect">
              <a:avLst/>
            </a:prstGeom>
          </p:spPr>
        </p:pic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7AF0152E-E18B-1D2E-BBD0-AE241D246D8C}"/>
              </a:ext>
            </a:extLst>
          </p:cNvPr>
          <p:cNvGrpSpPr/>
          <p:nvPr/>
        </p:nvGrpSpPr>
        <p:grpSpPr>
          <a:xfrm>
            <a:off x="5131070" y="5340884"/>
            <a:ext cx="1066205" cy="1042645"/>
            <a:chOff x="8410762" y="4262781"/>
            <a:chExt cx="1066205" cy="1042645"/>
          </a:xfrm>
        </p:grpSpPr>
        <p:pic>
          <p:nvPicPr>
            <p:cNvPr id="65" name="図 64">
              <a:extLst>
                <a:ext uri="{FF2B5EF4-FFF2-40B4-BE49-F238E27FC236}">
                  <a16:creationId xmlns:a16="http://schemas.microsoft.com/office/drawing/2014/main" id="{E16FB17D-2CB1-F987-C103-E2D6B00AB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6791" y="4262781"/>
              <a:ext cx="470176" cy="470176"/>
            </a:xfrm>
            <a:prstGeom prst="rect">
              <a:avLst/>
            </a:prstGeom>
          </p:spPr>
        </p:pic>
        <p:pic>
          <p:nvPicPr>
            <p:cNvPr id="66" name="図 65">
              <a:extLst>
                <a:ext uri="{FF2B5EF4-FFF2-40B4-BE49-F238E27FC236}">
                  <a16:creationId xmlns:a16="http://schemas.microsoft.com/office/drawing/2014/main" id="{360DFF87-7C00-346E-76CE-E8DE463BA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6791" y="4835250"/>
              <a:ext cx="470176" cy="470176"/>
            </a:xfrm>
            <a:prstGeom prst="rect">
              <a:avLst/>
            </a:prstGeom>
          </p:spPr>
        </p:pic>
        <p:pic>
          <p:nvPicPr>
            <p:cNvPr id="67" name="図 66">
              <a:extLst>
                <a:ext uri="{FF2B5EF4-FFF2-40B4-BE49-F238E27FC236}">
                  <a16:creationId xmlns:a16="http://schemas.microsoft.com/office/drawing/2014/main" id="{DE1E8521-C2FC-3AD0-9121-6F758996F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0762" y="4262781"/>
              <a:ext cx="470176" cy="470176"/>
            </a:xfrm>
            <a:prstGeom prst="rect">
              <a:avLst/>
            </a:prstGeom>
          </p:spPr>
        </p:pic>
        <p:pic>
          <p:nvPicPr>
            <p:cNvPr id="68" name="図 67">
              <a:extLst>
                <a:ext uri="{FF2B5EF4-FFF2-40B4-BE49-F238E27FC236}">
                  <a16:creationId xmlns:a16="http://schemas.microsoft.com/office/drawing/2014/main" id="{1A843E60-6CE2-AD85-5F06-70D1149AE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0762" y="4835250"/>
              <a:ext cx="470176" cy="470176"/>
            </a:xfrm>
            <a:prstGeom prst="rect">
              <a:avLst/>
            </a:prstGeom>
          </p:spPr>
        </p:pic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2DC70BD5-D7A0-9DB7-989A-C822C01D1E08}"/>
              </a:ext>
            </a:extLst>
          </p:cNvPr>
          <p:cNvGrpSpPr/>
          <p:nvPr/>
        </p:nvGrpSpPr>
        <p:grpSpPr>
          <a:xfrm>
            <a:off x="6376168" y="5340884"/>
            <a:ext cx="1066205" cy="1042645"/>
            <a:chOff x="8410762" y="4262781"/>
            <a:chExt cx="1066205" cy="1042645"/>
          </a:xfrm>
        </p:grpSpPr>
        <p:pic>
          <p:nvPicPr>
            <p:cNvPr id="70" name="図 69">
              <a:extLst>
                <a:ext uri="{FF2B5EF4-FFF2-40B4-BE49-F238E27FC236}">
                  <a16:creationId xmlns:a16="http://schemas.microsoft.com/office/drawing/2014/main" id="{5AB4BAEA-0EFA-C51F-5535-DCB1F0622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6791" y="4262781"/>
              <a:ext cx="470176" cy="470176"/>
            </a:xfrm>
            <a:prstGeom prst="rect">
              <a:avLst/>
            </a:prstGeom>
          </p:spPr>
        </p:pic>
        <p:pic>
          <p:nvPicPr>
            <p:cNvPr id="71" name="図 70">
              <a:extLst>
                <a:ext uri="{FF2B5EF4-FFF2-40B4-BE49-F238E27FC236}">
                  <a16:creationId xmlns:a16="http://schemas.microsoft.com/office/drawing/2014/main" id="{2164B88F-D4DE-1CA1-F6EC-1887051BE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6791" y="4835250"/>
              <a:ext cx="470176" cy="470176"/>
            </a:xfrm>
            <a:prstGeom prst="rect">
              <a:avLst/>
            </a:prstGeom>
          </p:spPr>
        </p:pic>
        <p:pic>
          <p:nvPicPr>
            <p:cNvPr id="72" name="図 71">
              <a:extLst>
                <a:ext uri="{FF2B5EF4-FFF2-40B4-BE49-F238E27FC236}">
                  <a16:creationId xmlns:a16="http://schemas.microsoft.com/office/drawing/2014/main" id="{4EBEB1EF-3A30-A3D0-F10B-C0002059A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0762" y="4262781"/>
              <a:ext cx="470176" cy="470176"/>
            </a:xfrm>
            <a:prstGeom prst="rect">
              <a:avLst/>
            </a:prstGeom>
          </p:spPr>
        </p:pic>
        <p:pic>
          <p:nvPicPr>
            <p:cNvPr id="73" name="図 72">
              <a:extLst>
                <a:ext uri="{FF2B5EF4-FFF2-40B4-BE49-F238E27FC236}">
                  <a16:creationId xmlns:a16="http://schemas.microsoft.com/office/drawing/2014/main" id="{47F5F21F-81DE-0918-FF0D-C2CAD450A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0762" y="4835250"/>
              <a:ext cx="470176" cy="470176"/>
            </a:xfrm>
            <a:prstGeom prst="rect">
              <a:avLst/>
            </a:prstGeom>
          </p:spPr>
        </p:pic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FDEC75C3-3EA2-45D6-20E0-884AC2B58E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" b="38175"/>
          <a:stretch/>
        </p:blipFill>
        <p:spPr>
          <a:xfrm>
            <a:off x="3669136" y="1437167"/>
            <a:ext cx="4092113" cy="159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2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39F32D-4A1A-4B9B-BEE2-B2F909945452}"/>
              </a:ext>
            </a:extLst>
          </p:cNvPr>
          <p:cNvSpPr txBox="1"/>
          <p:nvPr/>
        </p:nvSpPr>
        <p:spPr>
          <a:xfrm>
            <a:off x="831723" y="2576422"/>
            <a:ext cx="2749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３）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０２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D1363DD5-5295-4B9D-BF6C-4AF127C997EF}"/>
              </a:ext>
            </a:extLst>
          </p:cNvPr>
          <p:cNvCxnSpPr>
            <a:cxnSpLocks/>
          </p:cNvCxnSpPr>
          <p:nvPr/>
        </p:nvCxnSpPr>
        <p:spPr>
          <a:xfrm>
            <a:off x="1456611" y="2613599"/>
            <a:ext cx="2017787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534914C-BC9B-4A71-9E73-34142FAD5DE4}"/>
              </a:ext>
            </a:extLst>
          </p:cNvPr>
          <p:cNvSpPr txBox="1"/>
          <p:nvPr/>
        </p:nvSpPr>
        <p:spPr>
          <a:xfrm>
            <a:off x="1848182" y="1905713"/>
            <a:ext cx="1774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ja-JP" altLang="en-US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B6C8369-6A57-41DB-B200-9BEB39D4E00A}"/>
              </a:ext>
            </a:extLst>
          </p:cNvPr>
          <p:cNvSpPr txBox="1"/>
          <p:nvPr/>
        </p:nvSpPr>
        <p:spPr>
          <a:xfrm>
            <a:off x="1848182" y="3175928"/>
            <a:ext cx="1817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484B4E59-C58C-4B1C-B5B9-B661DCDA8114}"/>
              </a:ext>
            </a:extLst>
          </p:cNvPr>
          <p:cNvCxnSpPr>
            <a:cxnSpLocks/>
          </p:cNvCxnSpPr>
          <p:nvPr/>
        </p:nvCxnSpPr>
        <p:spPr>
          <a:xfrm>
            <a:off x="1967033" y="3808703"/>
            <a:ext cx="1395208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CF46058-58BF-4841-AAB5-7FF8CD76DBE9}"/>
              </a:ext>
            </a:extLst>
          </p:cNvPr>
          <p:cNvSpPr txBox="1"/>
          <p:nvPr/>
        </p:nvSpPr>
        <p:spPr>
          <a:xfrm>
            <a:off x="1842253" y="3891308"/>
            <a:ext cx="1710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</a:t>
            </a:r>
            <a:r>
              <a:rPr lang="ja-JP" altLang="en-US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138CEB3-E239-461E-9D02-B87C88B27E53}"/>
              </a:ext>
            </a:extLst>
          </p:cNvPr>
          <p:cNvSpPr txBox="1"/>
          <p:nvPr/>
        </p:nvSpPr>
        <p:spPr>
          <a:xfrm>
            <a:off x="1299411" y="520731"/>
            <a:ext cx="7571303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４０２円を３人で分けよう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5" name="図 44" descr="アイコン&#10;&#10;自動的に生成された説明">
            <a:extLst>
              <a:ext uri="{FF2B5EF4-FFF2-40B4-BE49-F238E27FC236}">
                <a16:creationId xmlns:a16="http://schemas.microsoft.com/office/drawing/2014/main" id="{476FD8B0-2A4A-A5B9-4209-5AF884ED11B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71" y="3024763"/>
            <a:ext cx="830997" cy="830997"/>
          </a:xfrm>
          <a:prstGeom prst="rect">
            <a:avLst/>
          </a:prstGeom>
        </p:spPr>
      </p:pic>
      <p:pic>
        <p:nvPicPr>
          <p:cNvPr id="61" name="図 60" descr="アイコン&#10;&#10;自動的に生成された説明">
            <a:extLst>
              <a:ext uri="{FF2B5EF4-FFF2-40B4-BE49-F238E27FC236}">
                <a16:creationId xmlns:a16="http://schemas.microsoft.com/office/drawing/2014/main" id="{0F743B65-D803-7BD8-0D6A-56E99D20D8D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070" y="3024763"/>
            <a:ext cx="830997" cy="830997"/>
          </a:xfrm>
          <a:prstGeom prst="rect">
            <a:avLst/>
          </a:prstGeom>
        </p:spPr>
      </p:pic>
      <p:pic>
        <p:nvPicPr>
          <p:cNvPr id="62" name="図 61" descr="アイコン&#10;&#10;自動的に生成された説明">
            <a:extLst>
              <a:ext uri="{FF2B5EF4-FFF2-40B4-BE49-F238E27FC236}">
                <a16:creationId xmlns:a16="http://schemas.microsoft.com/office/drawing/2014/main" id="{77296305-7390-2D80-689F-6B94C61AB2A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99" y="3024763"/>
            <a:ext cx="830997" cy="830997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BDCD97C-2D8B-8D23-C7E6-FD7FFE97D36E}"/>
              </a:ext>
            </a:extLst>
          </p:cNvPr>
          <p:cNvGrpSpPr/>
          <p:nvPr/>
        </p:nvGrpSpPr>
        <p:grpSpPr>
          <a:xfrm>
            <a:off x="3661276" y="3967686"/>
            <a:ext cx="1258216" cy="1263014"/>
            <a:chOff x="3853820" y="3967686"/>
            <a:chExt cx="1258216" cy="1263014"/>
          </a:xfrm>
        </p:grpSpPr>
        <p:pic>
          <p:nvPicPr>
            <p:cNvPr id="29" name="図 28" descr="ロゴ&#10;&#10;自動的に生成された説明">
              <a:extLst>
                <a:ext uri="{FF2B5EF4-FFF2-40B4-BE49-F238E27FC236}">
                  <a16:creationId xmlns:a16="http://schemas.microsoft.com/office/drawing/2014/main" id="{6B8BE705-EACA-A3D4-7B35-03F736844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431" y="3967686"/>
              <a:ext cx="631507" cy="631507"/>
            </a:xfrm>
            <a:prstGeom prst="rect">
              <a:avLst/>
            </a:prstGeom>
          </p:spPr>
        </p:pic>
        <p:pic>
          <p:nvPicPr>
            <p:cNvPr id="30" name="図 29" descr="ロゴ&#10;&#10;自動的に生成された説明">
              <a:extLst>
                <a:ext uri="{FF2B5EF4-FFF2-40B4-BE49-F238E27FC236}">
                  <a16:creationId xmlns:a16="http://schemas.microsoft.com/office/drawing/2014/main" id="{4F796644-7A10-BEC0-AEA3-559D81CAE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529" y="4309207"/>
              <a:ext cx="631507" cy="631507"/>
            </a:xfrm>
            <a:prstGeom prst="rect">
              <a:avLst/>
            </a:prstGeom>
          </p:spPr>
        </p:pic>
        <p:pic>
          <p:nvPicPr>
            <p:cNvPr id="32" name="図 31" descr="ロゴ&#10;&#10;自動的に生成された説明">
              <a:extLst>
                <a:ext uri="{FF2B5EF4-FFF2-40B4-BE49-F238E27FC236}">
                  <a16:creationId xmlns:a16="http://schemas.microsoft.com/office/drawing/2014/main" id="{B56F6CAD-5ADF-8914-BCE8-FE77BE544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820" y="4599193"/>
              <a:ext cx="631507" cy="631507"/>
            </a:xfrm>
            <a:prstGeom prst="rect">
              <a:avLst/>
            </a:prstGeom>
          </p:spPr>
        </p:pic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D0767366-825D-744B-E917-ECC71E87169E}"/>
              </a:ext>
            </a:extLst>
          </p:cNvPr>
          <p:cNvGrpSpPr/>
          <p:nvPr/>
        </p:nvGrpSpPr>
        <p:grpSpPr>
          <a:xfrm>
            <a:off x="4977101" y="3967686"/>
            <a:ext cx="1258216" cy="1263014"/>
            <a:chOff x="3853820" y="3967686"/>
            <a:chExt cx="1258216" cy="1263014"/>
          </a:xfrm>
        </p:grpSpPr>
        <p:pic>
          <p:nvPicPr>
            <p:cNvPr id="34" name="図 33" descr="ロゴ&#10;&#10;自動的に生成された説明">
              <a:extLst>
                <a:ext uri="{FF2B5EF4-FFF2-40B4-BE49-F238E27FC236}">
                  <a16:creationId xmlns:a16="http://schemas.microsoft.com/office/drawing/2014/main" id="{FCDD04CB-D4B2-8437-DD9F-C723E6158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431" y="3967686"/>
              <a:ext cx="631507" cy="631507"/>
            </a:xfrm>
            <a:prstGeom prst="rect">
              <a:avLst/>
            </a:prstGeom>
          </p:spPr>
        </p:pic>
        <p:pic>
          <p:nvPicPr>
            <p:cNvPr id="36" name="図 35" descr="ロゴ&#10;&#10;自動的に生成された説明">
              <a:extLst>
                <a:ext uri="{FF2B5EF4-FFF2-40B4-BE49-F238E27FC236}">
                  <a16:creationId xmlns:a16="http://schemas.microsoft.com/office/drawing/2014/main" id="{1B89954A-3D2B-DD20-F4C2-55BE7150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529" y="4309207"/>
              <a:ext cx="631507" cy="631507"/>
            </a:xfrm>
            <a:prstGeom prst="rect">
              <a:avLst/>
            </a:prstGeom>
          </p:spPr>
        </p:pic>
        <p:pic>
          <p:nvPicPr>
            <p:cNvPr id="37" name="図 36" descr="ロゴ&#10;&#10;自動的に生成された説明">
              <a:extLst>
                <a:ext uri="{FF2B5EF4-FFF2-40B4-BE49-F238E27FC236}">
                  <a16:creationId xmlns:a16="http://schemas.microsoft.com/office/drawing/2014/main" id="{F60E4DBD-993D-C95E-C153-0752B14E7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820" y="4599193"/>
              <a:ext cx="631507" cy="631507"/>
            </a:xfrm>
            <a:prstGeom prst="rect">
              <a:avLst/>
            </a:prstGeom>
          </p:spPr>
        </p:pic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B8C0E461-A28B-95F4-0ADE-E688B3A0467F}"/>
              </a:ext>
            </a:extLst>
          </p:cNvPr>
          <p:cNvGrpSpPr/>
          <p:nvPr/>
        </p:nvGrpSpPr>
        <p:grpSpPr>
          <a:xfrm>
            <a:off x="6302665" y="3967686"/>
            <a:ext cx="1258216" cy="1263014"/>
            <a:chOff x="3853820" y="3967686"/>
            <a:chExt cx="1258216" cy="1263014"/>
          </a:xfrm>
        </p:grpSpPr>
        <p:pic>
          <p:nvPicPr>
            <p:cNvPr id="46" name="図 45" descr="ロゴ&#10;&#10;自動的に生成された説明">
              <a:extLst>
                <a:ext uri="{FF2B5EF4-FFF2-40B4-BE49-F238E27FC236}">
                  <a16:creationId xmlns:a16="http://schemas.microsoft.com/office/drawing/2014/main" id="{0F7BCD43-BA9D-5953-B7DC-05B72B07C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431" y="3967686"/>
              <a:ext cx="631507" cy="631507"/>
            </a:xfrm>
            <a:prstGeom prst="rect">
              <a:avLst/>
            </a:prstGeom>
          </p:spPr>
        </p:pic>
        <p:pic>
          <p:nvPicPr>
            <p:cNvPr id="47" name="図 46" descr="ロゴ&#10;&#10;自動的に生成された説明">
              <a:extLst>
                <a:ext uri="{FF2B5EF4-FFF2-40B4-BE49-F238E27FC236}">
                  <a16:creationId xmlns:a16="http://schemas.microsoft.com/office/drawing/2014/main" id="{34C19318-453B-F04F-4CE5-57944B25D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529" y="4309207"/>
              <a:ext cx="631507" cy="631507"/>
            </a:xfrm>
            <a:prstGeom prst="rect">
              <a:avLst/>
            </a:prstGeom>
          </p:spPr>
        </p:pic>
        <p:pic>
          <p:nvPicPr>
            <p:cNvPr id="50" name="図 49" descr="ロゴ&#10;&#10;自動的に生成された説明">
              <a:extLst>
                <a:ext uri="{FF2B5EF4-FFF2-40B4-BE49-F238E27FC236}">
                  <a16:creationId xmlns:a16="http://schemas.microsoft.com/office/drawing/2014/main" id="{C3B2E65A-1BCE-B98C-18F6-03020E39E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820" y="4599193"/>
              <a:ext cx="631507" cy="631507"/>
            </a:xfrm>
            <a:prstGeom prst="rect">
              <a:avLst/>
            </a:prstGeom>
          </p:spPr>
        </p:pic>
      </p:grp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1AB3C466-4C79-A823-03A7-D9B1CA6BBF1C}"/>
              </a:ext>
            </a:extLst>
          </p:cNvPr>
          <p:cNvSpPr txBox="1"/>
          <p:nvPr/>
        </p:nvSpPr>
        <p:spPr>
          <a:xfrm>
            <a:off x="2358949" y="1905713"/>
            <a:ext cx="603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0E73192E-D5D1-6576-25EB-2659007C72D7}"/>
              </a:ext>
            </a:extLst>
          </p:cNvPr>
          <p:cNvSpPr txBox="1"/>
          <p:nvPr/>
        </p:nvSpPr>
        <p:spPr>
          <a:xfrm>
            <a:off x="2344047" y="4448026"/>
            <a:ext cx="131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ja-JP" altLang="en-US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89D61E2B-B2A8-04AC-A330-D77957A21DAD}"/>
              </a:ext>
            </a:extLst>
          </p:cNvPr>
          <p:cNvCxnSpPr>
            <a:cxnSpLocks/>
          </p:cNvCxnSpPr>
          <p:nvPr/>
        </p:nvCxnSpPr>
        <p:spPr>
          <a:xfrm>
            <a:off x="1967033" y="5033202"/>
            <a:ext cx="1395208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DFDCE800-84E9-B58C-A6A0-97AA879A2D20}"/>
              </a:ext>
            </a:extLst>
          </p:cNvPr>
          <p:cNvSpPr txBox="1"/>
          <p:nvPr/>
        </p:nvSpPr>
        <p:spPr>
          <a:xfrm>
            <a:off x="2344047" y="5027924"/>
            <a:ext cx="131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  <a:endParaRPr lang="en-US" altLang="ja-JP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73F2A664-9EED-BAF9-F38C-4CA38F00E8B3}"/>
              </a:ext>
            </a:extLst>
          </p:cNvPr>
          <p:cNvGrpSpPr/>
          <p:nvPr/>
        </p:nvGrpSpPr>
        <p:grpSpPr>
          <a:xfrm>
            <a:off x="3843663" y="5340884"/>
            <a:ext cx="1066205" cy="1042645"/>
            <a:chOff x="8410762" y="4262781"/>
            <a:chExt cx="1066205" cy="1042645"/>
          </a:xfrm>
        </p:grpSpPr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C9429E5F-34C2-7CE2-32E8-7AD150A72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6791" y="4262781"/>
              <a:ext cx="470176" cy="470176"/>
            </a:xfrm>
            <a:prstGeom prst="rect">
              <a:avLst/>
            </a:prstGeom>
          </p:spPr>
        </p:pic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29C73F83-6528-6CC6-46EF-EABDCDB40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6791" y="4835250"/>
              <a:ext cx="470176" cy="470176"/>
            </a:xfrm>
            <a:prstGeom prst="rect">
              <a:avLst/>
            </a:prstGeom>
          </p:spPr>
        </p:pic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551D5160-6AE0-5394-CE4D-CE2A66DD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0762" y="4262781"/>
              <a:ext cx="470176" cy="470176"/>
            </a:xfrm>
            <a:prstGeom prst="rect">
              <a:avLst/>
            </a:prstGeom>
          </p:spPr>
        </p:pic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D2277B29-98F7-1288-AD8C-336213F6C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0762" y="4835250"/>
              <a:ext cx="470176" cy="470176"/>
            </a:xfrm>
            <a:prstGeom prst="rect">
              <a:avLst/>
            </a:prstGeom>
          </p:spPr>
        </p:pic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7AF0152E-E18B-1D2E-BBD0-AE241D246D8C}"/>
              </a:ext>
            </a:extLst>
          </p:cNvPr>
          <p:cNvGrpSpPr/>
          <p:nvPr/>
        </p:nvGrpSpPr>
        <p:grpSpPr>
          <a:xfrm>
            <a:off x="5131070" y="5340884"/>
            <a:ext cx="1066205" cy="1042645"/>
            <a:chOff x="8410762" y="4262781"/>
            <a:chExt cx="1066205" cy="1042645"/>
          </a:xfrm>
        </p:grpSpPr>
        <p:pic>
          <p:nvPicPr>
            <p:cNvPr id="65" name="図 64">
              <a:extLst>
                <a:ext uri="{FF2B5EF4-FFF2-40B4-BE49-F238E27FC236}">
                  <a16:creationId xmlns:a16="http://schemas.microsoft.com/office/drawing/2014/main" id="{E16FB17D-2CB1-F987-C103-E2D6B00AB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6791" y="4262781"/>
              <a:ext cx="470176" cy="470176"/>
            </a:xfrm>
            <a:prstGeom prst="rect">
              <a:avLst/>
            </a:prstGeom>
          </p:spPr>
        </p:pic>
        <p:pic>
          <p:nvPicPr>
            <p:cNvPr id="66" name="図 65">
              <a:extLst>
                <a:ext uri="{FF2B5EF4-FFF2-40B4-BE49-F238E27FC236}">
                  <a16:creationId xmlns:a16="http://schemas.microsoft.com/office/drawing/2014/main" id="{360DFF87-7C00-346E-76CE-E8DE463BA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6791" y="4835250"/>
              <a:ext cx="470176" cy="470176"/>
            </a:xfrm>
            <a:prstGeom prst="rect">
              <a:avLst/>
            </a:prstGeom>
          </p:spPr>
        </p:pic>
        <p:pic>
          <p:nvPicPr>
            <p:cNvPr id="67" name="図 66">
              <a:extLst>
                <a:ext uri="{FF2B5EF4-FFF2-40B4-BE49-F238E27FC236}">
                  <a16:creationId xmlns:a16="http://schemas.microsoft.com/office/drawing/2014/main" id="{DE1E8521-C2FC-3AD0-9121-6F758996F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0762" y="4262781"/>
              <a:ext cx="470176" cy="470176"/>
            </a:xfrm>
            <a:prstGeom prst="rect">
              <a:avLst/>
            </a:prstGeom>
          </p:spPr>
        </p:pic>
        <p:pic>
          <p:nvPicPr>
            <p:cNvPr id="68" name="図 67">
              <a:extLst>
                <a:ext uri="{FF2B5EF4-FFF2-40B4-BE49-F238E27FC236}">
                  <a16:creationId xmlns:a16="http://schemas.microsoft.com/office/drawing/2014/main" id="{1A843E60-6CE2-AD85-5F06-70D1149AE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0762" y="4835250"/>
              <a:ext cx="470176" cy="470176"/>
            </a:xfrm>
            <a:prstGeom prst="rect">
              <a:avLst/>
            </a:prstGeom>
          </p:spPr>
        </p:pic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2DC70BD5-D7A0-9DB7-989A-C822C01D1E08}"/>
              </a:ext>
            </a:extLst>
          </p:cNvPr>
          <p:cNvGrpSpPr/>
          <p:nvPr/>
        </p:nvGrpSpPr>
        <p:grpSpPr>
          <a:xfrm>
            <a:off x="6376168" y="5340884"/>
            <a:ext cx="1066205" cy="1042645"/>
            <a:chOff x="8410762" y="4262781"/>
            <a:chExt cx="1066205" cy="1042645"/>
          </a:xfrm>
        </p:grpSpPr>
        <p:pic>
          <p:nvPicPr>
            <p:cNvPr id="70" name="図 69">
              <a:extLst>
                <a:ext uri="{FF2B5EF4-FFF2-40B4-BE49-F238E27FC236}">
                  <a16:creationId xmlns:a16="http://schemas.microsoft.com/office/drawing/2014/main" id="{5AB4BAEA-0EFA-C51F-5535-DCB1F0622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6791" y="4262781"/>
              <a:ext cx="470176" cy="470176"/>
            </a:xfrm>
            <a:prstGeom prst="rect">
              <a:avLst/>
            </a:prstGeom>
          </p:spPr>
        </p:pic>
        <p:pic>
          <p:nvPicPr>
            <p:cNvPr id="71" name="図 70">
              <a:extLst>
                <a:ext uri="{FF2B5EF4-FFF2-40B4-BE49-F238E27FC236}">
                  <a16:creationId xmlns:a16="http://schemas.microsoft.com/office/drawing/2014/main" id="{2164B88F-D4DE-1CA1-F6EC-1887051BE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6791" y="4835250"/>
              <a:ext cx="470176" cy="470176"/>
            </a:xfrm>
            <a:prstGeom prst="rect">
              <a:avLst/>
            </a:prstGeom>
          </p:spPr>
        </p:pic>
        <p:pic>
          <p:nvPicPr>
            <p:cNvPr id="72" name="図 71">
              <a:extLst>
                <a:ext uri="{FF2B5EF4-FFF2-40B4-BE49-F238E27FC236}">
                  <a16:creationId xmlns:a16="http://schemas.microsoft.com/office/drawing/2014/main" id="{4EBEB1EF-3A30-A3D0-F10B-C0002059A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0762" y="4262781"/>
              <a:ext cx="470176" cy="470176"/>
            </a:xfrm>
            <a:prstGeom prst="rect">
              <a:avLst/>
            </a:prstGeom>
          </p:spPr>
        </p:pic>
        <p:pic>
          <p:nvPicPr>
            <p:cNvPr id="73" name="図 72">
              <a:extLst>
                <a:ext uri="{FF2B5EF4-FFF2-40B4-BE49-F238E27FC236}">
                  <a16:creationId xmlns:a16="http://schemas.microsoft.com/office/drawing/2014/main" id="{47F5F21F-81DE-0918-FF0D-C2CAD450A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0762" y="4835250"/>
              <a:ext cx="470176" cy="470176"/>
            </a:xfrm>
            <a:prstGeom prst="rect">
              <a:avLst/>
            </a:prstGeom>
          </p:spPr>
        </p:pic>
      </p:grp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0C2C02CF-C938-62AC-C137-D88C08DA9B05}"/>
              </a:ext>
            </a:extLst>
          </p:cNvPr>
          <p:cNvSpPr txBox="1"/>
          <p:nvPr/>
        </p:nvSpPr>
        <p:spPr>
          <a:xfrm>
            <a:off x="2858475" y="1905713"/>
            <a:ext cx="603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B249DE6B-7073-714C-D093-6FDE3590DAF9}"/>
              </a:ext>
            </a:extLst>
          </p:cNvPr>
          <p:cNvSpPr txBox="1"/>
          <p:nvPr/>
        </p:nvSpPr>
        <p:spPr>
          <a:xfrm>
            <a:off x="2344047" y="5520686"/>
            <a:ext cx="131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27E856F6-712B-D47C-90E3-FC55E95CDF03}"/>
              </a:ext>
            </a:extLst>
          </p:cNvPr>
          <p:cNvCxnSpPr>
            <a:cxnSpLocks/>
          </p:cNvCxnSpPr>
          <p:nvPr/>
        </p:nvCxnSpPr>
        <p:spPr>
          <a:xfrm>
            <a:off x="1967033" y="6148441"/>
            <a:ext cx="1395208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FAAA60A0-135E-9F09-A739-71A90DE051CE}"/>
              </a:ext>
            </a:extLst>
          </p:cNvPr>
          <p:cNvSpPr txBox="1"/>
          <p:nvPr/>
        </p:nvSpPr>
        <p:spPr>
          <a:xfrm>
            <a:off x="2858475" y="6148441"/>
            <a:ext cx="800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1212A45-F7CF-25CD-34A3-53EBCEB65A1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" b="38175"/>
          <a:stretch/>
        </p:blipFill>
        <p:spPr>
          <a:xfrm>
            <a:off x="3669136" y="1437167"/>
            <a:ext cx="4092113" cy="159917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8CBC59E-1389-8611-CF9C-31E18D95DFFB}"/>
              </a:ext>
            </a:extLst>
          </p:cNvPr>
          <p:cNvSpPr txBox="1"/>
          <p:nvPr/>
        </p:nvSpPr>
        <p:spPr>
          <a:xfrm>
            <a:off x="7370875" y="3113346"/>
            <a:ext cx="2999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 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１３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1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1178901" y="2170434"/>
            <a:ext cx="2845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）５３４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2199640" y="2745254"/>
            <a:ext cx="1808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  <a:endParaRPr lang="en-US" altLang="ja-JP" sz="40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2199640" y="1595430"/>
            <a:ext cx="1737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  <a:endParaRPr lang="en-US" altLang="ja-JP" sz="40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803646" y="2202958"/>
            <a:ext cx="213382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楕円 15">
            <a:extLst>
              <a:ext uri="{FF2B5EF4-FFF2-40B4-BE49-F238E27FC236}">
                <a16:creationId xmlns:a16="http://schemas.microsoft.com/office/drawing/2014/main" id="{EDAB1FF2-4338-4B77-B6A3-8EB08623D505}"/>
              </a:ext>
            </a:extLst>
          </p:cNvPr>
          <p:cNvSpPr/>
          <p:nvPr/>
        </p:nvSpPr>
        <p:spPr>
          <a:xfrm>
            <a:off x="2158932" y="2190094"/>
            <a:ext cx="687834" cy="687834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E03E0561-417F-4A85-8A98-C450FBAA942C}"/>
              </a:ext>
            </a:extLst>
          </p:cNvPr>
          <p:cNvSpPr/>
          <p:nvPr/>
        </p:nvSpPr>
        <p:spPr>
          <a:xfrm>
            <a:off x="1142276" y="2180068"/>
            <a:ext cx="707886" cy="707886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E5B4E2B-D71B-4809-8122-E2BEC0456026}"/>
              </a:ext>
            </a:extLst>
          </p:cNvPr>
          <p:cNvSpPr txBox="1"/>
          <p:nvPr/>
        </p:nvSpPr>
        <p:spPr>
          <a:xfrm>
            <a:off x="1299411" y="520731"/>
            <a:ext cx="941796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１けたのわり算（筆算）</a:t>
            </a:r>
            <a:endParaRPr kumimoji="1" lang="ja-JP" altLang="en-US" sz="48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200B4CB-4DAD-A661-1887-0D0A8388B5C3}"/>
              </a:ext>
            </a:extLst>
          </p:cNvPr>
          <p:cNvSpPr txBox="1"/>
          <p:nvPr/>
        </p:nvSpPr>
        <p:spPr>
          <a:xfrm>
            <a:off x="5100300" y="2123901"/>
            <a:ext cx="5727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＝４なので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２こ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48C6BF-1DD7-24B2-2B53-56A9C9AE1916}"/>
              </a:ext>
            </a:extLst>
          </p:cNvPr>
          <p:cNvSpPr txBox="1"/>
          <p:nvPr/>
        </p:nvSpPr>
        <p:spPr>
          <a:xfrm>
            <a:off x="4246236" y="1414649"/>
            <a:ext cx="614211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①５の中に</a:t>
            </a:r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はいくつある？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38C9E81-9288-5AC0-69CF-F3DB3422D234}"/>
              </a:ext>
            </a:extLst>
          </p:cNvPr>
          <p:cNvSpPr/>
          <p:nvPr/>
        </p:nvSpPr>
        <p:spPr>
          <a:xfrm>
            <a:off x="2846766" y="1595430"/>
            <a:ext cx="1072612" cy="3362298"/>
          </a:xfrm>
          <a:prstGeom prst="rect">
            <a:avLst/>
          </a:prstGeom>
          <a:solidFill>
            <a:srgbClr val="FFFFCC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155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  <p:bldP spid="21" grpId="0" animBg="1"/>
      <p:bldP spid="2" grpId="0"/>
      <p:bldP spid="4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1178901" y="2170434"/>
            <a:ext cx="2845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）５３４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2199640" y="2745254"/>
            <a:ext cx="1808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  <a:endParaRPr lang="en-US" altLang="ja-JP" sz="40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2199640" y="1595430"/>
            <a:ext cx="1737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  <a:endParaRPr lang="en-US" altLang="ja-JP" sz="40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803646" y="2202958"/>
            <a:ext cx="213382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E5B4E2B-D71B-4809-8122-E2BEC0456026}"/>
              </a:ext>
            </a:extLst>
          </p:cNvPr>
          <p:cNvSpPr txBox="1"/>
          <p:nvPr/>
        </p:nvSpPr>
        <p:spPr>
          <a:xfrm>
            <a:off x="1299411" y="520731"/>
            <a:ext cx="9417963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１けたのわり算（筆算）</a:t>
            </a:r>
            <a:endParaRPr kumimoji="1" lang="ja-JP" altLang="en-US" sz="48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087E706-2312-4181-8D1F-72BA9B0BBDD1}"/>
              </a:ext>
            </a:extLst>
          </p:cNvPr>
          <p:cNvSpPr txBox="1"/>
          <p:nvPr/>
        </p:nvSpPr>
        <p:spPr>
          <a:xfrm>
            <a:off x="2175805" y="3335811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１３</a:t>
            </a:r>
            <a:r>
              <a:rPr kumimoji="1" lang="ja-JP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B49F59AC-2F93-4EA1-882B-F6B35E5564EB}"/>
              </a:ext>
            </a:extLst>
          </p:cNvPr>
          <p:cNvCxnSpPr>
            <a:cxnSpLocks/>
          </p:cNvCxnSpPr>
          <p:nvPr/>
        </p:nvCxnSpPr>
        <p:spPr>
          <a:xfrm>
            <a:off x="1798143" y="3335811"/>
            <a:ext cx="213932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楕円 21">
            <a:extLst>
              <a:ext uri="{FF2B5EF4-FFF2-40B4-BE49-F238E27FC236}">
                <a16:creationId xmlns:a16="http://schemas.microsoft.com/office/drawing/2014/main" id="{AED0A01F-191D-433E-97EF-831B1C6C5E6A}"/>
              </a:ext>
            </a:extLst>
          </p:cNvPr>
          <p:cNvSpPr/>
          <p:nvPr/>
        </p:nvSpPr>
        <p:spPr>
          <a:xfrm>
            <a:off x="1146648" y="2180069"/>
            <a:ext cx="707886" cy="707886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0C3335B-95BF-4BDC-A1F7-FAE0671A45BD}"/>
              </a:ext>
            </a:extLst>
          </p:cNvPr>
          <p:cNvSpPr txBox="1"/>
          <p:nvPr/>
        </p:nvSpPr>
        <p:spPr>
          <a:xfrm>
            <a:off x="5283024" y="4188022"/>
            <a:ext cx="6180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＝１２なので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６こ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8CDBEDFC-949A-477A-A118-E0FF3CBD169F}"/>
              </a:ext>
            </a:extLst>
          </p:cNvPr>
          <p:cNvSpPr/>
          <p:nvPr/>
        </p:nvSpPr>
        <p:spPr>
          <a:xfrm>
            <a:off x="2145750" y="3335811"/>
            <a:ext cx="1209118" cy="687834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9CE9405-3DFD-46F5-B1CA-123AA901AAE1}"/>
              </a:ext>
            </a:extLst>
          </p:cNvPr>
          <p:cNvSpPr txBox="1"/>
          <p:nvPr/>
        </p:nvSpPr>
        <p:spPr>
          <a:xfrm>
            <a:off x="2692332" y="1605456"/>
            <a:ext cx="667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EE73A91-BA40-4E09-97E6-1FF5A73219AE}"/>
              </a:ext>
            </a:extLst>
          </p:cNvPr>
          <p:cNvSpPr txBox="1"/>
          <p:nvPr/>
        </p:nvSpPr>
        <p:spPr>
          <a:xfrm>
            <a:off x="2175805" y="3913404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  <a:r>
              <a:rPr kumimoji="1" lang="ja-JP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14B6D00-62B6-BDDE-34A1-91B2B0EA4262}"/>
              </a:ext>
            </a:extLst>
          </p:cNvPr>
          <p:cNvSpPr txBox="1"/>
          <p:nvPr/>
        </p:nvSpPr>
        <p:spPr>
          <a:xfrm>
            <a:off x="4246236" y="3479128"/>
            <a:ext cx="676001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③１３の中に</a:t>
            </a:r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はいくつある？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8E0C67F5-1726-D83A-1A7E-5BF91B6E0801}"/>
              </a:ext>
            </a:extLst>
          </p:cNvPr>
          <p:cNvSpPr/>
          <p:nvPr/>
        </p:nvSpPr>
        <p:spPr>
          <a:xfrm>
            <a:off x="2158932" y="2190094"/>
            <a:ext cx="687834" cy="687834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9FC774-1E11-DE8F-CA11-ED6B80E79D20}"/>
              </a:ext>
            </a:extLst>
          </p:cNvPr>
          <p:cNvSpPr txBox="1"/>
          <p:nvPr/>
        </p:nvSpPr>
        <p:spPr>
          <a:xfrm>
            <a:off x="5100300" y="2123901"/>
            <a:ext cx="5727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＝４なので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２こ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ED43604-C889-057D-18F7-18BD6ABB7315}"/>
              </a:ext>
            </a:extLst>
          </p:cNvPr>
          <p:cNvSpPr txBox="1"/>
          <p:nvPr/>
        </p:nvSpPr>
        <p:spPr>
          <a:xfrm>
            <a:off x="4246236" y="1414649"/>
            <a:ext cx="614211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①５の中に</a:t>
            </a:r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はいくつある？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9FF5608-8DA9-BAF1-30C4-82D3AE034CC8}"/>
              </a:ext>
            </a:extLst>
          </p:cNvPr>
          <p:cNvSpPr/>
          <p:nvPr/>
        </p:nvSpPr>
        <p:spPr>
          <a:xfrm>
            <a:off x="3294978" y="1549736"/>
            <a:ext cx="601987" cy="3362298"/>
          </a:xfrm>
          <a:prstGeom prst="rect">
            <a:avLst/>
          </a:prstGeom>
          <a:solidFill>
            <a:srgbClr val="FFFFCC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4EC6763-7A8B-039C-6562-EA926D6122EC}"/>
              </a:ext>
            </a:extLst>
          </p:cNvPr>
          <p:cNvSpPr txBox="1"/>
          <p:nvPr/>
        </p:nvSpPr>
        <p:spPr>
          <a:xfrm>
            <a:off x="4246238" y="2741867"/>
            <a:ext cx="439633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②５３－４</a:t>
            </a:r>
            <a:r>
              <a:rPr lang="ja-JP" altLang="en-US" sz="36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＝１３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722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5" grpId="0" animBg="1"/>
      <p:bldP spid="26" grpId="0"/>
      <p:bldP spid="27" grpId="0"/>
      <p:bldP spid="7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BB2DF60-2182-47AB-B9A2-37A2D6534B03}"/>
              </a:ext>
            </a:extLst>
          </p:cNvPr>
          <p:cNvSpPr txBox="1"/>
          <p:nvPr/>
        </p:nvSpPr>
        <p:spPr>
          <a:xfrm>
            <a:off x="1236601" y="1978702"/>
            <a:ext cx="3580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25÷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180D5FA-06F6-4756-BDAA-093AF877495E}"/>
              </a:ext>
            </a:extLst>
          </p:cNvPr>
          <p:cNvSpPr txBox="1"/>
          <p:nvPr/>
        </p:nvSpPr>
        <p:spPr>
          <a:xfrm>
            <a:off x="1236602" y="3013501"/>
            <a:ext cx="3580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20÷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8F4BF6-6B2A-401C-A0E0-4CF7D703511B}"/>
              </a:ext>
            </a:extLst>
          </p:cNvPr>
          <p:cNvSpPr txBox="1"/>
          <p:nvPr/>
        </p:nvSpPr>
        <p:spPr>
          <a:xfrm>
            <a:off x="1236601" y="4048300"/>
            <a:ext cx="3311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9÷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51E278C-58F5-4387-9996-DB7224065E35}"/>
              </a:ext>
            </a:extLst>
          </p:cNvPr>
          <p:cNvSpPr txBox="1"/>
          <p:nvPr/>
        </p:nvSpPr>
        <p:spPr>
          <a:xfrm>
            <a:off x="1236602" y="5083099"/>
            <a:ext cx="3580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27÷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E1602E2-D9A5-470F-86BD-08A313614C24}"/>
              </a:ext>
            </a:extLst>
          </p:cNvPr>
          <p:cNvSpPr txBox="1"/>
          <p:nvPr/>
        </p:nvSpPr>
        <p:spPr>
          <a:xfrm>
            <a:off x="4547917" y="1978702"/>
            <a:ext cx="3311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８あまり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4BD657-076D-44AC-89DC-FA8AB647172E}"/>
              </a:ext>
            </a:extLst>
          </p:cNvPr>
          <p:cNvSpPr txBox="1"/>
          <p:nvPr/>
        </p:nvSpPr>
        <p:spPr>
          <a:xfrm>
            <a:off x="4547917" y="3013500"/>
            <a:ext cx="3096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２あまり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674EDAA-16EC-432F-A328-F8EDB0731412}"/>
              </a:ext>
            </a:extLst>
          </p:cNvPr>
          <p:cNvSpPr txBox="1"/>
          <p:nvPr/>
        </p:nvSpPr>
        <p:spPr>
          <a:xfrm>
            <a:off x="4547917" y="4040323"/>
            <a:ext cx="3580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１あまり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FC85A8E-B5FD-4E63-A06D-37BBDD0095E6}"/>
              </a:ext>
            </a:extLst>
          </p:cNvPr>
          <p:cNvSpPr txBox="1"/>
          <p:nvPr/>
        </p:nvSpPr>
        <p:spPr>
          <a:xfrm>
            <a:off x="4581787" y="5074639"/>
            <a:ext cx="3243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３あまり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24D3CCC-192C-4A4A-9C58-4EA37DCF766D}"/>
              </a:ext>
            </a:extLst>
          </p:cNvPr>
          <p:cNvSpPr txBox="1"/>
          <p:nvPr/>
        </p:nvSpPr>
        <p:spPr>
          <a:xfrm>
            <a:off x="998328" y="520731"/>
            <a:ext cx="985398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年生の復習：あまりのあるわり算</a:t>
            </a:r>
            <a:endParaRPr kumimoji="1" lang="ja-JP" altLang="en-US" sz="4800" dirty="0"/>
          </a:p>
        </p:txBody>
      </p:sp>
      <p:pic>
        <p:nvPicPr>
          <p:cNvPr id="21" name="図 2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308215B-CBB5-B143-1502-E63FC5885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56" y="4469732"/>
            <a:ext cx="1008970" cy="1505925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9654403-C035-E255-9A86-68C330376519}"/>
              </a:ext>
            </a:extLst>
          </p:cNvPr>
          <p:cNvSpPr txBox="1"/>
          <p:nvPr/>
        </p:nvSpPr>
        <p:spPr>
          <a:xfrm>
            <a:off x="8002106" y="2274836"/>
            <a:ext cx="3471720" cy="230832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次に左の内容を筆算で解く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書き方を学習していきます</a:t>
            </a:r>
          </a:p>
        </p:txBody>
      </p:sp>
    </p:spTree>
    <p:extLst>
      <p:ext uri="{BB962C8B-B14F-4D97-AF65-F5344CB8AC3E}">
        <p14:creationId xmlns:p14="http://schemas.microsoft.com/office/powerpoint/2010/main" val="212185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1178901" y="2170434"/>
            <a:ext cx="2845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）５３４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2199640" y="2745254"/>
            <a:ext cx="1808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  <a:endParaRPr lang="en-US" altLang="ja-JP" sz="40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2199640" y="1595430"/>
            <a:ext cx="1737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  <a:endParaRPr lang="en-US" altLang="ja-JP" sz="40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803646" y="2202958"/>
            <a:ext cx="213382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E5B4E2B-D71B-4809-8122-E2BEC0456026}"/>
              </a:ext>
            </a:extLst>
          </p:cNvPr>
          <p:cNvSpPr txBox="1"/>
          <p:nvPr/>
        </p:nvSpPr>
        <p:spPr>
          <a:xfrm>
            <a:off x="1299411" y="520731"/>
            <a:ext cx="9417963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１けたのわり算（筆算）</a:t>
            </a:r>
            <a:endParaRPr kumimoji="1" lang="ja-JP" altLang="en-US" sz="48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087E706-2312-4181-8D1F-72BA9B0BBDD1}"/>
              </a:ext>
            </a:extLst>
          </p:cNvPr>
          <p:cNvSpPr txBox="1"/>
          <p:nvPr/>
        </p:nvSpPr>
        <p:spPr>
          <a:xfrm>
            <a:off x="2175805" y="3335811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１３</a:t>
            </a:r>
            <a:r>
              <a:rPr kumimoji="1" lang="ja-JP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B49F59AC-2F93-4EA1-882B-F6B35E5564EB}"/>
              </a:ext>
            </a:extLst>
          </p:cNvPr>
          <p:cNvCxnSpPr>
            <a:cxnSpLocks/>
          </p:cNvCxnSpPr>
          <p:nvPr/>
        </p:nvCxnSpPr>
        <p:spPr>
          <a:xfrm>
            <a:off x="1798143" y="3335811"/>
            <a:ext cx="213932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楕円 21">
            <a:extLst>
              <a:ext uri="{FF2B5EF4-FFF2-40B4-BE49-F238E27FC236}">
                <a16:creationId xmlns:a16="http://schemas.microsoft.com/office/drawing/2014/main" id="{AED0A01F-191D-433E-97EF-831B1C6C5E6A}"/>
              </a:ext>
            </a:extLst>
          </p:cNvPr>
          <p:cNvSpPr/>
          <p:nvPr/>
        </p:nvSpPr>
        <p:spPr>
          <a:xfrm>
            <a:off x="1146648" y="2180069"/>
            <a:ext cx="707886" cy="707886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8CDBEDFC-949A-477A-A118-E0FF3CBD169F}"/>
              </a:ext>
            </a:extLst>
          </p:cNvPr>
          <p:cNvSpPr/>
          <p:nvPr/>
        </p:nvSpPr>
        <p:spPr>
          <a:xfrm>
            <a:off x="2744960" y="4556175"/>
            <a:ext cx="1209118" cy="687834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9CE9405-3DFD-46F5-B1CA-123AA901AAE1}"/>
              </a:ext>
            </a:extLst>
          </p:cNvPr>
          <p:cNvSpPr txBox="1"/>
          <p:nvPr/>
        </p:nvSpPr>
        <p:spPr>
          <a:xfrm>
            <a:off x="2692332" y="1605456"/>
            <a:ext cx="667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EE73A91-BA40-4E09-97E6-1FF5A73219AE}"/>
              </a:ext>
            </a:extLst>
          </p:cNvPr>
          <p:cNvSpPr txBox="1"/>
          <p:nvPr/>
        </p:nvSpPr>
        <p:spPr>
          <a:xfrm>
            <a:off x="2175805" y="3913404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  <a:r>
              <a:rPr kumimoji="1" lang="ja-JP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31FED8C-E289-441F-9EE5-739A1F38DFA3}"/>
              </a:ext>
            </a:extLst>
          </p:cNvPr>
          <p:cNvCxnSpPr>
            <a:cxnSpLocks/>
          </p:cNvCxnSpPr>
          <p:nvPr/>
        </p:nvCxnSpPr>
        <p:spPr>
          <a:xfrm>
            <a:off x="1798143" y="4556175"/>
            <a:ext cx="213932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EE658EE-E09E-49CD-AF3C-04EC6C3E8A1E}"/>
              </a:ext>
            </a:extLst>
          </p:cNvPr>
          <p:cNvSpPr txBox="1"/>
          <p:nvPr/>
        </p:nvSpPr>
        <p:spPr>
          <a:xfrm>
            <a:off x="2688766" y="4601237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１４</a:t>
            </a:r>
            <a:endParaRPr kumimoji="1" lang="ja-JP" altLang="en-US" sz="40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9ACD21B-C1AE-4CAC-833E-19B9353A857F}"/>
              </a:ext>
            </a:extLst>
          </p:cNvPr>
          <p:cNvSpPr txBox="1"/>
          <p:nvPr/>
        </p:nvSpPr>
        <p:spPr>
          <a:xfrm>
            <a:off x="3194417" y="1605456"/>
            <a:ext cx="667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67F9179-E4FD-4957-9E5B-C402941E4A7D}"/>
              </a:ext>
            </a:extLst>
          </p:cNvPr>
          <p:cNvSpPr txBox="1"/>
          <p:nvPr/>
        </p:nvSpPr>
        <p:spPr>
          <a:xfrm>
            <a:off x="2688766" y="5233983"/>
            <a:ext cx="1210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１４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2D1AB3F7-D71E-48F9-B700-E203F88EEFE2}"/>
              </a:ext>
            </a:extLst>
          </p:cNvPr>
          <p:cNvCxnSpPr>
            <a:cxnSpLocks/>
          </p:cNvCxnSpPr>
          <p:nvPr/>
        </p:nvCxnSpPr>
        <p:spPr>
          <a:xfrm>
            <a:off x="1798143" y="5807459"/>
            <a:ext cx="213932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1DF378B-0293-4C8F-88DA-35414DAC3A6F}"/>
              </a:ext>
            </a:extLst>
          </p:cNvPr>
          <p:cNvSpPr txBox="1"/>
          <p:nvPr/>
        </p:nvSpPr>
        <p:spPr>
          <a:xfrm>
            <a:off x="3194417" y="5841653"/>
            <a:ext cx="722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kumimoji="1" lang="ja-JP" altLang="en-US" sz="40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FF64F13-B795-4956-813F-1D32B2B79AC0}"/>
              </a:ext>
            </a:extLst>
          </p:cNvPr>
          <p:cNvSpPr txBox="1"/>
          <p:nvPr/>
        </p:nvSpPr>
        <p:spPr>
          <a:xfrm>
            <a:off x="976556" y="5882599"/>
            <a:ext cx="2163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答．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267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EF5CD41-D2E3-C9FB-537F-EECF01225D62}"/>
              </a:ext>
            </a:extLst>
          </p:cNvPr>
          <p:cNvSpPr txBox="1"/>
          <p:nvPr/>
        </p:nvSpPr>
        <p:spPr>
          <a:xfrm>
            <a:off x="4246237" y="4765380"/>
            <a:ext cx="535756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④１３４－１２</a:t>
            </a:r>
            <a:r>
              <a:rPr lang="ja-JP" altLang="en-US" sz="36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＝１４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D06476C-A3A0-7F77-F184-4595A6CABCE7}"/>
              </a:ext>
            </a:extLst>
          </p:cNvPr>
          <p:cNvSpPr txBox="1"/>
          <p:nvPr/>
        </p:nvSpPr>
        <p:spPr>
          <a:xfrm>
            <a:off x="5283025" y="4188022"/>
            <a:ext cx="6247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＝１２なので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６こ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E505CCE-8C09-6923-00CA-0CD47852D103}"/>
              </a:ext>
            </a:extLst>
          </p:cNvPr>
          <p:cNvSpPr txBox="1"/>
          <p:nvPr/>
        </p:nvSpPr>
        <p:spPr>
          <a:xfrm>
            <a:off x="4246237" y="3479128"/>
            <a:ext cx="668562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③１３の中に</a:t>
            </a:r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はいくつある？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AC59CD3-5165-BC61-38A3-FEBA2D374C03}"/>
              </a:ext>
            </a:extLst>
          </p:cNvPr>
          <p:cNvSpPr txBox="1"/>
          <p:nvPr/>
        </p:nvSpPr>
        <p:spPr>
          <a:xfrm>
            <a:off x="5100300" y="2123901"/>
            <a:ext cx="572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＝４なので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２こ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6A12207-7DF5-07C8-D6D5-932F0BC12808}"/>
              </a:ext>
            </a:extLst>
          </p:cNvPr>
          <p:cNvSpPr txBox="1"/>
          <p:nvPr/>
        </p:nvSpPr>
        <p:spPr>
          <a:xfrm>
            <a:off x="4246237" y="1414649"/>
            <a:ext cx="633077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①５の中に</a:t>
            </a:r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はいくつある？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DDA751D-2FE0-CE6E-3574-9F3F904E262A}"/>
              </a:ext>
            </a:extLst>
          </p:cNvPr>
          <p:cNvSpPr txBox="1"/>
          <p:nvPr/>
        </p:nvSpPr>
        <p:spPr>
          <a:xfrm>
            <a:off x="4244460" y="2741867"/>
            <a:ext cx="439633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②５３－４</a:t>
            </a:r>
            <a:r>
              <a:rPr lang="ja-JP" altLang="en-US" sz="36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＝１３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3E0FF14-1F39-47FF-A9C7-67DD547D413D}"/>
              </a:ext>
            </a:extLst>
          </p:cNvPr>
          <p:cNvSpPr txBox="1"/>
          <p:nvPr/>
        </p:nvSpPr>
        <p:spPr>
          <a:xfrm>
            <a:off x="4246237" y="5486065"/>
            <a:ext cx="679480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⑤１４の中に</a:t>
            </a:r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はいくつある？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182388-0FC0-DF9B-9A6A-14928665B14B}"/>
              </a:ext>
            </a:extLst>
          </p:cNvPr>
          <p:cNvSpPr txBox="1"/>
          <p:nvPr/>
        </p:nvSpPr>
        <p:spPr>
          <a:xfrm>
            <a:off x="4246237" y="6203206"/>
            <a:ext cx="388300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⑥１４－１４＝０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3AF0628D-B975-C52C-0FE1-4C9D050D73B4}"/>
              </a:ext>
            </a:extLst>
          </p:cNvPr>
          <p:cNvSpPr/>
          <p:nvPr/>
        </p:nvSpPr>
        <p:spPr>
          <a:xfrm>
            <a:off x="2158932" y="2190094"/>
            <a:ext cx="687834" cy="687834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11F7EEAA-4267-5D3E-AA2A-09C756D51715}"/>
              </a:ext>
            </a:extLst>
          </p:cNvPr>
          <p:cNvSpPr/>
          <p:nvPr/>
        </p:nvSpPr>
        <p:spPr>
          <a:xfrm>
            <a:off x="2145750" y="3335811"/>
            <a:ext cx="1209118" cy="687834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06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  <p:bldP spid="31" grpId="0"/>
      <p:bldP spid="32" grpId="0"/>
      <p:bldP spid="34" grpId="0"/>
      <p:bldP spid="35" grpId="0"/>
      <p:bldP spid="11" grpId="0" animBg="1"/>
      <p:bldP spid="42" grpId="0" animBg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1178901" y="2170434"/>
            <a:ext cx="2845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）５３４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2199640" y="2745254"/>
            <a:ext cx="1808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  <a:endParaRPr lang="en-US" altLang="ja-JP" sz="40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2199640" y="1595430"/>
            <a:ext cx="1737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ja-JP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  <a:endParaRPr lang="en-US" altLang="ja-JP" sz="40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803646" y="2202958"/>
            <a:ext cx="213382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E5B4E2B-D71B-4809-8122-E2BEC0456026}"/>
              </a:ext>
            </a:extLst>
          </p:cNvPr>
          <p:cNvSpPr txBox="1"/>
          <p:nvPr/>
        </p:nvSpPr>
        <p:spPr>
          <a:xfrm>
            <a:off x="1299411" y="265828"/>
            <a:ext cx="8802410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１けたの筆算の練習１</a:t>
            </a:r>
            <a:endParaRPr kumimoji="1" lang="ja-JP" altLang="en-US" sz="48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087E706-2312-4181-8D1F-72BA9B0BBDD1}"/>
              </a:ext>
            </a:extLst>
          </p:cNvPr>
          <p:cNvSpPr txBox="1"/>
          <p:nvPr/>
        </p:nvSpPr>
        <p:spPr>
          <a:xfrm>
            <a:off x="2175805" y="3335811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２３</a:t>
            </a:r>
            <a:r>
              <a:rPr kumimoji="1" lang="ja-JP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B49F59AC-2F93-4EA1-882B-F6B35E5564EB}"/>
              </a:ext>
            </a:extLst>
          </p:cNvPr>
          <p:cNvCxnSpPr>
            <a:cxnSpLocks/>
          </p:cNvCxnSpPr>
          <p:nvPr/>
        </p:nvCxnSpPr>
        <p:spPr>
          <a:xfrm>
            <a:off x="1798143" y="3335811"/>
            <a:ext cx="213932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楕円 21">
            <a:extLst>
              <a:ext uri="{FF2B5EF4-FFF2-40B4-BE49-F238E27FC236}">
                <a16:creationId xmlns:a16="http://schemas.microsoft.com/office/drawing/2014/main" id="{AED0A01F-191D-433E-97EF-831B1C6C5E6A}"/>
              </a:ext>
            </a:extLst>
          </p:cNvPr>
          <p:cNvSpPr/>
          <p:nvPr/>
        </p:nvSpPr>
        <p:spPr>
          <a:xfrm>
            <a:off x="1146648" y="2180069"/>
            <a:ext cx="707886" cy="707886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8CDBEDFC-949A-477A-A118-E0FF3CBD169F}"/>
              </a:ext>
            </a:extLst>
          </p:cNvPr>
          <p:cNvSpPr/>
          <p:nvPr/>
        </p:nvSpPr>
        <p:spPr>
          <a:xfrm>
            <a:off x="2744960" y="4556175"/>
            <a:ext cx="1209118" cy="687834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9CE9405-3DFD-46F5-B1CA-123AA901AAE1}"/>
              </a:ext>
            </a:extLst>
          </p:cNvPr>
          <p:cNvSpPr txBox="1"/>
          <p:nvPr/>
        </p:nvSpPr>
        <p:spPr>
          <a:xfrm>
            <a:off x="2692332" y="1605456"/>
            <a:ext cx="667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EE73A91-BA40-4E09-97E6-1FF5A73219AE}"/>
              </a:ext>
            </a:extLst>
          </p:cNvPr>
          <p:cNvSpPr txBox="1"/>
          <p:nvPr/>
        </p:nvSpPr>
        <p:spPr>
          <a:xfrm>
            <a:off x="2175805" y="3913404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２１</a:t>
            </a:r>
            <a:r>
              <a:rPr kumimoji="1" lang="ja-JP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31FED8C-E289-441F-9EE5-739A1F38DFA3}"/>
              </a:ext>
            </a:extLst>
          </p:cNvPr>
          <p:cNvCxnSpPr>
            <a:cxnSpLocks/>
          </p:cNvCxnSpPr>
          <p:nvPr/>
        </p:nvCxnSpPr>
        <p:spPr>
          <a:xfrm>
            <a:off x="1798143" y="4556175"/>
            <a:ext cx="213932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EE658EE-E09E-49CD-AF3C-04EC6C3E8A1E}"/>
              </a:ext>
            </a:extLst>
          </p:cNvPr>
          <p:cNvSpPr txBox="1"/>
          <p:nvPr/>
        </p:nvSpPr>
        <p:spPr>
          <a:xfrm>
            <a:off x="2688766" y="4601237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２４</a:t>
            </a:r>
            <a:endParaRPr kumimoji="1" lang="ja-JP" altLang="en-US" sz="40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9ACD21B-C1AE-4CAC-833E-19B9353A857F}"/>
              </a:ext>
            </a:extLst>
          </p:cNvPr>
          <p:cNvSpPr txBox="1"/>
          <p:nvPr/>
        </p:nvSpPr>
        <p:spPr>
          <a:xfrm>
            <a:off x="3194417" y="1605456"/>
            <a:ext cx="667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67F9179-E4FD-4957-9E5B-C402941E4A7D}"/>
              </a:ext>
            </a:extLst>
          </p:cNvPr>
          <p:cNvSpPr txBox="1"/>
          <p:nvPr/>
        </p:nvSpPr>
        <p:spPr>
          <a:xfrm>
            <a:off x="2688766" y="5233983"/>
            <a:ext cx="1210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２４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2D1AB3F7-D71E-48F9-B700-E203F88EEFE2}"/>
              </a:ext>
            </a:extLst>
          </p:cNvPr>
          <p:cNvCxnSpPr>
            <a:cxnSpLocks/>
          </p:cNvCxnSpPr>
          <p:nvPr/>
        </p:nvCxnSpPr>
        <p:spPr>
          <a:xfrm>
            <a:off x="1798143" y="5807459"/>
            <a:ext cx="213932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1DF378B-0293-4C8F-88DA-35414DAC3A6F}"/>
              </a:ext>
            </a:extLst>
          </p:cNvPr>
          <p:cNvSpPr txBox="1"/>
          <p:nvPr/>
        </p:nvSpPr>
        <p:spPr>
          <a:xfrm>
            <a:off x="3194417" y="5841653"/>
            <a:ext cx="722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kumimoji="1" lang="ja-JP" altLang="en-US" sz="40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FF64F13-B795-4956-813F-1D32B2B79AC0}"/>
              </a:ext>
            </a:extLst>
          </p:cNvPr>
          <p:cNvSpPr txBox="1"/>
          <p:nvPr/>
        </p:nvSpPr>
        <p:spPr>
          <a:xfrm>
            <a:off x="9020252" y="6137591"/>
            <a:ext cx="2163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答．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178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EF5CD41-D2E3-C9FB-537F-EECF01225D62}"/>
              </a:ext>
            </a:extLst>
          </p:cNvPr>
          <p:cNvSpPr txBox="1"/>
          <p:nvPr/>
        </p:nvSpPr>
        <p:spPr>
          <a:xfrm>
            <a:off x="4246237" y="4187226"/>
            <a:ext cx="535756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④２３４－２１</a:t>
            </a:r>
            <a:r>
              <a:rPr lang="ja-JP" altLang="en-US" sz="36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＝２４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D06476C-A3A0-7F77-F184-4595A6CABCE7}"/>
              </a:ext>
            </a:extLst>
          </p:cNvPr>
          <p:cNvSpPr txBox="1"/>
          <p:nvPr/>
        </p:nvSpPr>
        <p:spPr>
          <a:xfrm>
            <a:off x="5283025" y="3663067"/>
            <a:ext cx="5580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  <a:r>
              <a:rPr lang="ja-JP" altLang="en-US" sz="32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＝２１なので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こ＞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E505CCE-8C09-6923-00CA-0CD47852D103}"/>
              </a:ext>
            </a:extLst>
          </p:cNvPr>
          <p:cNvSpPr txBox="1"/>
          <p:nvPr/>
        </p:nvSpPr>
        <p:spPr>
          <a:xfrm>
            <a:off x="4246236" y="3011677"/>
            <a:ext cx="661738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③２３の中に</a:t>
            </a:r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はいくつある？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AC59CD3-5165-BC61-38A3-FEBA2D374C03}"/>
              </a:ext>
            </a:extLst>
          </p:cNvPr>
          <p:cNvSpPr txBox="1"/>
          <p:nvPr/>
        </p:nvSpPr>
        <p:spPr>
          <a:xfrm>
            <a:off x="5283024" y="1777506"/>
            <a:ext cx="5105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  <a:r>
              <a:rPr lang="ja-JP" altLang="en-US" sz="32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＝３なので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こ＞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6A12207-7DF5-07C8-D6D5-932F0BC12808}"/>
              </a:ext>
            </a:extLst>
          </p:cNvPr>
          <p:cNvSpPr txBox="1"/>
          <p:nvPr/>
        </p:nvSpPr>
        <p:spPr>
          <a:xfrm>
            <a:off x="4246237" y="1126189"/>
            <a:ext cx="631713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①５の中に</a:t>
            </a:r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はいくつある？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DDA751D-2FE0-CE6E-3574-9F3F904E262A}"/>
              </a:ext>
            </a:extLst>
          </p:cNvPr>
          <p:cNvSpPr txBox="1"/>
          <p:nvPr/>
        </p:nvSpPr>
        <p:spPr>
          <a:xfrm>
            <a:off x="4244460" y="2318860"/>
            <a:ext cx="439633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②５３－３</a:t>
            </a:r>
            <a:r>
              <a:rPr lang="ja-JP" altLang="en-US" sz="36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＝２３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3E0FF14-1F39-47FF-A9C7-67DD547D413D}"/>
              </a:ext>
            </a:extLst>
          </p:cNvPr>
          <p:cNvSpPr txBox="1"/>
          <p:nvPr/>
        </p:nvSpPr>
        <p:spPr>
          <a:xfrm>
            <a:off x="4246237" y="4889667"/>
            <a:ext cx="661738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⑤２４の中に</a:t>
            </a:r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はいくつある？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182388-0FC0-DF9B-9A6A-14928665B14B}"/>
              </a:ext>
            </a:extLst>
          </p:cNvPr>
          <p:cNvSpPr txBox="1"/>
          <p:nvPr/>
        </p:nvSpPr>
        <p:spPr>
          <a:xfrm>
            <a:off x="4246237" y="6055592"/>
            <a:ext cx="388300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⑥２４－２４＝０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9C14C50B-B831-97E9-6756-7B7E5DEFDBD6}"/>
              </a:ext>
            </a:extLst>
          </p:cNvPr>
          <p:cNvSpPr/>
          <p:nvPr/>
        </p:nvSpPr>
        <p:spPr>
          <a:xfrm>
            <a:off x="2145750" y="3335811"/>
            <a:ext cx="1209118" cy="687834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D61E85BD-9EF5-B69B-4B90-1C4067F4F92E}"/>
              </a:ext>
            </a:extLst>
          </p:cNvPr>
          <p:cNvSpPr/>
          <p:nvPr/>
        </p:nvSpPr>
        <p:spPr>
          <a:xfrm>
            <a:off x="2158932" y="2190094"/>
            <a:ext cx="687834" cy="687834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C076CC-3296-2086-9647-2AF6B03592E6}"/>
              </a:ext>
            </a:extLst>
          </p:cNvPr>
          <p:cNvSpPr txBox="1"/>
          <p:nvPr/>
        </p:nvSpPr>
        <p:spPr>
          <a:xfrm>
            <a:off x="5283025" y="5535998"/>
            <a:ext cx="5580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  <a:r>
              <a:rPr lang="ja-JP" altLang="en-US" sz="32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＝２４なので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こ＞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275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25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2" grpId="0" animBg="1"/>
      <p:bldP spid="25" grpId="0" animBg="1"/>
      <p:bldP spid="26" grpId="0"/>
      <p:bldP spid="27" grpId="0"/>
      <p:bldP spid="28" grpId="0"/>
      <p:bldP spid="31" grpId="0"/>
      <p:bldP spid="32" grpId="0"/>
      <p:bldP spid="34" grpId="0"/>
      <p:bldP spid="35" grpId="0"/>
      <p:bldP spid="11" grpId="0" animBg="1"/>
      <p:bldP spid="12" grpId="0"/>
      <p:bldP spid="16" grpId="0" animBg="1"/>
      <p:bldP spid="23" grpId="0"/>
      <p:bldP spid="38" grpId="0" animBg="1"/>
      <p:bldP spid="40" grpId="0" animBg="1"/>
      <p:bldP spid="42" grpId="0" animBg="1"/>
      <p:bldP spid="2" grpId="0" animBg="1"/>
      <p:bldP spid="3" grpId="0" animBg="1"/>
      <p:bldP spid="4" grpId="0" animBg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1178901" y="2170434"/>
            <a:ext cx="2845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２）７７２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2199640" y="2745254"/>
            <a:ext cx="1808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ja-JP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  <a:endParaRPr lang="en-US" altLang="ja-JP" sz="40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2199640" y="1595430"/>
            <a:ext cx="1737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  <a:endParaRPr lang="en-US" altLang="ja-JP" sz="40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803646" y="2202958"/>
            <a:ext cx="213382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楕円 15">
            <a:extLst>
              <a:ext uri="{FF2B5EF4-FFF2-40B4-BE49-F238E27FC236}">
                <a16:creationId xmlns:a16="http://schemas.microsoft.com/office/drawing/2014/main" id="{EDAB1FF2-4338-4B77-B6A3-8EB08623D505}"/>
              </a:ext>
            </a:extLst>
          </p:cNvPr>
          <p:cNvSpPr/>
          <p:nvPr/>
        </p:nvSpPr>
        <p:spPr>
          <a:xfrm>
            <a:off x="2158932" y="2190094"/>
            <a:ext cx="687834" cy="687834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E03E0561-417F-4A85-8A98-C450FBAA942C}"/>
              </a:ext>
            </a:extLst>
          </p:cNvPr>
          <p:cNvSpPr/>
          <p:nvPr/>
        </p:nvSpPr>
        <p:spPr>
          <a:xfrm>
            <a:off x="1142276" y="2180068"/>
            <a:ext cx="707886" cy="707886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B0512A5-8FC6-4135-A0B9-713C89D67179}"/>
              </a:ext>
            </a:extLst>
          </p:cNvPr>
          <p:cNvSpPr/>
          <p:nvPr/>
        </p:nvSpPr>
        <p:spPr>
          <a:xfrm>
            <a:off x="2896029" y="1595430"/>
            <a:ext cx="992175" cy="2501367"/>
          </a:xfrm>
          <a:prstGeom prst="rect">
            <a:avLst/>
          </a:prstGeom>
          <a:solidFill>
            <a:srgbClr val="FFFFCC">
              <a:alpha val="70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BEEAED3-DF07-4D29-AA1F-64BD138C102F}"/>
              </a:ext>
            </a:extLst>
          </p:cNvPr>
          <p:cNvSpPr txBox="1"/>
          <p:nvPr/>
        </p:nvSpPr>
        <p:spPr>
          <a:xfrm>
            <a:off x="4193099" y="1816491"/>
            <a:ext cx="6330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百の位</a:t>
            </a:r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（頭に浮かべるかけ算は？）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AEA78B5-28B5-4296-9DE1-C30137CDE828}"/>
              </a:ext>
            </a:extLst>
          </p:cNvPr>
          <p:cNvSpPr txBox="1"/>
          <p:nvPr/>
        </p:nvSpPr>
        <p:spPr>
          <a:xfrm>
            <a:off x="5278347" y="2481384"/>
            <a:ext cx="2750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A265C71-5F75-4289-A678-2749E52EF0DF}"/>
              </a:ext>
            </a:extLst>
          </p:cNvPr>
          <p:cNvSpPr txBox="1"/>
          <p:nvPr/>
        </p:nvSpPr>
        <p:spPr>
          <a:xfrm>
            <a:off x="1694795" y="520731"/>
            <a:ext cx="8802410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１けたの筆算の練習２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72337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  <p:bldP spid="21" grpId="0" animBg="1"/>
      <p:bldP spid="3" grpId="0" animBg="1"/>
      <p:bldP spid="18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1178901" y="2170434"/>
            <a:ext cx="2845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２）７７２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2199640" y="2745254"/>
            <a:ext cx="1808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ja-JP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  <a:endParaRPr lang="en-US" altLang="ja-JP" sz="40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2199640" y="1595430"/>
            <a:ext cx="1737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  <a:endParaRPr lang="en-US" altLang="ja-JP" sz="40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803646" y="2202958"/>
            <a:ext cx="213382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BEEAED3-DF07-4D29-AA1F-64BD138C102F}"/>
              </a:ext>
            </a:extLst>
          </p:cNvPr>
          <p:cNvSpPr txBox="1"/>
          <p:nvPr/>
        </p:nvSpPr>
        <p:spPr>
          <a:xfrm>
            <a:off x="4193099" y="1816491"/>
            <a:ext cx="6330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百の位</a:t>
            </a:r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（頭に浮かべるかけ算は？）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8794470-9DE6-4277-A551-4F8C7FA892E0}"/>
              </a:ext>
            </a:extLst>
          </p:cNvPr>
          <p:cNvSpPr/>
          <p:nvPr/>
        </p:nvSpPr>
        <p:spPr>
          <a:xfrm>
            <a:off x="3415257" y="1605456"/>
            <a:ext cx="499263" cy="3297412"/>
          </a:xfrm>
          <a:prstGeom prst="rect">
            <a:avLst/>
          </a:prstGeom>
          <a:solidFill>
            <a:srgbClr val="FFFFCC">
              <a:alpha val="70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087E706-2312-4181-8D1F-72BA9B0BBDD1}"/>
              </a:ext>
            </a:extLst>
          </p:cNvPr>
          <p:cNvSpPr txBox="1"/>
          <p:nvPr/>
        </p:nvSpPr>
        <p:spPr>
          <a:xfrm>
            <a:off x="2175805" y="3335811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１７</a:t>
            </a:r>
            <a:r>
              <a:rPr kumimoji="1" lang="ja-JP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B49F59AC-2F93-4EA1-882B-F6B35E5564EB}"/>
              </a:ext>
            </a:extLst>
          </p:cNvPr>
          <p:cNvCxnSpPr>
            <a:cxnSpLocks/>
          </p:cNvCxnSpPr>
          <p:nvPr/>
        </p:nvCxnSpPr>
        <p:spPr>
          <a:xfrm>
            <a:off x="1798143" y="3335811"/>
            <a:ext cx="213932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楕円 21">
            <a:extLst>
              <a:ext uri="{FF2B5EF4-FFF2-40B4-BE49-F238E27FC236}">
                <a16:creationId xmlns:a16="http://schemas.microsoft.com/office/drawing/2014/main" id="{AED0A01F-191D-433E-97EF-831B1C6C5E6A}"/>
              </a:ext>
            </a:extLst>
          </p:cNvPr>
          <p:cNvSpPr/>
          <p:nvPr/>
        </p:nvSpPr>
        <p:spPr>
          <a:xfrm>
            <a:off x="1146648" y="2180069"/>
            <a:ext cx="707886" cy="707886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0C3335B-95BF-4BDC-A1F7-FAE0671A45BD}"/>
              </a:ext>
            </a:extLst>
          </p:cNvPr>
          <p:cNvSpPr txBox="1"/>
          <p:nvPr/>
        </p:nvSpPr>
        <p:spPr>
          <a:xfrm>
            <a:off x="5278346" y="3633455"/>
            <a:ext cx="3397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１６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B0896D3-BD3F-4AB9-AE74-6D0E8DE01DD0}"/>
              </a:ext>
            </a:extLst>
          </p:cNvPr>
          <p:cNvSpPr txBox="1"/>
          <p:nvPr/>
        </p:nvSpPr>
        <p:spPr>
          <a:xfrm>
            <a:off x="4193099" y="3013502"/>
            <a:ext cx="6330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十の位</a:t>
            </a:r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（頭に浮かべるかけ算は？）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8CDBEDFC-949A-477A-A118-E0FF3CBD169F}"/>
              </a:ext>
            </a:extLst>
          </p:cNvPr>
          <p:cNvSpPr/>
          <p:nvPr/>
        </p:nvSpPr>
        <p:spPr>
          <a:xfrm>
            <a:off x="2145750" y="3335811"/>
            <a:ext cx="1209118" cy="687834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9CE9405-3DFD-46F5-B1CA-123AA901AAE1}"/>
              </a:ext>
            </a:extLst>
          </p:cNvPr>
          <p:cNvSpPr txBox="1"/>
          <p:nvPr/>
        </p:nvSpPr>
        <p:spPr>
          <a:xfrm>
            <a:off x="2692332" y="1592154"/>
            <a:ext cx="667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EE73A91-BA40-4E09-97E6-1FF5A73219AE}"/>
              </a:ext>
            </a:extLst>
          </p:cNvPr>
          <p:cNvSpPr txBox="1"/>
          <p:nvPr/>
        </p:nvSpPr>
        <p:spPr>
          <a:xfrm>
            <a:off x="2175805" y="3913404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１６</a:t>
            </a:r>
            <a:r>
              <a:rPr kumimoji="1" lang="ja-JP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C4C5F0A-06CB-4859-A570-0A17C79DD7D9}"/>
              </a:ext>
            </a:extLst>
          </p:cNvPr>
          <p:cNvSpPr txBox="1"/>
          <p:nvPr/>
        </p:nvSpPr>
        <p:spPr>
          <a:xfrm>
            <a:off x="1694795" y="520731"/>
            <a:ext cx="8802410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１けたの筆算の練習２</a:t>
            </a:r>
            <a:endParaRPr kumimoji="1" lang="ja-JP" altLang="en-US" sz="48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D3F2D48-CF17-0B90-9B8E-479723ABCBD9}"/>
              </a:ext>
            </a:extLst>
          </p:cNvPr>
          <p:cNvSpPr txBox="1"/>
          <p:nvPr/>
        </p:nvSpPr>
        <p:spPr>
          <a:xfrm>
            <a:off x="5278347" y="2481384"/>
            <a:ext cx="2889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160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animBg="1"/>
      <p:bldP spid="23" grpId="0"/>
      <p:bldP spid="24" grpId="0"/>
      <p:bldP spid="25" grpId="0" animBg="1"/>
      <p:bldP spid="26" grpId="0"/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1178901" y="2170434"/>
            <a:ext cx="2845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２）７７２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2199640" y="2745254"/>
            <a:ext cx="1808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ja-JP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  <a:endParaRPr lang="en-US" altLang="ja-JP" sz="40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2199640" y="1595430"/>
            <a:ext cx="1737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  <a:endParaRPr lang="en-US" altLang="ja-JP" sz="40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803646" y="2202958"/>
            <a:ext cx="213382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BEEAED3-DF07-4D29-AA1F-64BD138C102F}"/>
              </a:ext>
            </a:extLst>
          </p:cNvPr>
          <p:cNvSpPr txBox="1"/>
          <p:nvPr/>
        </p:nvSpPr>
        <p:spPr>
          <a:xfrm>
            <a:off x="4193099" y="1816491"/>
            <a:ext cx="6330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百の位</a:t>
            </a:r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（頭に浮かべるかけ算は？）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087E706-2312-4181-8D1F-72BA9B0BBDD1}"/>
              </a:ext>
            </a:extLst>
          </p:cNvPr>
          <p:cNvSpPr txBox="1"/>
          <p:nvPr/>
        </p:nvSpPr>
        <p:spPr>
          <a:xfrm>
            <a:off x="2175805" y="3335811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１７</a:t>
            </a:r>
            <a:r>
              <a:rPr kumimoji="1" lang="ja-JP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B49F59AC-2F93-4EA1-882B-F6B35E5564EB}"/>
              </a:ext>
            </a:extLst>
          </p:cNvPr>
          <p:cNvCxnSpPr>
            <a:cxnSpLocks/>
          </p:cNvCxnSpPr>
          <p:nvPr/>
        </p:nvCxnSpPr>
        <p:spPr>
          <a:xfrm>
            <a:off x="1798143" y="3335811"/>
            <a:ext cx="213932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楕円 21">
            <a:extLst>
              <a:ext uri="{FF2B5EF4-FFF2-40B4-BE49-F238E27FC236}">
                <a16:creationId xmlns:a16="http://schemas.microsoft.com/office/drawing/2014/main" id="{AED0A01F-191D-433E-97EF-831B1C6C5E6A}"/>
              </a:ext>
            </a:extLst>
          </p:cNvPr>
          <p:cNvSpPr/>
          <p:nvPr/>
        </p:nvSpPr>
        <p:spPr>
          <a:xfrm>
            <a:off x="1146648" y="2180069"/>
            <a:ext cx="707886" cy="707886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B0896D3-BD3F-4AB9-AE74-6D0E8DE01DD0}"/>
              </a:ext>
            </a:extLst>
          </p:cNvPr>
          <p:cNvSpPr txBox="1"/>
          <p:nvPr/>
        </p:nvSpPr>
        <p:spPr>
          <a:xfrm>
            <a:off x="4193099" y="3013502"/>
            <a:ext cx="6330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十の位</a:t>
            </a:r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（頭に浮かべるかけ算は？）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8CDBEDFC-949A-477A-A118-E0FF3CBD169F}"/>
              </a:ext>
            </a:extLst>
          </p:cNvPr>
          <p:cNvSpPr/>
          <p:nvPr/>
        </p:nvSpPr>
        <p:spPr>
          <a:xfrm>
            <a:off x="2744960" y="4556175"/>
            <a:ext cx="1209118" cy="687834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9CE9405-3DFD-46F5-B1CA-123AA901AAE1}"/>
              </a:ext>
            </a:extLst>
          </p:cNvPr>
          <p:cNvSpPr txBox="1"/>
          <p:nvPr/>
        </p:nvSpPr>
        <p:spPr>
          <a:xfrm>
            <a:off x="2692332" y="1605456"/>
            <a:ext cx="667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EE73A91-BA40-4E09-97E6-1FF5A73219AE}"/>
              </a:ext>
            </a:extLst>
          </p:cNvPr>
          <p:cNvSpPr txBox="1"/>
          <p:nvPr/>
        </p:nvSpPr>
        <p:spPr>
          <a:xfrm>
            <a:off x="2175805" y="3913404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１６</a:t>
            </a:r>
            <a:r>
              <a:rPr kumimoji="1" lang="ja-JP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31FED8C-E289-441F-9EE5-739A1F38DFA3}"/>
              </a:ext>
            </a:extLst>
          </p:cNvPr>
          <p:cNvCxnSpPr>
            <a:cxnSpLocks/>
          </p:cNvCxnSpPr>
          <p:nvPr/>
        </p:nvCxnSpPr>
        <p:spPr>
          <a:xfrm>
            <a:off x="1798143" y="4556175"/>
            <a:ext cx="213932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EE658EE-E09E-49CD-AF3C-04EC6C3E8A1E}"/>
              </a:ext>
            </a:extLst>
          </p:cNvPr>
          <p:cNvSpPr txBox="1"/>
          <p:nvPr/>
        </p:nvSpPr>
        <p:spPr>
          <a:xfrm>
            <a:off x="2688766" y="4601237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  <a:endParaRPr kumimoji="1" lang="ja-JP" altLang="en-US" sz="40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647AD3B-16B2-4BEE-8D6B-19766E4110F4}"/>
              </a:ext>
            </a:extLst>
          </p:cNvPr>
          <p:cNvSpPr txBox="1"/>
          <p:nvPr/>
        </p:nvSpPr>
        <p:spPr>
          <a:xfrm>
            <a:off x="4193099" y="4267347"/>
            <a:ext cx="6330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一の位</a:t>
            </a:r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（頭に浮かべるかけ算は？）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7E4682B-2682-425E-A63A-39A3C5D06483}"/>
              </a:ext>
            </a:extLst>
          </p:cNvPr>
          <p:cNvSpPr txBox="1"/>
          <p:nvPr/>
        </p:nvSpPr>
        <p:spPr>
          <a:xfrm>
            <a:off x="5278346" y="4975233"/>
            <a:ext cx="3381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9ACD21B-C1AE-4CAC-833E-19B9353A857F}"/>
              </a:ext>
            </a:extLst>
          </p:cNvPr>
          <p:cNvSpPr txBox="1"/>
          <p:nvPr/>
        </p:nvSpPr>
        <p:spPr>
          <a:xfrm>
            <a:off x="3194417" y="1605456"/>
            <a:ext cx="667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67F9179-E4FD-4957-9E5B-C402941E4A7D}"/>
              </a:ext>
            </a:extLst>
          </p:cNvPr>
          <p:cNvSpPr txBox="1"/>
          <p:nvPr/>
        </p:nvSpPr>
        <p:spPr>
          <a:xfrm>
            <a:off x="2688766" y="5233983"/>
            <a:ext cx="1210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2D1AB3F7-D71E-48F9-B700-E203F88EEFE2}"/>
              </a:ext>
            </a:extLst>
          </p:cNvPr>
          <p:cNvCxnSpPr>
            <a:cxnSpLocks/>
          </p:cNvCxnSpPr>
          <p:nvPr/>
        </p:nvCxnSpPr>
        <p:spPr>
          <a:xfrm>
            <a:off x="1798143" y="5807459"/>
            <a:ext cx="213932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1DF378B-0293-4C8F-88DA-35414DAC3A6F}"/>
              </a:ext>
            </a:extLst>
          </p:cNvPr>
          <p:cNvSpPr txBox="1"/>
          <p:nvPr/>
        </p:nvSpPr>
        <p:spPr>
          <a:xfrm>
            <a:off x="3194417" y="5841653"/>
            <a:ext cx="722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kumimoji="1" lang="ja-JP" altLang="en-US" sz="40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FF64F13-B795-4956-813F-1D32B2B79AC0}"/>
              </a:ext>
            </a:extLst>
          </p:cNvPr>
          <p:cNvSpPr txBox="1"/>
          <p:nvPr/>
        </p:nvSpPr>
        <p:spPr>
          <a:xfrm>
            <a:off x="8762089" y="5453516"/>
            <a:ext cx="2526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答．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386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1A7C5B1-4C68-411C-9035-3665D33FBE56}"/>
              </a:ext>
            </a:extLst>
          </p:cNvPr>
          <p:cNvSpPr txBox="1"/>
          <p:nvPr/>
        </p:nvSpPr>
        <p:spPr>
          <a:xfrm>
            <a:off x="1694795" y="520731"/>
            <a:ext cx="8802410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１けたの筆算の練習２</a:t>
            </a:r>
            <a:endParaRPr kumimoji="1" lang="ja-JP" altLang="en-US" sz="48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06A8DCE-4A2B-9C17-6FE5-B5F909207E75}"/>
              </a:ext>
            </a:extLst>
          </p:cNvPr>
          <p:cNvSpPr txBox="1"/>
          <p:nvPr/>
        </p:nvSpPr>
        <p:spPr>
          <a:xfrm>
            <a:off x="5278347" y="2481384"/>
            <a:ext cx="2905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40BC6E7-A4BF-71C5-80B2-24BDF2195660}"/>
              </a:ext>
            </a:extLst>
          </p:cNvPr>
          <p:cNvSpPr txBox="1"/>
          <p:nvPr/>
        </p:nvSpPr>
        <p:spPr>
          <a:xfrm>
            <a:off x="5278346" y="3633455"/>
            <a:ext cx="3241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１６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141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8" grpId="0"/>
      <p:bldP spid="29" grpId="0"/>
      <p:bldP spid="30" grpId="0"/>
      <p:bldP spid="31" grpId="0"/>
      <p:bldP spid="32" grpId="0"/>
      <p:bldP spid="34" grpId="0"/>
      <p:bldP spid="3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1178901" y="2170434"/>
            <a:ext cx="2845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４）４９３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2199640" y="2745254"/>
            <a:ext cx="1808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  <a:endParaRPr lang="en-US" altLang="ja-JP" sz="40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2199640" y="1595430"/>
            <a:ext cx="1737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ja-JP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  <a:endParaRPr lang="en-US" altLang="ja-JP" sz="40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803646" y="2202958"/>
            <a:ext cx="213382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BEEAED3-DF07-4D29-AA1F-64BD138C102F}"/>
              </a:ext>
            </a:extLst>
          </p:cNvPr>
          <p:cNvSpPr txBox="1"/>
          <p:nvPr/>
        </p:nvSpPr>
        <p:spPr>
          <a:xfrm>
            <a:off x="4789976" y="2140991"/>
            <a:ext cx="422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百の位</a:t>
            </a:r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（かけ算は？）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AEA78B5-28B5-4296-9DE1-C30137CDE828}"/>
              </a:ext>
            </a:extLst>
          </p:cNvPr>
          <p:cNvSpPr txBox="1"/>
          <p:nvPr/>
        </p:nvSpPr>
        <p:spPr>
          <a:xfrm>
            <a:off x="5278346" y="2745254"/>
            <a:ext cx="2761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087E706-2312-4181-8D1F-72BA9B0BBDD1}"/>
              </a:ext>
            </a:extLst>
          </p:cNvPr>
          <p:cNvSpPr txBox="1"/>
          <p:nvPr/>
        </p:nvSpPr>
        <p:spPr>
          <a:xfrm>
            <a:off x="2706288" y="3335811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kumimoji="1" lang="ja-JP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B49F59AC-2F93-4EA1-882B-F6B35E5564EB}"/>
              </a:ext>
            </a:extLst>
          </p:cNvPr>
          <p:cNvCxnSpPr>
            <a:cxnSpLocks/>
          </p:cNvCxnSpPr>
          <p:nvPr/>
        </p:nvCxnSpPr>
        <p:spPr>
          <a:xfrm>
            <a:off x="1798143" y="3335811"/>
            <a:ext cx="213932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0C3335B-95BF-4BDC-A1F7-FAE0671A45BD}"/>
              </a:ext>
            </a:extLst>
          </p:cNvPr>
          <p:cNvSpPr txBox="1"/>
          <p:nvPr/>
        </p:nvSpPr>
        <p:spPr>
          <a:xfrm>
            <a:off x="5278346" y="3913404"/>
            <a:ext cx="2761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B0896D3-BD3F-4AB9-AE74-6D0E8DE01DD0}"/>
              </a:ext>
            </a:extLst>
          </p:cNvPr>
          <p:cNvSpPr txBox="1"/>
          <p:nvPr/>
        </p:nvSpPr>
        <p:spPr>
          <a:xfrm>
            <a:off x="4789977" y="3330193"/>
            <a:ext cx="4226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十の位</a:t>
            </a:r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（かけ算は？）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9CE9405-3DFD-46F5-B1CA-123AA901AAE1}"/>
              </a:ext>
            </a:extLst>
          </p:cNvPr>
          <p:cNvSpPr txBox="1"/>
          <p:nvPr/>
        </p:nvSpPr>
        <p:spPr>
          <a:xfrm>
            <a:off x="2692332" y="1605456"/>
            <a:ext cx="667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EE73A91-BA40-4E09-97E6-1FF5A73219AE}"/>
              </a:ext>
            </a:extLst>
          </p:cNvPr>
          <p:cNvSpPr txBox="1"/>
          <p:nvPr/>
        </p:nvSpPr>
        <p:spPr>
          <a:xfrm>
            <a:off x="2706288" y="3913404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ja-JP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31FED8C-E289-441F-9EE5-739A1F38DFA3}"/>
              </a:ext>
            </a:extLst>
          </p:cNvPr>
          <p:cNvCxnSpPr>
            <a:cxnSpLocks/>
          </p:cNvCxnSpPr>
          <p:nvPr/>
        </p:nvCxnSpPr>
        <p:spPr>
          <a:xfrm>
            <a:off x="1798143" y="4556175"/>
            <a:ext cx="213932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EE658EE-E09E-49CD-AF3C-04EC6C3E8A1E}"/>
              </a:ext>
            </a:extLst>
          </p:cNvPr>
          <p:cNvSpPr txBox="1"/>
          <p:nvPr/>
        </p:nvSpPr>
        <p:spPr>
          <a:xfrm>
            <a:off x="2688766" y="4601237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１３</a:t>
            </a:r>
            <a:endParaRPr kumimoji="1" lang="ja-JP" altLang="en-US" sz="40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647AD3B-16B2-4BEE-8D6B-19766E4110F4}"/>
              </a:ext>
            </a:extLst>
          </p:cNvPr>
          <p:cNvSpPr txBox="1"/>
          <p:nvPr/>
        </p:nvSpPr>
        <p:spPr>
          <a:xfrm>
            <a:off x="4789977" y="4614030"/>
            <a:ext cx="4226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一の位</a:t>
            </a:r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（かけ算は？）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7E4682B-2682-425E-A63A-39A3C5D06483}"/>
              </a:ext>
            </a:extLst>
          </p:cNvPr>
          <p:cNvSpPr txBox="1"/>
          <p:nvPr/>
        </p:nvSpPr>
        <p:spPr>
          <a:xfrm>
            <a:off x="5278346" y="5233983"/>
            <a:ext cx="3381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9ACD21B-C1AE-4CAC-833E-19B9353A857F}"/>
              </a:ext>
            </a:extLst>
          </p:cNvPr>
          <p:cNvSpPr txBox="1"/>
          <p:nvPr/>
        </p:nvSpPr>
        <p:spPr>
          <a:xfrm>
            <a:off x="3194417" y="1605456"/>
            <a:ext cx="667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67F9179-E4FD-4957-9E5B-C402941E4A7D}"/>
              </a:ext>
            </a:extLst>
          </p:cNvPr>
          <p:cNvSpPr txBox="1"/>
          <p:nvPr/>
        </p:nvSpPr>
        <p:spPr>
          <a:xfrm>
            <a:off x="2688766" y="5233983"/>
            <a:ext cx="1210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2D1AB3F7-D71E-48F9-B700-E203F88EEFE2}"/>
              </a:ext>
            </a:extLst>
          </p:cNvPr>
          <p:cNvCxnSpPr>
            <a:cxnSpLocks/>
          </p:cNvCxnSpPr>
          <p:nvPr/>
        </p:nvCxnSpPr>
        <p:spPr>
          <a:xfrm>
            <a:off x="1798143" y="5807459"/>
            <a:ext cx="213932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1DF378B-0293-4C8F-88DA-35414DAC3A6F}"/>
              </a:ext>
            </a:extLst>
          </p:cNvPr>
          <p:cNvSpPr txBox="1"/>
          <p:nvPr/>
        </p:nvSpPr>
        <p:spPr>
          <a:xfrm>
            <a:off x="3194417" y="5841653"/>
            <a:ext cx="722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FF64F13-B795-4956-813F-1D32B2B79AC0}"/>
              </a:ext>
            </a:extLst>
          </p:cNvPr>
          <p:cNvSpPr txBox="1"/>
          <p:nvPr/>
        </p:nvSpPr>
        <p:spPr>
          <a:xfrm>
            <a:off x="7481023" y="5954376"/>
            <a:ext cx="4049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答．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123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en-US" altLang="ja-JP" sz="36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1A7C5B1-4C68-411C-9035-3665D33FBE56}"/>
              </a:ext>
            </a:extLst>
          </p:cNvPr>
          <p:cNvSpPr txBox="1"/>
          <p:nvPr/>
        </p:nvSpPr>
        <p:spPr>
          <a:xfrm>
            <a:off x="1694795" y="520731"/>
            <a:ext cx="8802410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１けたの筆算の練習３</a:t>
            </a:r>
            <a:endParaRPr kumimoji="1" lang="ja-JP" altLang="en-US" sz="4800" dirty="0"/>
          </a:p>
        </p:txBody>
      </p: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908BDBD4-8403-B604-1B9F-29ACAD7F623F}"/>
              </a:ext>
            </a:extLst>
          </p:cNvPr>
          <p:cNvCxnSpPr/>
          <p:nvPr/>
        </p:nvCxnSpPr>
        <p:spPr>
          <a:xfrm flipH="1">
            <a:off x="4282068" y="3099197"/>
            <a:ext cx="99627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0224F870-C174-21E0-B4E5-E7B78922FF28}"/>
              </a:ext>
            </a:extLst>
          </p:cNvPr>
          <p:cNvCxnSpPr/>
          <p:nvPr/>
        </p:nvCxnSpPr>
        <p:spPr>
          <a:xfrm flipH="1">
            <a:off x="4282068" y="4267347"/>
            <a:ext cx="99627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8CB43EB4-8F12-ADD9-8CAF-7E936549420E}"/>
              </a:ext>
            </a:extLst>
          </p:cNvPr>
          <p:cNvCxnSpPr/>
          <p:nvPr/>
        </p:nvCxnSpPr>
        <p:spPr>
          <a:xfrm flipH="1">
            <a:off x="4282068" y="5566789"/>
            <a:ext cx="99627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40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5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5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15" grpId="0"/>
      <p:bldP spid="23" grpId="0"/>
      <p:bldP spid="26" grpId="0"/>
      <p:bldP spid="27" grpId="0"/>
      <p:bldP spid="28" grpId="0"/>
      <p:bldP spid="30" grpId="0"/>
      <p:bldP spid="31" grpId="0"/>
      <p:bldP spid="32" grpId="0"/>
      <p:bldP spid="34" grpId="0"/>
      <p:bldP spid="3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1178901" y="2170434"/>
            <a:ext cx="2845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３）７５６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2199640" y="2745254"/>
            <a:ext cx="1808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ja-JP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  <a:endParaRPr lang="en-US" altLang="ja-JP" sz="40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2199640" y="1595430"/>
            <a:ext cx="1737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  <a:endParaRPr lang="en-US" altLang="ja-JP" sz="40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803646" y="2202958"/>
            <a:ext cx="213382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BEEAED3-DF07-4D29-AA1F-64BD138C102F}"/>
              </a:ext>
            </a:extLst>
          </p:cNvPr>
          <p:cNvSpPr txBox="1"/>
          <p:nvPr/>
        </p:nvSpPr>
        <p:spPr>
          <a:xfrm>
            <a:off x="4895677" y="2134824"/>
            <a:ext cx="1737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百の位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AEA78B5-28B5-4296-9DE1-C30137CDE828}"/>
              </a:ext>
            </a:extLst>
          </p:cNvPr>
          <p:cNvSpPr txBox="1"/>
          <p:nvPr/>
        </p:nvSpPr>
        <p:spPr>
          <a:xfrm>
            <a:off x="5278346" y="2745254"/>
            <a:ext cx="280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087E706-2312-4181-8D1F-72BA9B0BBDD1}"/>
              </a:ext>
            </a:extLst>
          </p:cNvPr>
          <p:cNvSpPr txBox="1"/>
          <p:nvPr/>
        </p:nvSpPr>
        <p:spPr>
          <a:xfrm>
            <a:off x="2164060" y="3335811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１５</a:t>
            </a:r>
            <a:r>
              <a:rPr kumimoji="1" lang="ja-JP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B49F59AC-2F93-4EA1-882B-F6B35E5564EB}"/>
              </a:ext>
            </a:extLst>
          </p:cNvPr>
          <p:cNvCxnSpPr>
            <a:cxnSpLocks/>
          </p:cNvCxnSpPr>
          <p:nvPr/>
        </p:nvCxnSpPr>
        <p:spPr>
          <a:xfrm>
            <a:off x="1798143" y="3335811"/>
            <a:ext cx="213932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0C3335B-95BF-4BDC-A1F7-FAE0671A45BD}"/>
              </a:ext>
            </a:extLst>
          </p:cNvPr>
          <p:cNvSpPr txBox="1"/>
          <p:nvPr/>
        </p:nvSpPr>
        <p:spPr>
          <a:xfrm>
            <a:off x="5278346" y="3984539"/>
            <a:ext cx="3366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１５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B0896D3-BD3F-4AB9-AE74-6D0E8DE01DD0}"/>
              </a:ext>
            </a:extLst>
          </p:cNvPr>
          <p:cNvSpPr txBox="1"/>
          <p:nvPr/>
        </p:nvSpPr>
        <p:spPr>
          <a:xfrm>
            <a:off x="4895676" y="3400927"/>
            <a:ext cx="1723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十の位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9CE9405-3DFD-46F5-B1CA-123AA901AAE1}"/>
              </a:ext>
            </a:extLst>
          </p:cNvPr>
          <p:cNvSpPr txBox="1"/>
          <p:nvPr/>
        </p:nvSpPr>
        <p:spPr>
          <a:xfrm>
            <a:off x="2692332" y="1605456"/>
            <a:ext cx="667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EE73A91-BA40-4E09-97E6-1FF5A73219AE}"/>
              </a:ext>
            </a:extLst>
          </p:cNvPr>
          <p:cNvSpPr txBox="1"/>
          <p:nvPr/>
        </p:nvSpPr>
        <p:spPr>
          <a:xfrm>
            <a:off x="2164059" y="3913404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１５</a:t>
            </a:r>
            <a:r>
              <a:rPr kumimoji="1" lang="ja-JP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31FED8C-E289-441F-9EE5-739A1F38DFA3}"/>
              </a:ext>
            </a:extLst>
          </p:cNvPr>
          <p:cNvCxnSpPr>
            <a:cxnSpLocks/>
          </p:cNvCxnSpPr>
          <p:nvPr/>
        </p:nvCxnSpPr>
        <p:spPr>
          <a:xfrm>
            <a:off x="1798143" y="4556175"/>
            <a:ext cx="213932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EE658EE-E09E-49CD-AF3C-04EC6C3E8A1E}"/>
              </a:ext>
            </a:extLst>
          </p:cNvPr>
          <p:cNvSpPr txBox="1"/>
          <p:nvPr/>
        </p:nvSpPr>
        <p:spPr>
          <a:xfrm>
            <a:off x="3189981" y="460123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kumimoji="1" lang="ja-JP" altLang="en-US" sz="40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647AD3B-16B2-4BEE-8D6B-19766E4110F4}"/>
              </a:ext>
            </a:extLst>
          </p:cNvPr>
          <p:cNvSpPr txBox="1"/>
          <p:nvPr/>
        </p:nvSpPr>
        <p:spPr>
          <a:xfrm>
            <a:off x="4895676" y="4601237"/>
            <a:ext cx="1723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一の位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7E4682B-2682-425E-A63A-39A3C5D06483}"/>
              </a:ext>
            </a:extLst>
          </p:cNvPr>
          <p:cNvSpPr txBox="1"/>
          <p:nvPr/>
        </p:nvSpPr>
        <p:spPr>
          <a:xfrm>
            <a:off x="5278346" y="5233983"/>
            <a:ext cx="2806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9ACD21B-C1AE-4CAC-833E-19B9353A857F}"/>
              </a:ext>
            </a:extLst>
          </p:cNvPr>
          <p:cNvSpPr txBox="1"/>
          <p:nvPr/>
        </p:nvSpPr>
        <p:spPr>
          <a:xfrm>
            <a:off x="3194417" y="1605456"/>
            <a:ext cx="667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67F9179-E4FD-4957-9E5B-C402941E4A7D}"/>
              </a:ext>
            </a:extLst>
          </p:cNvPr>
          <p:cNvSpPr txBox="1"/>
          <p:nvPr/>
        </p:nvSpPr>
        <p:spPr>
          <a:xfrm>
            <a:off x="3200280" y="5233983"/>
            <a:ext cx="697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2D1AB3F7-D71E-48F9-B700-E203F88EEFE2}"/>
              </a:ext>
            </a:extLst>
          </p:cNvPr>
          <p:cNvCxnSpPr>
            <a:cxnSpLocks/>
          </p:cNvCxnSpPr>
          <p:nvPr/>
        </p:nvCxnSpPr>
        <p:spPr>
          <a:xfrm>
            <a:off x="1798143" y="5807459"/>
            <a:ext cx="213932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1DF378B-0293-4C8F-88DA-35414DAC3A6F}"/>
              </a:ext>
            </a:extLst>
          </p:cNvPr>
          <p:cNvSpPr txBox="1"/>
          <p:nvPr/>
        </p:nvSpPr>
        <p:spPr>
          <a:xfrm>
            <a:off x="3194417" y="5841653"/>
            <a:ext cx="722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kumimoji="1" lang="ja-JP" altLang="en-US" sz="40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FF64F13-B795-4956-813F-1D32B2B79AC0}"/>
              </a:ext>
            </a:extLst>
          </p:cNvPr>
          <p:cNvSpPr txBox="1"/>
          <p:nvPr/>
        </p:nvSpPr>
        <p:spPr>
          <a:xfrm>
            <a:off x="7803668" y="5865312"/>
            <a:ext cx="2555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答．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252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1A7C5B1-4C68-411C-9035-3665D33FBE56}"/>
              </a:ext>
            </a:extLst>
          </p:cNvPr>
          <p:cNvSpPr txBox="1"/>
          <p:nvPr/>
        </p:nvSpPr>
        <p:spPr>
          <a:xfrm>
            <a:off x="1694795" y="520731"/>
            <a:ext cx="8802410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１けたの筆算の練習４</a:t>
            </a:r>
            <a:endParaRPr kumimoji="1" lang="ja-JP" altLang="en-US" sz="4800" dirty="0"/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10AF1965-1B4A-7DF3-EB9F-B00ADE02220E}"/>
              </a:ext>
            </a:extLst>
          </p:cNvPr>
          <p:cNvCxnSpPr>
            <a:stCxn id="19" idx="1"/>
          </p:cNvCxnSpPr>
          <p:nvPr/>
        </p:nvCxnSpPr>
        <p:spPr>
          <a:xfrm flipH="1">
            <a:off x="4282068" y="3099197"/>
            <a:ext cx="99627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DE886901-A6A9-BA46-5F58-261B9D98E48E}"/>
              </a:ext>
            </a:extLst>
          </p:cNvPr>
          <p:cNvCxnSpPr/>
          <p:nvPr/>
        </p:nvCxnSpPr>
        <p:spPr>
          <a:xfrm flipH="1">
            <a:off x="4282068" y="4267347"/>
            <a:ext cx="99627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C0B7F35D-7FD6-DECE-A9C8-81A1FC7C31A9}"/>
              </a:ext>
            </a:extLst>
          </p:cNvPr>
          <p:cNvCxnSpPr/>
          <p:nvPr/>
        </p:nvCxnSpPr>
        <p:spPr>
          <a:xfrm flipH="1">
            <a:off x="4282068" y="5566789"/>
            <a:ext cx="99627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12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5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5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15" grpId="0"/>
      <p:bldP spid="23" grpId="0"/>
      <p:bldP spid="26" grpId="0"/>
      <p:bldP spid="27" grpId="0"/>
      <p:bldP spid="28" grpId="0"/>
      <p:bldP spid="30" grpId="0"/>
      <p:bldP spid="31" grpId="0"/>
      <p:bldP spid="32" grpId="0"/>
      <p:bldP spid="34" grpId="0"/>
      <p:bldP spid="3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569279" y="2047419"/>
            <a:ext cx="2141287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712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1458760" y="2576451"/>
            <a:ext cx="530461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1431803" y="1422026"/>
            <a:ext cx="530400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025442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072428" y="344769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C07490D-3004-4D6A-8AD9-0483FDD2477F}"/>
              </a:ext>
            </a:extLst>
          </p:cNvPr>
          <p:cNvSpPr txBox="1"/>
          <p:nvPr/>
        </p:nvSpPr>
        <p:spPr>
          <a:xfrm>
            <a:off x="1440299" y="3221931"/>
            <a:ext cx="1043809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296CD1-8D43-4F03-8B1B-165B522CE9DD}"/>
              </a:ext>
            </a:extLst>
          </p:cNvPr>
          <p:cNvSpPr txBox="1"/>
          <p:nvPr/>
        </p:nvSpPr>
        <p:spPr>
          <a:xfrm>
            <a:off x="1776550" y="4025933"/>
            <a:ext cx="707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44346F4-5847-4806-B891-604E47F5EA03}"/>
              </a:ext>
            </a:extLst>
          </p:cNvPr>
          <p:cNvSpPr txBox="1"/>
          <p:nvPr/>
        </p:nvSpPr>
        <p:spPr>
          <a:xfrm>
            <a:off x="1788433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F7A9C71-8A93-4C54-B134-02E4B5418615}"/>
              </a:ext>
            </a:extLst>
          </p:cNvPr>
          <p:cNvCxnSpPr>
            <a:cxnSpLocks/>
          </p:cNvCxnSpPr>
          <p:nvPr/>
        </p:nvCxnSpPr>
        <p:spPr>
          <a:xfrm>
            <a:off x="1072428" y="4621523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4BBBF4A-6093-4548-BB43-625131F38C26}"/>
              </a:ext>
            </a:extLst>
          </p:cNvPr>
          <p:cNvSpPr txBox="1"/>
          <p:nvPr/>
        </p:nvSpPr>
        <p:spPr>
          <a:xfrm>
            <a:off x="1776550" y="4610006"/>
            <a:ext cx="10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D8E8685-BDC6-45C4-AEC4-2070B3B3AD60}"/>
              </a:ext>
            </a:extLst>
          </p:cNvPr>
          <p:cNvSpPr txBox="1"/>
          <p:nvPr/>
        </p:nvSpPr>
        <p:spPr>
          <a:xfrm>
            <a:off x="1776550" y="5194078"/>
            <a:ext cx="10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DB950198-6B0F-4A8A-882D-5EC99A35A9D6}"/>
              </a:ext>
            </a:extLst>
          </p:cNvPr>
          <p:cNvCxnSpPr>
            <a:cxnSpLocks/>
          </p:cNvCxnSpPr>
          <p:nvPr/>
        </p:nvCxnSpPr>
        <p:spPr>
          <a:xfrm>
            <a:off x="1088470" y="5837796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53D12CF-CDD5-4F8E-ADBC-F2A88DBD84CB}"/>
              </a:ext>
            </a:extLst>
          </p:cNvPr>
          <p:cNvSpPr txBox="1"/>
          <p:nvPr/>
        </p:nvSpPr>
        <p:spPr>
          <a:xfrm>
            <a:off x="2159784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BE87AB0-EB43-4F9B-8BF0-77B4075C524A}"/>
              </a:ext>
            </a:extLst>
          </p:cNvPr>
          <p:cNvSpPr txBox="1"/>
          <p:nvPr/>
        </p:nvSpPr>
        <p:spPr>
          <a:xfrm>
            <a:off x="2131429" y="5867332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485572F-D09B-472D-AFD5-AB8AB509CD8B}"/>
              </a:ext>
            </a:extLst>
          </p:cNvPr>
          <p:cNvSpPr txBox="1"/>
          <p:nvPr/>
        </p:nvSpPr>
        <p:spPr>
          <a:xfrm>
            <a:off x="3539845" y="2047419"/>
            <a:ext cx="2141287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732</a:t>
            </a: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1C2C0215-154B-452C-BAEF-D88F80EF20B9}"/>
              </a:ext>
            </a:extLst>
          </p:cNvPr>
          <p:cNvCxnSpPr>
            <a:cxnSpLocks/>
          </p:cNvCxnSpPr>
          <p:nvPr/>
        </p:nvCxnSpPr>
        <p:spPr>
          <a:xfrm>
            <a:off x="3996008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526CF79-6C30-472F-9131-10C0E770E467}"/>
              </a:ext>
            </a:extLst>
          </p:cNvPr>
          <p:cNvSpPr txBox="1"/>
          <p:nvPr/>
        </p:nvSpPr>
        <p:spPr>
          <a:xfrm>
            <a:off x="6400619" y="2047419"/>
            <a:ext cx="2141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984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F1FC17DA-6F7B-4929-892B-D42CA8E4B63A}"/>
              </a:ext>
            </a:extLst>
          </p:cNvPr>
          <p:cNvCxnSpPr>
            <a:cxnSpLocks/>
          </p:cNvCxnSpPr>
          <p:nvPr/>
        </p:nvCxnSpPr>
        <p:spPr>
          <a:xfrm>
            <a:off x="6856782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5488F69-2657-4EE1-9A5A-4C0797C5D6F0}"/>
              </a:ext>
            </a:extLst>
          </p:cNvPr>
          <p:cNvSpPr txBox="1"/>
          <p:nvPr/>
        </p:nvSpPr>
        <p:spPr>
          <a:xfrm>
            <a:off x="9261392" y="2047419"/>
            <a:ext cx="2141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784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9FE5FF11-81E6-4B9D-B8E2-C44C07E7E921}"/>
              </a:ext>
            </a:extLst>
          </p:cNvPr>
          <p:cNvCxnSpPr>
            <a:cxnSpLocks/>
          </p:cNvCxnSpPr>
          <p:nvPr/>
        </p:nvCxnSpPr>
        <p:spPr>
          <a:xfrm>
            <a:off x="9717555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5D80FA-576F-B5FF-E18E-0F795897998A}"/>
              </a:ext>
            </a:extLst>
          </p:cNvPr>
          <p:cNvSpPr txBox="1"/>
          <p:nvPr/>
        </p:nvSpPr>
        <p:spPr>
          <a:xfrm>
            <a:off x="1299411" y="520731"/>
            <a:ext cx="2646878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練習問題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78934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3" grpId="0"/>
      <p:bldP spid="3" grpId="0"/>
      <p:bldP spid="17" grpId="0"/>
      <p:bldP spid="20" grpId="0"/>
      <p:bldP spid="24" grpId="0"/>
      <p:bldP spid="26" grpId="0"/>
      <p:bldP spid="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569279" y="2047419"/>
            <a:ext cx="2141287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712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1458760" y="2576451"/>
            <a:ext cx="530461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1431803" y="1422026"/>
            <a:ext cx="530400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025442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072428" y="344769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C07490D-3004-4D6A-8AD9-0483FDD2477F}"/>
              </a:ext>
            </a:extLst>
          </p:cNvPr>
          <p:cNvSpPr txBox="1"/>
          <p:nvPr/>
        </p:nvSpPr>
        <p:spPr>
          <a:xfrm>
            <a:off x="1440299" y="3221931"/>
            <a:ext cx="1043809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296CD1-8D43-4F03-8B1B-165B522CE9DD}"/>
              </a:ext>
            </a:extLst>
          </p:cNvPr>
          <p:cNvSpPr txBox="1"/>
          <p:nvPr/>
        </p:nvSpPr>
        <p:spPr>
          <a:xfrm>
            <a:off x="1776550" y="4025933"/>
            <a:ext cx="707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44346F4-5847-4806-B891-604E47F5EA03}"/>
              </a:ext>
            </a:extLst>
          </p:cNvPr>
          <p:cNvSpPr txBox="1"/>
          <p:nvPr/>
        </p:nvSpPr>
        <p:spPr>
          <a:xfrm>
            <a:off x="1788433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F7A9C71-8A93-4C54-B134-02E4B5418615}"/>
              </a:ext>
            </a:extLst>
          </p:cNvPr>
          <p:cNvCxnSpPr>
            <a:cxnSpLocks/>
          </p:cNvCxnSpPr>
          <p:nvPr/>
        </p:nvCxnSpPr>
        <p:spPr>
          <a:xfrm>
            <a:off x="1072428" y="4621523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4BBBF4A-6093-4548-BB43-625131F38C26}"/>
              </a:ext>
            </a:extLst>
          </p:cNvPr>
          <p:cNvSpPr txBox="1"/>
          <p:nvPr/>
        </p:nvSpPr>
        <p:spPr>
          <a:xfrm>
            <a:off x="1776550" y="4610006"/>
            <a:ext cx="10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D8E8685-BDC6-45C4-AEC4-2070B3B3AD60}"/>
              </a:ext>
            </a:extLst>
          </p:cNvPr>
          <p:cNvSpPr txBox="1"/>
          <p:nvPr/>
        </p:nvSpPr>
        <p:spPr>
          <a:xfrm>
            <a:off x="1776550" y="5194078"/>
            <a:ext cx="10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DB950198-6B0F-4A8A-882D-5EC99A35A9D6}"/>
              </a:ext>
            </a:extLst>
          </p:cNvPr>
          <p:cNvCxnSpPr>
            <a:cxnSpLocks/>
          </p:cNvCxnSpPr>
          <p:nvPr/>
        </p:nvCxnSpPr>
        <p:spPr>
          <a:xfrm>
            <a:off x="1088470" y="5837796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53D12CF-CDD5-4F8E-ADBC-F2A88DBD84CB}"/>
              </a:ext>
            </a:extLst>
          </p:cNvPr>
          <p:cNvSpPr txBox="1"/>
          <p:nvPr/>
        </p:nvSpPr>
        <p:spPr>
          <a:xfrm>
            <a:off x="2159784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BE87AB0-EB43-4F9B-8BF0-77B4075C524A}"/>
              </a:ext>
            </a:extLst>
          </p:cNvPr>
          <p:cNvSpPr txBox="1"/>
          <p:nvPr/>
        </p:nvSpPr>
        <p:spPr>
          <a:xfrm>
            <a:off x="2131429" y="5867332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485572F-D09B-472D-AFD5-AB8AB509CD8B}"/>
              </a:ext>
            </a:extLst>
          </p:cNvPr>
          <p:cNvSpPr txBox="1"/>
          <p:nvPr/>
        </p:nvSpPr>
        <p:spPr>
          <a:xfrm>
            <a:off x="3539845" y="2047419"/>
            <a:ext cx="2141287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732</a:t>
            </a: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1C2C0215-154B-452C-BAEF-D88F80EF20B9}"/>
              </a:ext>
            </a:extLst>
          </p:cNvPr>
          <p:cNvCxnSpPr>
            <a:cxnSpLocks/>
          </p:cNvCxnSpPr>
          <p:nvPr/>
        </p:nvCxnSpPr>
        <p:spPr>
          <a:xfrm>
            <a:off x="3996008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526CF79-6C30-472F-9131-10C0E770E467}"/>
              </a:ext>
            </a:extLst>
          </p:cNvPr>
          <p:cNvSpPr txBox="1"/>
          <p:nvPr/>
        </p:nvSpPr>
        <p:spPr>
          <a:xfrm>
            <a:off x="6400619" y="2047419"/>
            <a:ext cx="2141287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984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F1FC17DA-6F7B-4929-892B-D42CA8E4B63A}"/>
              </a:ext>
            </a:extLst>
          </p:cNvPr>
          <p:cNvCxnSpPr>
            <a:cxnSpLocks/>
          </p:cNvCxnSpPr>
          <p:nvPr/>
        </p:nvCxnSpPr>
        <p:spPr>
          <a:xfrm>
            <a:off x="6856782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5488F69-2657-4EE1-9A5A-4C0797C5D6F0}"/>
              </a:ext>
            </a:extLst>
          </p:cNvPr>
          <p:cNvSpPr txBox="1"/>
          <p:nvPr/>
        </p:nvSpPr>
        <p:spPr>
          <a:xfrm>
            <a:off x="9261392" y="2047419"/>
            <a:ext cx="2141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784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9FE5FF11-81E6-4B9D-B8E2-C44C07E7E921}"/>
              </a:ext>
            </a:extLst>
          </p:cNvPr>
          <p:cNvCxnSpPr>
            <a:cxnSpLocks/>
          </p:cNvCxnSpPr>
          <p:nvPr/>
        </p:nvCxnSpPr>
        <p:spPr>
          <a:xfrm>
            <a:off x="9717555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3E33364-DFAD-4F32-AF54-9EDB8AE27653}"/>
              </a:ext>
            </a:extLst>
          </p:cNvPr>
          <p:cNvSpPr txBox="1"/>
          <p:nvPr/>
        </p:nvSpPr>
        <p:spPr>
          <a:xfrm>
            <a:off x="4408317" y="2576451"/>
            <a:ext cx="530461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878DD90-6CA2-4DFF-8568-8C79D7F972D4}"/>
              </a:ext>
            </a:extLst>
          </p:cNvPr>
          <p:cNvSpPr txBox="1"/>
          <p:nvPr/>
        </p:nvSpPr>
        <p:spPr>
          <a:xfrm>
            <a:off x="4381360" y="1422026"/>
            <a:ext cx="530400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83EDD992-B569-43B2-A115-EF2461DE7F76}"/>
              </a:ext>
            </a:extLst>
          </p:cNvPr>
          <p:cNvCxnSpPr>
            <a:cxnSpLocks/>
          </p:cNvCxnSpPr>
          <p:nvPr/>
        </p:nvCxnSpPr>
        <p:spPr>
          <a:xfrm>
            <a:off x="4021985" y="344769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8AB2670-2BF0-42A1-91C5-DA78BAB0C6A9}"/>
              </a:ext>
            </a:extLst>
          </p:cNvPr>
          <p:cNvSpPr txBox="1"/>
          <p:nvPr/>
        </p:nvSpPr>
        <p:spPr>
          <a:xfrm>
            <a:off x="4389856" y="3221931"/>
            <a:ext cx="1043809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7C76175-DA47-4F4B-9736-0196C4FB5664}"/>
              </a:ext>
            </a:extLst>
          </p:cNvPr>
          <p:cNvSpPr txBox="1"/>
          <p:nvPr/>
        </p:nvSpPr>
        <p:spPr>
          <a:xfrm>
            <a:off x="4376751" y="4025933"/>
            <a:ext cx="1025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3B4D6A8-1773-46DC-9CDD-1F5F009EA9A2}"/>
              </a:ext>
            </a:extLst>
          </p:cNvPr>
          <p:cNvSpPr txBox="1"/>
          <p:nvPr/>
        </p:nvSpPr>
        <p:spPr>
          <a:xfrm>
            <a:off x="4737990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F6571232-7B0B-49A5-AF99-183F46171CDC}"/>
              </a:ext>
            </a:extLst>
          </p:cNvPr>
          <p:cNvCxnSpPr>
            <a:cxnSpLocks/>
          </p:cNvCxnSpPr>
          <p:nvPr/>
        </p:nvCxnSpPr>
        <p:spPr>
          <a:xfrm>
            <a:off x="4021985" y="4621523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C07B501-360A-40B3-8644-294BE5CB7811}"/>
              </a:ext>
            </a:extLst>
          </p:cNvPr>
          <p:cNvSpPr txBox="1"/>
          <p:nvPr/>
        </p:nvSpPr>
        <p:spPr>
          <a:xfrm>
            <a:off x="4726107" y="4610006"/>
            <a:ext cx="10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2E192E3-AC88-4FE3-985B-8360868800F3}"/>
              </a:ext>
            </a:extLst>
          </p:cNvPr>
          <p:cNvSpPr txBox="1"/>
          <p:nvPr/>
        </p:nvSpPr>
        <p:spPr>
          <a:xfrm>
            <a:off x="4726107" y="5194078"/>
            <a:ext cx="10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A250769A-B8F5-4401-8A00-42FA5B129864}"/>
              </a:ext>
            </a:extLst>
          </p:cNvPr>
          <p:cNvCxnSpPr>
            <a:cxnSpLocks/>
          </p:cNvCxnSpPr>
          <p:nvPr/>
        </p:nvCxnSpPr>
        <p:spPr>
          <a:xfrm>
            <a:off x="4038027" y="5837796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16DEBD9-5006-4C42-BB28-62F90C8D46E6}"/>
              </a:ext>
            </a:extLst>
          </p:cNvPr>
          <p:cNvSpPr txBox="1"/>
          <p:nvPr/>
        </p:nvSpPr>
        <p:spPr>
          <a:xfrm>
            <a:off x="5109341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FCEC35DB-F26D-4DC3-BEF3-3FE622EA372B}"/>
              </a:ext>
            </a:extLst>
          </p:cNvPr>
          <p:cNvSpPr txBox="1"/>
          <p:nvPr/>
        </p:nvSpPr>
        <p:spPr>
          <a:xfrm>
            <a:off x="5080986" y="5867332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7CFE716-5B6D-95E1-9446-FCA3E701301E}"/>
              </a:ext>
            </a:extLst>
          </p:cNvPr>
          <p:cNvSpPr txBox="1"/>
          <p:nvPr/>
        </p:nvSpPr>
        <p:spPr>
          <a:xfrm>
            <a:off x="1299411" y="520731"/>
            <a:ext cx="2646878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練習問題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90583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  <p:bldP spid="39" grpId="0"/>
      <p:bldP spid="41" grpId="0"/>
      <p:bldP spid="42" grpId="0"/>
      <p:bldP spid="44" grpId="0"/>
      <p:bldP spid="4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569279" y="2047419"/>
            <a:ext cx="2141287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712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1458760" y="2576451"/>
            <a:ext cx="530461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1431803" y="1422026"/>
            <a:ext cx="530400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025442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072428" y="344769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C07490D-3004-4D6A-8AD9-0483FDD2477F}"/>
              </a:ext>
            </a:extLst>
          </p:cNvPr>
          <p:cNvSpPr txBox="1"/>
          <p:nvPr/>
        </p:nvSpPr>
        <p:spPr>
          <a:xfrm>
            <a:off x="1440299" y="3221931"/>
            <a:ext cx="1043809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296CD1-8D43-4F03-8B1B-165B522CE9DD}"/>
              </a:ext>
            </a:extLst>
          </p:cNvPr>
          <p:cNvSpPr txBox="1"/>
          <p:nvPr/>
        </p:nvSpPr>
        <p:spPr>
          <a:xfrm>
            <a:off x="1776550" y="4025933"/>
            <a:ext cx="707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44346F4-5847-4806-B891-604E47F5EA03}"/>
              </a:ext>
            </a:extLst>
          </p:cNvPr>
          <p:cNvSpPr txBox="1"/>
          <p:nvPr/>
        </p:nvSpPr>
        <p:spPr>
          <a:xfrm>
            <a:off x="1788433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F7A9C71-8A93-4C54-B134-02E4B5418615}"/>
              </a:ext>
            </a:extLst>
          </p:cNvPr>
          <p:cNvCxnSpPr>
            <a:cxnSpLocks/>
          </p:cNvCxnSpPr>
          <p:nvPr/>
        </p:nvCxnSpPr>
        <p:spPr>
          <a:xfrm>
            <a:off x="1072428" y="4621523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4BBBF4A-6093-4548-BB43-625131F38C26}"/>
              </a:ext>
            </a:extLst>
          </p:cNvPr>
          <p:cNvSpPr txBox="1"/>
          <p:nvPr/>
        </p:nvSpPr>
        <p:spPr>
          <a:xfrm>
            <a:off x="1776550" y="4610006"/>
            <a:ext cx="10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D8E8685-BDC6-45C4-AEC4-2070B3B3AD60}"/>
              </a:ext>
            </a:extLst>
          </p:cNvPr>
          <p:cNvSpPr txBox="1"/>
          <p:nvPr/>
        </p:nvSpPr>
        <p:spPr>
          <a:xfrm>
            <a:off x="1776550" y="5194078"/>
            <a:ext cx="10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DB950198-6B0F-4A8A-882D-5EC99A35A9D6}"/>
              </a:ext>
            </a:extLst>
          </p:cNvPr>
          <p:cNvCxnSpPr>
            <a:cxnSpLocks/>
          </p:cNvCxnSpPr>
          <p:nvPr/>
        </p:nvCxnSpPr>
        <p:spPr>
          <a:xfrm>
            <a:off x="1088470" y="5837796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53D12CF-CDD5-4F8E-ADBC-F2A88DBD84CB}"/>
              </a:ext>
            </a:extLst>
          </p:cNvPr>
          <p:cNvSpPr txBox="1"/>
          <p:nvPr/>
        </p:nvSpPr>
        <p:spPr>
          <a:xfrm>
            <a:off x="2159784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BE87AB0-EB43-4F9B-8BF0-77B4075C524A}"/>
              </a:ext>
            </a:extLst>
          </p:cNvPr>
          <p:cNvSpPr txBox="1"/>
          <p:nvPr/>
        </p:nvSpPr>
        <p:spPr>
          <a:xfrm>
            <a:off x="2131429" y="5867332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485572F-D09B-472D-AFD5-AB8AB509CD8B}"/>
              </a:ext>
            </a:extLst>
          </p:cNvPr>
          <p:cNvSpPr txBox="1"/>
          <p:nvPr/>
        </p:nvSpPr>
        <p:spPr>
          <a:xfrm>
            <a:off x="3539845" y="2047419"/>
            <a:ext cx="2141287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732</a:t>
            </a: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1C2C0215-154B-452C-BAEF-D88F80EF20B9}"/>
              </a:ext>
            </a:extLst>
          </p:cNvPr>
          <p:cNvCxnSpPr>
            <a:cxnSpLocks/>
          </p:cNvCxnSpPr>
          <p:nvPr/>
        </p:nvCxnSpPr>
        <p:spPr>
          <a:xfrm>
            <a:off x="3996008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526CF79-6C30-472F-9131-10C0E770E467}"/>
              </a:ext>
            </a:extLst>
          </p:cNvPr>
          <p:cNvSpPr txBox="1"/>
          <p:nvPr/>
        </p:nvSpPr>
        <p:spPr>
          <a:xfrm>
            <a:off x="6400619" y="2047419"/>
            <a:ext cx="2141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984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F1FC17DA-6F7B-4929-892B-D42CA8E4B63A}"/>
              </a:ext>
            </a:extLst>
          </p:cNvPr>
          <p:cNvCxnSpPr>
            <a:cxnSpLocks/>
          </p:cNvCxnSpPr>
          <p:nvPr/>
        </p:nvCxnSpPr>
        <p:spPr>
          <a:xfrm>
            <a:off x="6856782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5488F69-2657-4EE1-9A5A-4C0797C5D6F0}"/>
              </a:ext>
            </a:extLst>
          </p:cNvPr>
          <p:cNvSpPr txBox="1"/>
          <p:nvPr/>
        </p:nvSpPr>
        <p:spPr>
          <a:xfrm>
            <a:off x="9261392" y="2047419"/>
            <a:ext cx="2141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784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9FE5FF11-81E6-4B9D-B8E2-C44C07E7E921}"/>
              </a:ext>
            </a:extLst>
          </p:cNvPr>
          <p:cNvCxnSpPr>
            <a:cxnSpLocks/>
          </p:cNvCxnSpPr>
          <p:nvPr/>
        </p:nvCxnSpPr>
        <p:spPr>
          <a:xfrm>
            <a:off x="9717555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3E33364-DFAD-4F32-AF54-9EDB8AE27653}"/>
              </a:ext>
            </a:extLst>
          </p:cNvPr>
          <p:cNvSpPr txBox="1"/>
          <p:nvPr/>
        </p:nvSpPr>
        <p:spPr>
          <a:xfrm>
            <a:off x="4408317" y="2576451"/>
            <a:ext cx="530461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878DD90-6CA2-4DFF-8568-8C79D7F972D4}"/>
              </a:ext>
            </a:extLst>
          </p:cNvPr>
          <p:cNvSpPr txBox="1"/>
          <p:nvPr/>
        </p:nvSpPr>
        <p:spPr>
          <a:xfrm>
            <a:off x="4381360" y="1422026"/>
            <a:ext cx="530400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83EDD992-B569-43B2-A115-EF2461DE7F76}"/>
              </a:ext>
            </a:extLst>
          </p:cNvPr>
          <p:cNvCxnSpPr>
            <a:cxnSpLocks/>
          </p:cNvCxnSpPr>
          <p:nvPr/>
        </p:nvCxnSpPr>
        <p:spPr>
          <a:xfrm>
            <a:off x="4021985" y="344769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8AB2670-2BF0-42A1-91C5-DA78BAB0C6A9}"/>
              </a:ext>
            </a:extLst>
          </p:cNvPr>
          <p:cNvSpPr txBox="1"/>
          <p:nvPr/>
        </p:nvSpPr>
        <p:spPr>
          <a:xfrm>
            <a:off x="4389856" y="3221931"/>
            <a:ext cx="1043809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7C76175-DA47-4F4B-9736-0196C4FB5664}"/>
              </a:ext>
            </a:extLst>
          </p:cNvPr>
          <p:cNvSpPr txBox="1"/>
          <p:nvPr/>
        </p:nvSpPr>
        <p:spPr>
          <a:xfrm>
            <a:off x="4376751" y="4025933"/>
            <a:ext cx="1025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3B4D6A8-1773-46DC-9CDD-1F5F009EA9A2}"/>
              </a:ext>
            </a:extLst>
          </p:cNvPr>
          <p:cNvSpPr txBox="1"/>
          <p:nvPr/>
        </p:nvSpPr>
        <p:spPr>
          <a:xfrm>
            <a:off x="4737990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F6571232-7B0B-49A5-AF99-183F46171CDC}"/>
              </a:ext>
            </a:extLst>
          </p:cNvPr>
          <p:cNvCxnSpPr>
            <a:cxnSpLocks/>
          </p:cNvCxnSpPr>
          <p:nvPr/>
        </p:nvCxnSpPr>
        <p:spPr>
          <a:xfrm>
            <a:off x="4021985" y="4621523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C07B501-360A-40B3-8644-294BE5CB7811}"/>
              </a:ext>
            </a:extLst>
          </p:cNvPr>
          <p:cNvSpPr txBox="1"/>
          <p:nvPr/>
        </p:nvSpPr>
        <p:spPr>
          <a:xfrm>
            <a:off x="4726107" y="4610006"/>
            <a:ext cx="10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2E192E3-AC88-4FE3-985B-8360868800F3}"/>
              </a:ext>
            </a:extLst>
          </p:cNvPr>
          <p:cNvSpPr txBox="1"/>
          <p:nvPr/>
        </p:nvSpPr>
        <p:spPr>
          <a:xfrm>
            <a:off x="4726107" y="5194078"/>
            <a:ext cx="10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A250769A-B8F5-4401-8A00-42FA5B129864}"/>
              </a:ext>
            </a:extLst>
          </p:cNvPr>
          <p:cNvCxnSpPr>
            <a:cxnSpLocks/>
          </p:cNvCxnSpPr>
          <p:nvPr/>
        </p:nvCxnSpPr>
        <p:spPr>
          <a:xfrm>
            <a:off x="4038027" y="5837796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16DEBD9-5006-4C42-BB28-62F90C8D46E6}"/>
              </a:ext>
            </a:extLst>
          </p:cNvPr>
          <p:cNvSpPr txBox="1"/>
          <p:nvPr/>
        </p:nvSpPr>
        <p:spPr>
          <a:xfrm>
            <a:off x="5109341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FCEC35DB-F26D-4DC3-BEF3-3FE622EA372B}"/>
              </a:ext>
            </a:extLst>
          </p:cNvPr>
          <p:cNvSpPr txBox="1"/>
          <p:nvPr/>
        </p:nvSpPr>
        <p:spPr>
          <a:xfrm>
            <a:off x="5080986" y="5867332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F736D5A-2922-44BA-811B-C42D032834F7}"/>
              </a:ext>
            </a:extLst>
          </p:cNvPr>
          <p:cNvSpPr txBox="1"/>
          <p:nvPr/>
        </p:nvSpPr>
        <p:spPr>
          <a:xfrm>
            <a:off x="7263947" y="2576451"/>
            <a:ext cx="530461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D0C175F-26BF-4D60-9ECF-D1F91A8DDD24}"/>
              </a:ext>
            </a:extLst>
          </p:cNvPr>
          <p:cNvSpPr txBox="1"/>
          <p:nvPr/>
        </p:nvSpPr>
        <p:spPr>
          <a:xfrm>
            <a:off x="7236990" y="1422026"/>
            <a:ext cx="530400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10D9ECC9-1FB7-41AB-A7BA-4453B8E4B97A}"/>
              </a:ext>
            </a:extLst>
          </p:cNvPr>
          <p:cNvCxnSpPr>
            <a:cxnSpLocks/>
          </p:cNvCxnSpPr>
          <p:nvPr/>
        </p:nvCxnSpPr>
        <p:spPr>
          <a:xfrm>
            <a:off x="6877615" y="344769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A0D4C2D-05EC-40E4-9EB0-E2B3F35EA22B}"/>
              </a:ext>
            </a:extLst>
          </p:cNvPr>
          <p:cNvSpPr txBox="1"/>
          <p:nvPr/>
        </p:nvSpPr>
        <p:spPr>
          <a:xfrm>
            <a:off x="7263504" y="3221931"/>
            <a:ext cx="915070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4B2A10F2-8144-45E0-B129-A51FD5D2C3A5}"/>
              </a:ext>
            </a:extLst>
          </p:cNvPr>
          <p:cNvSpPr txBox="1"/>
          <p:nvPr/>
        </p:nvSpPr>
        <p:spPr>
          <a:xfrm>
            <a:off x="7236990" y="4025933"/>
            <a:ext cx="956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DF6015D-2DDF-4E33-BA4E-C8B7EF1C54CC}"/>
              </a:ext>
            </a:extLst>
          </p:cNvPr>
          <p:cNvSpPr txBox="1"/>
          <p:nvPr/>
        </p:nvSpPr>
        <p:spPr>
          <a:xfrm>
            <a:off x="7625694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0452DA63-6A66-4D85-A0FB-10E818AE64BC}"/>
              </a:ext>
            </a:extLst>
          </p:cNvPr>
          <p:cNvCxnSpPr>
            <a:cxnSpLocks/>
          </p:cNvCxnSpPr>
          <p:nvPr/>
        </p:nvCxnSpPr>
        <p:spPr>
          <a:xfrm>
            <a:off x="6877615" y="4621523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00CCC92-EB43-4101-B3DB-202FC392EF43}"/>
              </a:ext>
            </a:extLst>
          </p:cNvPr>
          <p:cNvSpPr txBox="1"/>
          <p:nvPr/>
        </p:nvSpPr>
        <p:spPr>
          <a:xfrm>
            <a:off x="7581737" y="4610006"/>
            <a:ext cx="10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D8B1661-875C-424B-AA0C-07E3A1A6A7C7}"/>
              </a:ext>
            </a:extLst>
          </p:cNvPr>
          <p:cNvSpPr txBox="1"/>
          <p:nvPr/>
        </p:nvSpPr>
        <p:spPr>
          <a:xfrm>
            <a:off x="7581737" y="5194078"/>
            <a:ext cx="10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825EF380-6DC4-4CDA-B783-522B9C7FFE2D}"/>
              </a:ext>
            </a:extLst>
          </p:cNvPr>
          <p:cNvCxnSpPr>
            <a:cxnSpLocks/>
          </p:cNvCxnSpPr>
          <p:nvPr/>
        </p:nvCxnSpPr>
        <p:spPr>
          <a:xfrm>
            <a:off x="6893657" y="5837796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895C682-1F39-4F11-8DD3-EA4A42028413}"/>
              </a:ext>
            </a:extLst>
          </p:cNvPr>
          <p:cNvSpPr txBox="1"/>
          <p:nvPr/>
        </p:nvSpPr>
        <p:spPr>
          <a:xfrm>
            <a:off x="7995721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2E096BE7-EED9-46D8-839E-0F95BF2C40A1}"/>
              </a:ext>
            </a:extLst>
          </p:cNvPr>
          <p:cNvSpPr txBox="1"/>
          <p:nvPr/>
        </p:nvSpPr>
        <p:spPr>
          <a:xfrm>
            <a:off x="7936616" y="5867332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E643F0F-5EDE-B077-A4DD-3BD520E97792}"/>
              </a:ext>
            </a:extLst>
          </p:cNvPr>
          <p:cNvSpPr txBox="1"/>
          <p:nvPr/>
        </p:nvSpPr>
        <p:spPr>
          <a:xfrm>
            <a:off x="1299411" y="520731"/>
            <a:ext cx="2646878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練習問題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01870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0" grpId="0"/>
      <p:bldP spid="51" grpId="0"/>
      <p:bldP spid="53" grpId="0"/>
      <p:bldP spid="54" grpId="0"/>
      <p:bldP spid="5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FAAE1F8-320D-4313-AAFF-E91576F4DE67}"/>
              </a:ext>
            </a:extLst>
          </p:cNvPr>
          <p:cNvSpPr txBox="1"/>
          <p:nvPr/>
        </p:nvSpPr>
        <p:spPr>
          <a:xfrm>
            <a:off x="1079241" y="464975"/>
            <a:ext cx="1003351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暗算と筆算の書き方を比べてみよう</a:t>
            </a:r>
            <a:endParaRPr kumimoji="1" lang="ja-JP" altLang="en-US" sz="48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0B3D3B2-1A1A-8017-B1CA-498336679575}"/>
              </a:ext>
            </a:extLst>
          </p:cNvPr>
          <p:cNvSpPr txBox="1"/>
          <p:nvPr/>
        </p:nvSpPr>
        <p:spPr>
          <a:xfrm>
            <a:off x="1024439" y="3229403"/>
            <a:ext cx="4781144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答え「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」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5AF808-FB4D-5DD5-EADB-B1161ED83544}"/>
              </a:ext>
            </a:extLst>
          </p:cNvPr>
          <p:cNvSpPr txBox="1"/>
          <p:nvPr/>
        </p:nvSpPr>
        <p:spPr>
          <a:xfrm>
            <a:off x="1079241" y="1590506"/>
            <a:ext cx="4781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５０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６を暗算で計算すると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38D69B47-798A-4D57-86A7-FFFE40ECFC56}"/>
              </a:ext>
            </a:extLst>
          </p:cNvPr>
          <p:cNvGrpSpPr/>
          <p:nvPr/>
        </p:nvGrpSpPr>
        <p:grpSpPr>
          <a:xfrm>
            <a:off x="6196780" y="3796900"/>
            <a:ext cx="2865184" cy="865518"/>
            <a:chOff x="1299411" y="3479737"/>
            <a:chExt cx="2865184" cy="865518"/>
          </a:xfrm>
        </p:grpSpPr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84CAE56E-3E5C-19E4-6842-FF2757457EF6}"/>
                </a:ext>
              </a:extLst>
            </p:cNvPr>
            <p:cNvCxnSpPr>
              <a:cxnSpLocks/>
            </p:cNvCxnSpPr>
            <p:nvPr/>
          </p:nvCxnSpPr>
          <p:spPr>
            <a:xfrm>
              <a:off x="2118570" y="3546632"/>
              <a:ext cx="2046025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9F132F6B-5729-F980-F591-BEF162A6150E}"/>
                </a:ext>
              </a:extLst>
            </p:cNvPr>
            <p:cNvSpPr txBox="1"/>
            <p:nvPr/>
          </p:nvSpPr>
          <p:spPr>
            <a:xfrm>
              <a:off x="2502857" y="3514258"/>
              <a:ext cx="14806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５０</a:t>
              </a:r>
              <a:endPara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C468DDBF-4DA7-0282-C944-B033A8B3E503}"/>
                </a:ext>
              </a:extLst>
            </p:cNvPr>
            <p:cNvSpPr txBox="1"/>
            <p:nvPr/>
          </p:nvSpPr>
          <p:spPr>
            <a:xfrm>
              <a:off x="1299411" y="3500588"/>
              <a:ext cx="6383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６　</a:t>
              </a:r>
              <a:endPara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E7262456-66D6-51A8-89D2-6DCFC216C70E}"/>
                </a:ext>
              </a:extLst>
            </p:cNvPr>
            <p:cNvSpPr txBox="1"/>
            <p:nvPr/>
          </p:nvSpPr>
          <p:spPr>
            <a:xfrm>
              <a:off x="1962582" y="3479737"/>
              <a:ext cx="473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800" b="1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）</a:t>
              </a:r>
              <a:r>
                <a:rPr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endPara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7C3CAE9-2EB9-AB15-E1CE-64382B9F24EC}"/>
              </a:ext>
            </a:extLst>
          </p:cNvPr>
          <p:cNvSpPr txBox="1"/>
          <p:nvPr/>
        </p:nvSpPr>
        <p:spPr>
          <a:xfrm>
            <a:off x="7400226" y="4384934"/>
            <a:ext cx="1480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４８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BC7057A3-AD8D-82C3-0498-519B4A2F14F5}"/>
              </a:ext>
            </a:extLst>
          </p:cNvPr>
          <p:cNvCxnSpPr>
            <a:cxnSpLocks/>
          </p:cNvCxnSpPr>
          <p:nvPr/>
        </p:nvCxnSpPr>
        <p:spPr>
          <a:xfrm>
            <a:off x="7109807" y="5046576"/>
            <a:ext cx="196056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96051E2-FC0D-6F48-8924-1D1CD1844554}"/>
              </a:ext>
            </a:extLst>
          </p:cNvPr>
          <p:cNvSpPr txBox="1"/>
          <p:nvPr/>
        </p:nvSpPr>
        <p:spPr>
          <a:xfrm>
            <a:off x="8010745" y="5076918"/>
            <a:ext cx="744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3C450C8-4328-47E8-1166-89D333AD7137}"/>
              </a:ext>
            </a:extLst>
          </p:cNvPr>
          <p:cNvSpPr txBox="1"/>
          <p:nvPr/>
        </p:nvSpPr>
        <p:spPr>
          <a:xfrm>
            <a:off x="6550701" y="1590772"/>
            <a:ext cx="4232528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５０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６の筆算の書き方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431498-8139-25EE-245A-48FAE585397D}"/>
              </a:ext>
            </a:extLst>
          </p:cNvPr>
          <p:cNvSpPr txBox="1"/>
          <p:nvPr/>
        </p:nvSpPr>
        <p:spPr>
          <a:xfrm>
            <a:off x="1024439" y="4099339"/>
            <a:ext cx="443205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頭の中の計算は？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796E927-6453-3083-6305-319B1E3FBFCB}"/>
              </a:ext>
            </a:extLst>
          </p:cNvPr>
          <p:cNvSpPr txBox="1"/>
          <p:nvPr/>
        </p:nvSpPr>
        <p:spPr>
          <a:xfrm>
            <a:off x="8010745" y="3106292"/>
            <a:ext cx="609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11CF1C76-4C76-29BE-A0B1-20BAB387795F}"/>
              </a:ext>
            </a:extLst>
          </p:cNvPr>
          <p:cNvCxnSpPr/>
          <p:nvPr/>
        </p:nvCxnSpPr>
        <p:spPr>
          <a:xfrm flipH="1">
            <a:off x="8939046" y="3429000"/>
            <a:ext cx="60216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EAEB5CC-7694-0FD0-B66E-B824A0D55DD9}"/>
              </a:ext>
            </a:extLst>
          </p:cNvPr>
          <p:cNvSpPr txBox="1"/>
          <p:nvPr/>
        </p:nvSpPr>
        <p:spPr>
          <a:xfrm>
            <a:off x="9621181" y="3137069"/>
            <a:ext cx="1428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88A72FAC-EB97-5F16-611D-C53EDDF30873}"/>
              </a:ext>
            </a:extLst>
          </p:cNvPr>
          <p:cNvCxnSpPr/>
          <p:nvPr/>
        </p:nvCxnSpPr>
        <p:spPr>
          <a:xfrm flipH="1">
            <a:off x="8939046" y="5430405"/>
            <a:ext cx="602166" cy="0"/>
          </a:xfrm>
          <a:prstGeom prst="straightConnector1">
            <a:avLst/>
          </a:prstGeom>
          <a:ln w="571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4031542-E719-4BD2-4963-A36C9F8CB22B}"/>
              </a:ext>
            </a:extLst>
          </p:cNvPr>
          <p:cNvSpPr txBox="1"/>
          <p:nvPr/>
        </p:nvSpPr>
        <p:spPr>
          <a:xfrm>
            <a:off x="9621180" y="5138474"/>
            <a:ext cx="200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endParaRPr lang="en-US" altLang="ja-JP" sz="44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26726353-7BBE-4327-905E-BDDB7FA1B937}"/>
              </a:ext>
            </a:extLst>
          </p:cNvPr>
          <p:cNvCxnSpPr/>
          <p:nvPr/>
        </p:nvCxnSpPr>
        <p:spPr>
          <a:xfrm flipH="1">
            <a:off x="8939046" y="4678837"/>
            <a:ext cx="602166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79C670D-E473-0D1B-107B-65702BC21300}"/>
              </a:ext>
            </a:extLst>
          </p:cNvPr>
          <p:cNvSpPr txBox="1"/>
          <p:nvPr/>
        </p:nvSpPr>
        <p:spPr>
          <a:xfrm>
            <a:off x="9491409" y="4369033"/>
            <a:ext cx="186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95E97-65AC-ADA3-BECD-EEB70560C9F3}"/>
              </a:ext>
            </a:extLst>
          </p:cNvPr>
          <p:cNvSpPr txBox="1"/>
          <p:nvPr/>
        </p:nvSpPr>
        <p:spPr>
          <a:xfrm>
            <a:off x="990986" y="4969275"/>
            <a:ext cx="3335687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４８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0D2164E-56AF-D18D-C3E9-19E92232D809}"/>
              </a:ext>
            </a:extLst>
          </p:cNvPr>
          <p:cNvSpPr txBox="1"/>
          <p:nvPr/>
        </p:nvSpPr>
        <p:spPr>
          <a:xfrm>
            <a:off x="990986" y="5816154"/>
            <a:ext cx="3859794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５０－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４８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30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/>
      <p:bldP spid="33" grpId="0"/>
      <p:bldP spid="35" grpId="0" animBg="1"/>
      <p:bldP spid="2" grpId="0" animBg="1"/>
      <p:bldP spid="3" grpId="0"/>
      <p:bldP spid="14" grpId="0"/>
      <p:bldP spid="19" grpId="0"/>
      <p:bldP spid="38" grpId="0"/>
      <p:bldP spid="4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569279" y="2047419"/>
            <a:ext cx="2141287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712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1458760" y="2576451"/>
            <a:ext cx="530461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1431803" y="1422026"/>
            <a:ext cx="530400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025442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072428" y="344769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C07490D-3004-4D6A-8AD9-0483FDD2477F}"/>
              </a:ext>
            </a:extLst>
          </p:cNvPr>
          <p:cNvSpPr txBox="1"/>
          <p:nvPr/>
        </p:nvSpPr>
        <p:spPr>
          <a:xfrm>
            <a:off x="1440299" y="3221931"/>
            <a:ext cx="1043809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296CD1-8D43-4F03-8B1B-165B522CE9DD}"/>
              </a:ext>
            </a:extLst>
          </p:cNvPr>
          <p:cNvSpPr txBox="1"/>
          <p:nvPr/>
        </p:nvSpPr>
        <p:spPr>
          <a:xfrm>
            <a:off x="1776550" y="4025933"/>
            <a:ext cx="707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44346F4-5847-4806-B891-604E47F5EA03}"/>
              </a:ext>
            </a:extLst>
          </p:cNvPr>
          <p:cNvSpPr txBox="1"/>
          <p:nvPr/>
        </p:nvSpPr>
        <p:spPr>
          <a:xfrm>
            <a:off x="1788433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F7A9C71-8A93-4C54-B134-02E4B5418615}"/>
              </a:ext>
            </a:extLst>
          </p:cNvPr>
          <p:cNvCxnSpPr>
            <a:cxnSpLocks/>
          </p:cNvCxnSpPr>
          <p:nvPr/>
        </p:nvCxnSpPr>
        <p:spPr>
          <a:xfrm>
            <a:off x="1072428" y="4621523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4BBBF4A-6093-4548-BB43-625131F38C26}"/>
              </a:ext>
            </a:extLst>
          </p:cNvPr>
          <p:cNvSpPr txBox="1"/>
          <p:nvPr/>
        </p:nvSpPr>
        <p:spPr>
          <a:xfrm>
            <a:off x="1776550" y="4610006"/>
            <a:ext cx="10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D8E8685-BDC6-45C4-AEC4-2070B3B3AD60}"/>
              </a:ext>
            </a:extLst>
          </p:cNvPr>
          <p:cNvSpPr txBox="1"/>
          <p:nvPr/>
        </p:nvSpPr>
        <p:spPr>
          <a:xfrm>
            <a:off x="1776550" y="5194078"/>
            <a:ext cx="10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DB950198-6B0F-4A8A-882D-5EC99A35A9D6}"/>
              </a:ext>
            </a:extLst>
          </p:cNvPr>
          <p:cNvCxnSpPr>
            <a:cxnSpLocks/>
          </p:cNvCxnSpPr>
          <p:nvPr/>
        </p:nvCxnSpPr>
        <p:spPr>
          <a:xfrm>
            <a:off x="1088470" y="5837796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53D12CF-CDD5-4F8E-ADBC-F2A88DBD84CB}"/>
              </a:ext>
            </a:extLst>
          </p:cNvPr>
          <p:cNvSpPr txBox="1"/>
          <p:nvPr/>
        </p:nvSpPr>
        <p:spPr>
          <a:xfrm>
            <a:off x="2159784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BE87AB0-EB43-4F9B-8BF0-77B4075C524A}"/>
              </a:ext>
            </a:extLst>
          </p:cNvPr>
          <p:cNvSpPr txBox="1"/>
          <p:nvPr/>
        </p:nvSpPr>
        <p:spPr>
          <a:xfrm>
            <a:off x="2131429" y="5867332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485572F-D09B-472D-AFD5-AB8AB509CD8B}"/>
              </a:ext>
            </a:extLst>
          </p:cNvPr>
          <p:cNvSpPr txBox="1"/>
          <p:nvPr/>
        </p:nvSpPr>
        <p:spPr>
          <a:xfrm>
            <a:off x="3539845" y="2047419"/>
            <a:ext cx="2141287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732</a:t>
            </a: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1C2C0215-154B-452C-BAEF-D88F80EF20B9}"/>
              </a:ext>
            </a:extLst>
          </p:cNvPr>
          <p:cNvCxnSpPr>
            <a:cxnSpLocks/>
          </p:cNvCxnSpPr>
          <p:nvPr/>
        </p:nvCxnSpPr>
        <p:spPr>
          <a:xfrm>
            <a:off x="3996008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526CF79-6C30-472F-9131-10C0E770E467}"/>
              </a:ext>
            </a:extLst>
          </p:cNvPr>
          <p:cNvSpPr txBox="1"/>
          <p:nvPr/>
        </p:nvSpPr>
        <p:spPr>
          <a:xfrm>
            <a:off x="6400619" y="2047419"/>
            <a:ext cx="2141287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984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F1FC17DA-6F7B-4929-892B-D42CA8E4B63A}"/>
              </a:ext>
            </a:extLst>
          </p:cNvPr>
          <p:cNvCxnSpPr>
            <a:cxnSpLocks/>
          </p:cNvCxnSpPr>
          <p:nvPr/>
        </p:nvCxnSpPr>
        <p:spPr>
          <a:xfrm>
            <a:off x="6856782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5488F69-2657-4EE1-9A5A-4C0797C5D6F0}"/>
              </a:ext>
            </a:extLst>
          </p:cNvPr>
          <p:cNvSpPr txBox="1"/>
          <p:nvPr/>
        </p:nvSpPr>
        <p:spPr>
          <a:xfrm>
            <a:off x="9261392" y="2047419"/>
            <a:ext cx="2141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784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9FE5FF11-81E6-4B9D-B8E2-C44C07E7E921}"/>
              </a:ext>
            </a:extLst>
          </p:cNvPr>
          <p:cNvCxnSpPr>
            <a:cxnSpLocks/>
          </p:cNvCxnSpPr>
          <p:nvPr/>
        </p:nvCxnSpPr>
        <p:spPr>
          <a:xfrm>
            <a:off x="9717555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3E33364-DFAD-4F32-AF54-9EDB8AE27653}"/>
              </a:ext>
            </a:extLst>
          </p:cNvPr>
          <p:cNvSpPr txBox="1"/>
          <p:nvPr/>
        </p:nvSpPr>
        <p:spPr>
          <a:xfrm>
            <a:off x="4408317" y="2576451"/>
            <a:ext cx="530461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878DD90-6CA2-4DFF-8568-8C79D7F972D4}"/>
              </a:ext>
            </a:extLst>
          </p:cNvPr>
          <p:cNvSpPr txBox="1"/>
          <p:nvPr/>
        </p:nvSpPr>
        <p:spPr>
          <a:xfrm>
            <a:off x="4381360" y="1422026"/>
            <a:ext cx="530400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83EDD992-B569-43B2-A115-EF2461DE7F76}"/>
              </a:ext>
            </a:extLst>
          </p:cNvPr>
          <p:cNvCxnSpPr>
            <a:cxnSpLocks/>
          </p:cNvCxnSpPr>
          <p:nvPr/>
        </p:nvCxnSpPr>
        <p:spPr>
          <a:xfrm>
            <a:off x="4021985" y="344769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8AB2670-2BF0-42A1-91C5-DA78BAB0C6A9}"/>
              </a:ext>
            </a:extLst>
          </p:cNvPr>
          <p:cNvSpPr txBox="1"/>
          <p:nvPr/>
        </p:nvSpPr>
        <p:spPr>
          <a:xfrm>
            <a:off x="4389856" y="3221931"/>
            <a:ext cx="1043809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7C76175-DA47-4F4B-9736-0196C4FB5664}"/>
              </a:ext>
            </a:extLst>
          </p:cNvPr>
          <p:cNvSpPr txBox="1"/>
          <p:nvPr/>
        </p:nvSpPr>
        <p:spPr>
          <a:xfrm>
            <a:off x="4376751" y="4025933"/>
            <a:ext cx="1025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3B4D6A8-1773-46DC-9CDD-1F5F009EA9A2}"/>
              </a:ext>
            </a:extLst>
          </p:cNvPr>
          <p:cNvSpPr txBox="1"/>
          <p:nvPr/>
        </p:nvSpPr>
        <p:spPr>
          <a:xfrm>
            <a:off x="4737990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F6571232-7B0B-49A5-AF99-183F46171CDC}"/>
              </a:ext>
            </a:extLst>
          </p:cNvPr>
          <p:cNvCxnSpPr>
            <a:cxnSpLocks/>
          </p:cNvCxnSpPr>
          <p:nvPr/>
        </p:nvCxnSpPr>
        <p:spPr>
          <a:xfrm>
            <a:off x="4021985" y="4621523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C07B501-360A-40B3-8644-294BE5CB7811}"/>
              </a:ext>
            </a:extLst>
          </p:cNvPr>
          <p:cNvSpPr txBox="1"/>
          <p:nvPr/>
        </p:nvSpPr>
        <p:spPr>
          <a:xfrm>
            <a:off x="4726107" y="4610006"/>
            <a:ext cx="10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2E192E3-AC88-4FE3-985B-8360868800F3}"/>
              </a:ext>
            </a:extLst>
          </p:cNvPr>
          <p:cNvSpPr txBox="1"/>
          <p:nvPr/>
        </p:nvSpPr>
        <p:spPr>
          <a:xfrm>
            <a:off x="4726107" y="5194078"/>
            <a:ext cx="10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A250769A-B8F5-4401-8A00-42FA5B129864}"/>
              </a:ext>
            </a:extLst>
          </p:cNvPr>
          <p:cNvCxnSpPr>
            <a:cxnSpLocks/>
          </p:cNvCxnSpPr>
          <p:nvPr/>
        </p:nvCxnSpPr>
        <p:spPr>
          <a:xfrm>
            <a:off x="4038027" y="5837796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16DEBD9-5006-4C42-BB28-62F90C8D46E6}"/>
              </a:ext>
            </a:extLst>
          </p:cNvPr>
          <p:cNvSpPr txBox="1"/>
          <p:nvPr/>
        </p:nvSpPr>
        <p:spPr>
          <a:xfrm>
            <a:off x="5109341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FCEC35DB-F26D-4DC3-BEF3-3FE622EA372B}"/>
              </a:ext>
            </a:extLst>
          </p:cNvPr>
          <p:cNvSpPr txBox="1"/>
          <p:nvPr/>
        </p:nvSpPr>
        <p:spPr>
          <a:xfrm>
            <a:off x="5080986" y="5867332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F736D5A-2922-44BA-811B-C42D032834F7}"/>
              </a:ext>
            </a:extLst>
          </p:cNvPr>
          <p:cNvSpPr txBox="1"/>
          <p:nvPr/>
        </p:nvSpPr>
        <p:spPr>
          <a:xfrm>
            <a:off x="7263947" y="2576451"/>
            <a:ext cx="530461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D0C175F-26BF-4D60-9ECF-D1F91A8DDD24}"/>
              </a:ext>
            </a:extLst>
          </p:cNvPr>
          <p:cNvSpPr txBox="1"/>
          <p:nvPr/>
        </p:nvSpPr>
        <p:spPr>
          <a:xfrm>
            <a:off x="7236990" y="1422026"/>
            <a:ext cx="530400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10D9ECC9-1FB7-41AB-A7BA-4453B8E4B97A}"/>
              </a:ext>
            </a:extLst>
          </p:cNvPr>
          <p:cNvCxnSpPr>
            <a:cxnSpLocks/>
          </p:cNvCxnSpPr>
          <p:nvPr/>
        </p:nvCxnSpPr>
        <p:spPr>
          <a:xfrm>
            <a:off x="6877615" y="344769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A0D4C2D-05EC-40E4-9EB0-E2B3F35EA22B}"/>
              </a:ext>
            </a:extLst>
          </p:cNvPr>
          <p:cNvSpPr txBox="1"/>
          <p:nvPr/>
        </p:nvSpPr>
        <p:spPr>
          <a:xfrm>
            <a:off x="7249554" y="3221931"/>
            <a:ext cx="929020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4B2A10F2-8144-45E0-B129-A51FD5D2C3A5}"/>
              </a:ext>
            </a:extLst>
          </p:cNvPr>
          <p:cNvSpPr txBox="1"/>
          <p:nvPr/>
        </p:nvSpPr>
        <p:spPr>
          <a:xfrm>
            <a:off x="7263503" y="4025933"/>
            <a:ext cx="929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DF6015D-2DDF-4E33-BA4E-C8B7EF1C54CC}"/>
              </a:ext>
            </a:extLst>
          </p:cNvPr>
          <p:cNvSpPr txBox="1"/>
          <p:nvPr/>
        </p:nvSpPr>
        <p:spPr>
          <a:xfrm>
            <a:off x="7625694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0452DA63-6A66-4D85-A0FB-10E818AE64BC}"/>
              </a:ext>
            </a:extLst>
          </p:cNvPr>
          <p:cNvCxnSpPr>
            <a:cxnSpLocks/>
          </p:cNvCxnSpPr>
          <p:nvPr/>
        </p:nvCxnSpPr>
        <p:spPr>
          <a:xfrm>
            <a:off x="6877615" y="4621523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00CCC92-EB43-4101-B3DB-202FC392EF43}"/>
              </a:ext>
            </a:extLst>
          </p:cNvPr>
          <p:cNvSpPr txBox="1"/>
          <p:nvPr/>
        </p:nvSpPr>
        <p:spPr>
          <a:xfrm>
            <a:off x="7581737" y="4610006"/>
            <a:ext cx="10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D8B1661-875C-424B-AA0C-07E3A1A6A7C7}"/>
              </a:ext>
            </a:extLst>
          </p:cNvPr>
          <p:cNvSpPr txBox="1"/>
          <p:nvPr/>
        </p:nvSpPr>
        <p:spPr>
          <a:xfrm>
            <a:off x="7581737" y="5194078"/>
            <a:ext cx="10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825EF380-6DC4-4CDA-B783-522B9C7FFE2D}"/>
              </a:ext>
            </a:extLst>
          </p:cNvPr>
          <p:cNvCxnSpPr>
            <a:cxnSpLocks/>
          </p:cNvCxnSpPr>
          <p:nvPr/>
        </p:nvCxnSpPr>
        <p:spPr>
          <a:xfrm>
            <a:off x="6893657" y="5837796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895C682-1F39-4F11-8DD3-EA4A42028413}"/>
              </a:ext>
            </a:extLst>
          </p:cNvPr>
          <p:cNvSpPr txBox="1"/>
          <p:nvPr/>
        </p:nvSpPr>
        <p:spPr>
          <a:xfrm>
            <a:off x="7995721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2E096BE7-EED9-46D8-839E-0F95BF2C40A1}"/>
              </a:ext>
            </a:extLst>
          </p:cNvPr>
          <p:cNvSpPr txBox="1"/>
          <p:nvPr/>
        </p:nvSpPr>
        <p:spPr>
          <a:xfrm>
            <a:off x="7936616" y="5867332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E22D039E-282D-4E23-83D2-47FB6FB4D112}"/>
              </a:ext>
            </a:extLst>
          </p:cNvPr>
          <p:cNvSpPr txBox="1"/>
          <p:nvPr/>
        </p:nvSpPr>
        <p:spPr>
          <a:xfrm>
            <a:off x="10143064" y="2576451"/>
            <a:ext cx="530461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4D6C3F4A-49E8-401A-BBDF-03D260466E33}"/>
              </a:ext>
            </a:extLst>
          </p:cNvPr>
          <p:cNvSpPr txBox="1"/>
          <p:nvPr/>
        </p:nvSpPr>
        <p:spPr>
          <a:xfrm>
            <a:off x="10116107" y="1422026"/>
            <a:ext cx="530400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78C509CC-A63E-41F0-A147-5553AD737B0D}"/>
              </a:ext>
            </a:extLst>
          </p:cNvPr>
          <p:cNvCxnSpPr>
            <a:cxnSpLocks/>
          </p:cNvCxnSpPr>
          <p:nvPr/>
        </p:nvCxnSpPr>
        <p:spPr>
          <a:xfrm>
            <a:off x="9756732" y="344769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DC814665-3ABE-44DF-8172-BCFDF500906B}"/>
              </a:ext>
            </a:extLst>
          </p:cNvPr>
          <p:cNvSpPr txBox="1"/>
          <p:nvPr/>
        </p:nvSpPr>
        <p:spPr>
          <a:xfrm>
            <a:off x="10479854" y="3187675"/>
            <a:ext cx="592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502D0265-4319-4E01-A4E5-D2C3CA04AB2F}"/>
              </a:ext>
            </a:extLst>
          </p:cNvPr>
          <p:cNvSpPr txBox="1"/>
          <p:nvPr/>
        </p:nvSpPr>
        <p:spPr>
          <a:xfrm>
            <a:off x="10504811" y="3993120"/>
            <a:ext cx="649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107360FE-77D1-4A9C-8C25-C17936AC0B51}"/>
              </a:ext>
            </a:extLst>
          </p:cNvPr>
          <p:cNvSpPr txBox="1"/>
          <p:nvPr/>
        </p:nvSpPr>
        <p:spPr>
          <a:xfrm>
            <a:off x="10504811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0397DB7A-5C6E-47B7-A7C9-F1BF1D37336E}"/>
              </a:ext>
            </a:extLst>
          </p:cNvPr>
          <p:cNvCxnSpPr>
            <a:cxnSpLocks/>
          </p:cNvCxnSpPr>
          <p:nvPr/>
        </p:nvCxnSpPr>
        <p:spPr>
          <a:xfrm>
            <a:off x="9756732" y="4621523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1E693DF-A76F-461C-AD2A-E2CE749114DD}"/>
              </a:ext>
            </a:extLst>
          </p:cNvPr>
          <p:cNvSpPr txBox="1"/>
          <p:nvPr/>
        </p:nvSpPr>
        <p:spPr>
          <a:xfrm>
            <a:off x="10437367" y="4610006"/>
            <a:ext cx="927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15C7A3BD-8546-4377-8A23-A8BE41BB6794}"/>
              </a:ext>
            </a:extLst>
          </p:cNvPr>
          <p:cNvSpPr txBox="1"/>
          <p:nvPr/>
        </p:nvSpPr>
        <p:spPr>
          <a:xfrm>
            <a:off x="10437368" y="5194078"/>
            <a:ext cx="911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4F91ABB3-2AA3-4358-A05D-FCF5DA1C6933}"/>
              </a:ext>
            </a:extLst>
          </p:cNvPr>
          <p:cNvCxnSpPr>
            <a:cxnSpLocks/>
          </p:cNvCxnSpPr>
          <p:nvPr/>
        </p:nvCxnSpPr>
        <p:spPr>
          <a:xfrm>
            <a:off x="9772774" y="5837796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F0E6C9B2-AC26-4BF1-B4D4-34F5D7FF9004}"/>
              </a:ext>
            </a:extLst>
          </p:cNvPr>
          <p:cNvSpPr txBox="1"/>
          <p:nvPr/>
        </p:nvSpPr>
        <p:spPr>
          <a:xfrm>
            <a:off x="10874838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E4B41BC9-6E5B-4148-B0DE-E3F84296A7FF}"/>
              </a:ext>
            </a:extLst>
          </p:cNvPr>
          <p:cNvSpPr txBox="1"/>
          <p:nvPr/>
        </p:nvSpPr>
        <p:spPr>
          <a:xfrm>
            <a:off x="10815733" y="5867332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F808E44-CC07-420E-19D6-47378700E19E}"/>
              </a:ext>
            </a:extLst>
          </p:cNvPr>
          <p:cNvSpPr txBox="1"/>
          <p:nvPr/>
        </p:nvSpPr>
        <p:spPr>
          <a:xfrm>
            <a:off x="1299411" y="520731"/>
            <a:ext cx="2646878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練習問題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66057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1" grpId="0"/>
      <p:bldP spid="62" grpId="0"/>
      <p:bldP spid="63" grpId="0"/>
      <p:bldP spid="65" grpId="0"/>
      <p:bldP spid="66" grpId="0"/>
      <p:bldP spid="68" grpId="0"/>
      <p:bldP spid="6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BAE7B7-50D4-4AB0-9898-173594DC6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わり算の筆算①</a:t>
            </a:r>
          </a:p>
        </p:txBody>
      </p:sp>
      <p:pic>
        <p:nvPicPr>
          <p:cNvPr id="4" name="図 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86AC84E-D864-47BF-940D-E3D160F14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452" y="3123418"/>
            <a:ext cx="1282139" cy="191364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2D29396-F0AC-4508-A710-44A443CB9AD2}"/>
              </a:ext>
            </a:extLst>
          </p:cNvPr>
          <p:cNvSpPr txBox="1"/>
          <p:nvPr/>
        </p:nvSpPr>
        <p:spPr>
          <a:xfrm>
            <a:off x="758448" y="2885351"/>
            <a:ext cx="97010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３けたの計算が理解できれば、４けたになって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も同じ方法でわることができます次回の筆算は、桁数が間違いやすい問題です。頑張って学習していきましょう。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44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21CD9B78-3CDE-93FE-C76B-ACE3D2143D3F}"/>
              </a:ext>
            </a:extLst>
          </p:cNvPr>
          <p:cNvGrpSpPr/>
          <p:nvPr/>
        </p:nvGrpSpPr>
        <p:grpSpPr>
          <a:xfrm>
            <a:off x="1299411" y="3261641"/>
            <a:ext cx="2865184" cy="865518"/>
            <a:chOff x="1299411" y="3479737"/>
            <a:chExt cx="2865184" cy="865518"/>
          </a:xfrm>
        </p:grpSpPr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9FDC3C26-91B2-4D3E-BEDF-9CDC34197472}"/>
                </a:ext>
              </a:extLst>
            </p:cNvPr>
            <p:cNvCxnSpPr>
              <a:cxnSpLocks/>
            </p:cNvCxnSpPr>
            <p:nvPr/>
          </p:nvCxnSpPr>
          <p:spPr>
            <a:xfrm>
              <a:off x="2118570" y="3546632"/>
              <a:ext cx="2046025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4E625287-CF4F-4076-A6F3-BEBABE0353CD}"/>
                </a:ext>
              </a:extLst>
            </p:cNvPr>
            <p:cNvSpPr txBox="1"/>
            <p:nvPr/>
          </p:nvSpPr>
          <p:spPr>
            <a:xfrm>
              <a:off x="2502857" y="3514258"/>
              <a:ext cx="14806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７６</a:t>
              </a:r>
              <a:endPara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F83B77DD-7D2A-4668-928C-83E96D084FFD}"/>
                </a:ext>
              </a:extLst>
            </p:cNvPr>
            <p:cNvSpPr txBox="1"/>
            <p:nvPr/>
          </p:nvSpPr>
          <p:spPr>
            <a:xfrm>
              <a:off x="1299411" y="3500588"/>
              <a:ext cx="6383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８　</a:t>
              </a:r>
              <a:endPara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7D7CB0A6-D257-48EF-BCDE-398ECD0909BF}"/>
                </a:ext>
              </a:extLst>
            </p:cNvPr>
            <p:cNvSpPr txBox="1"/>
            <p:nvPr/>
          </p:nvSpPr>
          <p:spPr>
            <a:xfrm>
              <a:off x="1962582" y="3479737"/>
              <a:ext cx="473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800" b="1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）</a:t>
              </a:r>
              <a:r>
                <a:rPr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endPara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FAAE1F8-320D-4313-AAFF-E91576F4DE67}"/>
              </a:ext>
            </a:extLst>
          </p:cNvPr>
          <p:cNvSpPr txBox="1"/>
          <p:nvPr/>
        </p:nvSpPr>
        <p:spPr>
          <a:xfrm>
            <a:off x="1299411" y="464975"/>
            <a:ext cx="818685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筆算する場合の書き方の練習</a:t>
            </a:r>
            <a:endParaRPr kumimoji="1" lang="ja-JP" altLang="en-US" sz="48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545C2C4-127A-3747-BEFB-186E53CA7D1F}"/>
              </a:ext>
            </a:extLst>
          </p:cNvPr>
          <p:cNvSpPr txBox="1"/>
          <p:nvPr/>
        </p:nvSpPr>
        <p:spPr>
          <a:xfrm>
            <a:off x="3113376" y="2572133"/>
            <a:ext cx="609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8333C2A-4633-0F73-142A-8113D1E1F0AE}"/>
              </a:ext>
            </a:extLst>
          </p:cNvPr>
          <p:cNvSpPr txBox="1"/>
          <p:nvPr/>
        </p:nvSpPr>
        <p:spPr>
          <a:xfrm>
            <a:off x="2502857" y="3849675"/>
            <a:ext cx="1480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７２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AD38E375-3A0F-9204-B7AB-DA95A2A0025A}"/>
              </a:ext>
            </a:extLst>
          </p:cNvPr>
          <p:cNvCxnSpPr>
            <a:cxnSpLocks/>
          </p:cNvCxnSpPr>
          <p:nvPr/>
        </p:nvCxnSpPr>
        <p:spPr>
          <a:xfrm>
            <a:off x="2212438" y="4511317"/>
            <a:ext cx="196056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F23F3F0-8419-A9A9-DB4A-8DB8215F86F7}"/>
              </a:ext>
            </a:extLst>
          </p:cNvPr>
          <p:cNvSpPr txBox="1"/>
          <p:nvPr/>
        </p:nvSpPr>
        <p:spPr>
          <a:xfrm>
            <a:off x="3113376" y="4541659"/>
            <a:ext cx="744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0B3D3B2-1A1A-8017-B1CA-498336679575}"/>
              </a:ext>
            </a:extLst>
          </p:cNvPr>
          <p:cNvSpPr txBox="1"/>
          <p:nvPr/>
        </p:nvSpPr>
        <p:spPr>
          <a:xfrm>
            <a:off x="5508702" y="5612085"/>
            <a:ext cx="5298115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答え「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ja-JP" altLang="en-US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」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5AF808-FB4D-5DD5-EADB-B1161ED83544}"/>
              </a:ext>
            </a:extLst>
          </p:cNvPr>
          <p:cNvSpPr txBox="1"/>
          <p:nvPr/>
        </p:nvSpPr>
        <p:spPr>
          <a:xfrm>
            <a:off x="1463694" y="1603235"/>
            <a:ext cx="2700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７６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ED3DC451-B2D8-3EA9-FBA9-1AFF3FC475E2}"/>
              </a:ext>
            </a:extLst>
          </p:cNvPr>
          <p:cNvCxnSpPr/>
          <p:nvPr/>
        </p:nvCxnSpPr>
        <p:spPr>
          <a:xfrm flipH="1">
            <a:off x="4215517" y="2971198"/>
            <a:ext cx="60216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702907-A1FF-5A43-7308-5EE49579F497}"/>
              </a:ext>
            </a:extLst>
          </p:cNvPr>
          <p:cNvSpPr txBox="1"/>
          <p:nvPr/>
        </p:nvSpPr>
        <p:spPr>
          <a:xfrm>
            <a:off x="4897652" y="2679267"/>
            <a:ext cx="1428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83F9087F-3EC6-0E16-41B9-016FCF52700F}"/>
              </a:ext>
            </a:extLst>
          </p:cNvPr>
          <p:cNvCxnSpPr/>
          <p:nvPr/>
        </p:nvCxnSpPr>
        <p:spPr>
          <a:xfrm flipH="1">
            <a:off x="4215517" y="4894545"/>
            <a:ext cx="602166" cy="0"/>
          </a:xfrm>
          <a:prstGeom prst="straightConnector1">
            <a:avLst/>
          </a:prstGeom>
          <a:ln w="571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0AD9A0-E93A-A3E5-503F-2928656D6B59}"/>
              </a:ext>
            </a:extLst>
          </p:cNvPr>
          <p:cNvSpPr txBox="1"/>
          <p:nvPr/>
        </p:nvSpPr>
        <p:spPr>
          <a:xfrm>
            <a:off x="4897651" y="4572436"/>
            <a:ext cx="200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endParaRPr lang="en-US" altLang="ja-JP" sz="44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27805D67-2108-F0ED-361D-E7C20C564839}"/>
              </a:ext>
            </a:extLst>
          </p:cNvPr>
          <p:cNvCxnSpPr/>
          <p:nvPr/>
        </p:nvCxnSpPr>
        <p:spPr>
          <a:xfrm flipH="1">
            <a:off x="4215517" y="4221035"/>
            <a:ext cx="602166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CC09BBB-FDC1-329D-9FCB-CF2BC8152A9D}"/>
              </a:ext>
            </a:extLst>
          </p:cNvPr>
          <p:cNvSpPr txBox="1"/>
          <p:nvPr/>
        </p:nvSpPr>
        <p:spPr>
          <a:xfrm>
            <a:off x="4897651" y="3880452"/>
            <a:ext cx="3554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７２</a:t>
            </a:r>
            <a:endParaRPr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862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22" grpId="0" animBg="1"/>
      <p:bldP spid="3" grpId="0"/>
      <p:bldP spid="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CC2467-70AF-4C19-A05C-7DCCA238AB07}"/>
              </a:ext>
            </a:extLst>
          </p:cNvPr>
          <p:cNvSpPr txBox="1"/>
          <p:nvPr/>
        </p:nvSpPr>
        <p:spPr>
          <a:xfrm>
            <a:off x="2391124" y="1699531"/>
            <a:ext cx="609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711BF01-A376-47F9-906F-F66EED0377DA}"/>
              </a:ext>
            </a:extLst>
          </p:cNvPr>
          <p:cNvSpPr txBox="1"/>
          <p:nvPr/>
        </p:nvSpPr>
        <p:spPr>
          <a:xfrm>
            <a:off x="1913245" y="2936006"/>
            <a:ext cx="1237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５４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928E42B-87B3-41AD-86AC-4EB542FAAE83}"/>
              </a:ext>
            </a:extLst>
          </p:cNvPr>
          <p:cNvCxnSpPr>
            <a:cxnSpLocks/>
          </p:cNvCxnSpPr>
          <p:nvPr/>
        </p:nvCxnSpPr>
        <p:spPr>
          <a:xfrm>
            <a:off x="1508302" y="2407417"/>
            <a:ext cx="171000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FADE7FA-265C-4274-A377-DBC184F0DD22}"/>
              </a:ext>
            </a:extLst>
          </p:cNvPr>
          <p:cNvCxnSpPr>
            <a:cxnSpLocks/>
          </p:cNvCxnSpPr>
          <p:nvPr/>
        </p:nvCxnSpPr>
        <p:spPr>
          <a:xfrm>
            <a:off x="1854134" y="3634265"/>
            <a:ext cx="136417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893592" y="2392441"/>
            <a:ext cx="2324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９）５５</a:t>
            </a:r>
            <a:endParaRPr kumimoji="1" lang="ja-JP" altLang="en-US" sz="40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2F779B7-058B-401A-970E-C2983B3AFC98}"/>
              </a:ext>
            </a:extLst>
          </p:cNvPr>
          <p:cNvSpPr txBox="1"/>
          <p:nvPr/>
        </p:nvSpPr>
        <p:spPr>
          <a:xfrm>
            <a:off x="948458" y="4600352"/>
            <a:ext cx="2759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en-US" altLang="ja-JP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0C05020-25C9-4CE2-A7C9-84C2071E42B5}"/>
              </a:ext>
            </a:extLst>
          </p:cNvPr>
          <p:cNvSpPr txBox="1"/>
          <p:nvPr/>
        </p:nvSpPr>
        <p:spPr>
          <a:xfrm>
            <a:off x="893592" y="520731"/>
            <a:ext cx="10649069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次のわり算を筆算でおこないましょう</a:t>
            </a:r>
            <a:endParaRPr kumimoji="1" lang="ja-JP" altLang="en-US" sz="48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DCC2467-70AF-4C19-A05C-7DCCA238AB07}"/>
              </a:ext>
            </a:extLst>
          </p:cNvPr>
          <p:cNvSpPr txBox="1"/>
          <p:nvPr/>
        </p:nvSpPr>
        <p:spPr>
          <a:xfrm>
            <a:off x="2391124" y="3643892"/>
            <a:ext cx="609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en-US" altLang="ja-JP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DCC2467-70AF-4C19-A05C-7DCCA238AB07}"/>
              </a:ext>
            </a:extLst>
          </p:cNvPr>
          <p:cNvSpPr txBox="1"/>
          <p:nvPr/>
        </p:nvSpPr>
        <p:spPr>
          <a:xfrm>
            <a:off x="5941149" y="1699531"/>
            <a:ext cx="609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711BF01-A376-47F9-906F-F66EED0377DA}"/>
              </a:ext>
            </a:extLst>
          </p:cNvPr>
          <p:cNvSpPr txBox="1"/>
          <p:nvPr/>
        </p:nvSpPr>
        <p:spPr>
          <a:xfrm>
            <a:off x="5463270" y="2936006"/>
            <a:ext cx="1237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６３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5928E42B-87B3-41AD-86AC-4EB542FAAE83}"/>
              </a:ext>
            </a:extLst>
          </p:cNvPr>
          <p:cNvCxnSpPr>
            <a:cxnSpLocks/>
          </p:cNvCxnSpPr>
          <p:nvPr/>
        </p:nvCxnSpPr>
        <p:spPr>
          <a:xfrm>
            <a:off x="5058327" y="2407417"/>
            <a:ext cx="171000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6FADE7FA-265C-4274-A377-DBC184F0DD22}"/>
              </a:ext>
            </a:extLst>
          </p:cNvPr>
          <p:cNvCxnSpPr>
            <a:cxnSpLocks/>
          </p:cNvCxnSpPr>
          <p:nvPr/>
        </p:nvCxnSpPr>
        <p:spPr>
          <a:xfrm>
            <a:off x="5404159" y="3634265"/>
            <a:ext cx="136417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4443617" y="2392441"/>
            <a:ext cx="2324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７）６５</a:t>
            </a:r>
            <a:endParaRPr kumimoji="1" lang="ja-JP" altLang="en-US" sz="40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2F779B7-058B-401A-970E-C2983B3AFC98}"/>
              </a:ext>
            </a:extLst>
          </p:cNvPr>
          <p:cNvSpPr txBox="1"/>
          <p:nvPr/>
        </p:nvSpPr>
        <p:spPr>
          <a:xfrm>
            <a:off x="4498483" y="4600352"/>
            <a:ext cx="2759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DCC2467-70AF-4C19-A05C-7DCCA238AB07}"/>
              </a:ext>
            </a:extLst>
          </p:cNvPr>
          <p:cNvSpPr txBox="1"/>
          <p:nvPr/>
        </p:nvSpPr>
        <p:spPr>
          <a:xfrm>
            <a:off x="5941149" y="3643892"/>
            <a:ext cx="609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DCC2467-70AF-4C19-A05C-7DCCA238AB07}"/>
              </a:ext>
            </a:extLst>
          </p:cNvPr>
          <p:cNvSpPr txBox="1"/>
          <p:nvPr/>
        </p:nvSpPr>
        <p:spPr>
          <a:xfrm>
            <a:off x="9436308" y="1699531"/>
            <a:ext cx="609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711BF01-A376-47F9-906F-F66EED0377DA}"/>
              </a:ext>
            </a:extLst>
          </p:cNvPr>
          <p:cNvSpPr txBox="1"/>
          <p:nvPr/>
        </p:nvSpPr>
        <p:spPr>
          <a:xfrm>
            <a:off x="8958429" y="2936006"/>
            <a:ext cx="1237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６４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5928E42B-87B3-41AD-86AC-4EB542FAAE83}"/>
              </a:ext>
            </a:extLst>
          </p:cNvPr>
          <p:cNvCxnSpPr>
            <a:cxnSpLocks/>
          </p:cNvCxnSpPr>
          <p:nvPr/>
        </p:nvCxnSpPr>
        <p:spPr>
          <a:xfrm>
            <a:off x="8553486" y="2407417"/>
            <a:ext cx="171000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6FADE7FA-265C-4274-A377-DBC184F0DD22}"/>
              </a:ext>
            </a:extLst>
          </p:cNvPr>
          <p:cNvCxnSpPr>
            <a:cxnSpLocks/>
          </p:cNvCxnSpPr>
          <p:nvPr/>
        </p:nvCxnSpPr>
        <p:spPr>
          <a:xfrm>
            <a:off x="8899318" y="3634265"/>
            <a:ext cx="136417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7938776" y="2392441"/>
            <a:ext cx="2324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８）７０</a:t>
            </a:r>
            <a:endParaRPr kumimoji="1" lang="ja-JP" altLang="en-US" sz="4000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2F779B7-058B-401A-970E-C2983B3AFC98}"/>
              </a:ext>
            </a:extLst>
          </p:cNvPr>
          <p:cNvSpPr txBox="1"/>
          <p:nvPr/>
        </p:nvSpPr>
        <p:spPr>
          <a:xfrm>
            <a:off x="7993642" y="4600352"/>
            <a:ext cx="2759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lang="en-US" altLang="ja-JP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DCC2467-70AF-4C19-A05C-7DCCA238AB07}"/>
              </a:ext>
            </a:extLst>
          </p:cNvPr>
          <p:cNvSpPr txBox="1"/>
          <p:nvPr/>
        </p:nvSpPr>
        <p:spPr>
          <a:xfrm>
            <a:off x="9436308" y="3643892"/>
            <a:ext cx="609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lang="en-US" altLang="ja-JP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0918035-463A-A148-7BF1-CD7AB3F2FCB9}"/>
              </a:ext>
            </a:extLst>
          </p:cNvPr>
          <p:cNvCxnSpPr/>
          <p:nvPr/>
        </p:nvCxnSpPr>
        <p:spPr>
          <a:xfrm>
            <a:off x="948458" y="5308238"/>
            <a:ext cx="27593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CE235DFC-BB2A-0853-206D-43E2AB7D6E4C}"/>
              </a:ext>
            </a:extLst>
          </p:cNvPr>
          <p:cNvCxnSpPr/>
          <p:nvPr/>
        </p:nvCxnSpPr>
        <p:spPr>
          <a:xfrm>
            <a:off x="4498483" y="5308238"/>
            <a:ext cx="27593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B72E574-1525-9B4E-1B77-253B090E6850}"/>
              </a:ext>
            </a:extLst>
          </p:cNvPr>
          <p:cNvCxnSpPr/>
          <p:nvPr/>
        </p:nvCxnSpPr>
        <p:spPr>
          <a:xfrm>
            <a:off x="7976550" y="5308238"/>
            <a:ext cx="27593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2F779B7-058B-401A-970E-C2983B3AFC98}"/>
              </a:ext>
            </a:extLst>
          </p:cNvPr>
          <p:cNvSpPr txBox="1"/>
          <p:nvPr/>
        </p:nvSpPr>
        <p:spPr>
          <a:xfrm>
            <a:off x="1854135" y="5827200"/>
            <a:ext cx="9861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暗算でも解けますが、筆算の書き方の練習です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223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7" grpId="0"/>
      <p:bldP spid="20" grpId="0"/>
      <p:bldP spid="21" grpId="0"/>
      <p:bldP spid="27" grpId="0"/>
      <p:bldP spid="28" grpId="0"/>
      <p:bldP spid="29" grpId="0"/>
      <p:bldP spid="30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CC2467-70AF-4C19-A05C-7DCCA238AB07}"/>
              </a:ext>
            </a:extLst>
          </p:cNvPr>
          <p:cNvSpPr txBox="1"/>
          <p:nvPr/>
        </p:nvSpPr>
        <p:spPr>
          <a:xfrm>
            <a:off x="2098894" y="1671553"/>
            <a:ext cx="609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711BF01-A376-47F9-906F-F66EED0377DA}"/>
              </a:ext>
            </a:extLst>
          </p:cNvPr>
          <p:cNvSpPr txBox="1"/>
          <p:nvPr/>
        </p:nvSpPr>
        <p:spPr>
          <a:xfrm>
            <a:off x="1621015" y="2908028"/>
            <a:ext cx="1237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４８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928E42B-87B3-41AD-86AC-4EB542FAAE83}"/>
              </a:ext>
            </a:extLst>
          </p:cNvPr>
          <p:cNvCxnSpPr>
            <a:cxnSpLocks/>
          </p:cNvCxnSpPr>
          <p:nvPr/>
        </p:nvCxnSpPr>
        <p:spPr>
          <a:xfrm>
            <a:off x="1145696" y="2310509"/>
            <a:ext cx="178038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FADE7FA-265C-4274-A377-DBC184F0DD22}"/>
              </a:ext>
            </a:extLst>
          </p:cNvPr>
          <p:cNvCxnSpPr>
            <a:cxnSpLocks/>
          </p:cNvCxnSpPr>
          <p:nvPr/>
        </p:nvCxnSpPr>
        <p:spPr>
          <a:xfrm>
            <a:off x="1304693" y="3606287"/>
            <a:ext cx="162138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601362" y="2334509"/>
            <a:ext cx="2324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）５５</a:t>
            </a:r>
            <a:endParaRPr kumimoji="1" lang="ja-JP" altLang="en-US" sz="4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06273" y="3693662"/>
            <a:ext cx="708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FF"/>
                </a:solidFill>
                <a:highlight>
                  <a:srgbClr val="00FFFF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D31192E-6A8E-4799-B0C1-2F2638E8CB60}"/>
              </a:ext>
            </a:extLst>
          </p:cNvPr>
          <p:cNvSpPr txBox="1"/>
          <p:nvPr/>
        </p:nvSpPr>
        <p:spPr>
          <a:xfrm>
            <a:off x="6446544" y="4832504"/>
            <a:ext cx="4269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答「９あまり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」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16CE901-FF60-4FEF-8FBF-D04CEEF92D91}"/>
              </a:ext>
            </a:extLst>
          </p:cNvPr>
          <p:cNvSpPr txBox="1"/>
          <p:nvPr/>
        </p:nvSpPr>
        <p:spPr>
          <a:xfrm>
            <a:off x="7501967" y="1671553"/>
            <a:ext cx="609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9B308F7-7CF4-41CA-9A77-62F17441C262}"/>
              </a:ext>
            </a:extLst>
          </p:cNvPr>
          <p:cNvSpPr txBox="1"/>
          <p:nvPr/>
        </p:nvSpPr>
        <p:spPr>
          <a:xfrm>
            <a:off x="7025681" y="2908028"/>
            <a:ext cx="1237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５４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E11A305D-D43F-42CC-A1E6-D1422198C643}"/>
              </a:ext>
            </a:extLst>
          </p:cNvPr>
          <p:cNvCxnSpPr>
            <a:cxnSpLocks/>
          </p:cNvCxnSpPr>
          <p:nvPr/>
        </p:nvCxnSpPr>
        <p:spPr>
          <a:xfrm>
            <a:off x="6548769" y="3606287"/>
            <a:ext cx="178038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374B0BE8-39C7-B80B-BD2E-4DBF0B7F01EE}"/>
              </a:ext>
            </a:extLst>
          </p:cNvPr>
          <p:cNvGrpSpPr/>
          <p:nvPr/>
        </p:nvGrpSpPr>
        <p:grpSpPr>
          <a:xfrm>
            <a:off x="6004435" y="2310509"/>
            <a:ext cx="2437038" cy="719945"/>
            <a:chOff x="6004435" y="2310509"/>
            <a:chExt cx="2437038" cy="719945"/>
          </a:xfrm>
        </p:grpSpPr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DEE46ED7-F962-4A1C-A4DF-ADF6ADF2944C}"/>
                </a:ext>
              </a:extLst>
            </p:cNvPr>
            <p:cNvCxnSpPr>
              <a:cxnSpLocks/>
            </p:cNvCxnSpPr>
            <p:nvPr/>
          </p:nvCxnSpPr>
          <p:spPr>
            <a:xfrm>
              <a:off x="6548769" y="2310509"/>
              <a:ext cx="189270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79F43935-5C08-42D7-A361-69E5C4188EE8}"/>
                </a:ext>
              </a:extLst>
            </p:cNvPr>
            <p:cNvSpPr txBox="1"/>
            <p:nvPr/>
          </p:nvSpPr>
          <p:spPr>
            <a:xfrm>
              <a:off x="6004435" y="2322568"/>
              <a:ext cx="232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dirty="0">
                  <a:highlight>
                    <a:srgbClr val="FFFF00"/>
                  </a:highlight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６</a:t>
              </a:r>
              <a:r>
                <a:rPr lang="ja-JP" altLang="en-US" sz="4000" b="1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）５５</a:t>
              </a:r>
              <a:endParaRPr kumimoji="1" lang="ja-JP" altLang="en-US" sz="4000" dirty="0"/>
            </a:p>
          </p:txBody>
        </p:sp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60CBFCA-FE64-41B6-9CD8-F4F10DA00D7A}"/>
              </a:ext>
            </a:extLst>
          </p:cNvPr>
          <p:cNvSpPr txBox="1"/>
          <p:nvPr/>
        </p:nvSpPr>
        <p:spPr>
          <a:xfrm>
            <a:off x="7509346" y="3693662"/>
            <a:ext cx="708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FF"/>
                </a:solidFill>
                <a:highlight>
                  <a:srgbClr val="00FFFF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E5FE29E-84E9-4C93-B6D4-BFBFDA026007}"/>
              </a:ext>
            </a:extLst>
          </p:cNvPr>
          <p:cNvSpPr txBox="1"/>
          <p:nvPr/>
        </p:nvSpPr>
        <p:spPr>
          <a:xfrm>
            <a:off x="3477160" y="1866091"/>
            <a:ext cx="234491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  <a:r>
              <a:rPr lang="ja-JP" altLang="en-US" sz="4000" dirty="0">
                <a:solidFill>
                  <a:srgbClr val="FF00FF"/>
                </a:solidFill>
                <a:highlight>
                  <a:srgbClr val="00FFFF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７ </a:t>
            </a:r>
            <a:endParaRPr lang="ja-JP" altLang="en-US" sz="40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D8936BD-636A-4257-A57B-4F9923F72549}"/>
              </a:ext>
            </a:extLst>
          </p:cNvPr>
          <p:cNvSpPr txBox="1"/>
          <p:nvPr/>
        </p:nvSpPr>
        <p:spPr>
          <a:xfrm>
            <a:off x="8893742" y="1690688"/>
            <a:ext cx="23411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</a:t>
            </a:r>
            <a:r>
              <a:rPr lang="ja-JP" altLang="en-US" sz="4000" dirty="0">
                <a:solidFill>
                  <a:srgbClr val="FF00FF"/>
                </a:solidFill>
                <a:highlight>
                  <a:srgbClr val="00FFFF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１ </a:t>
            </a:r>
            <a:endParaRPr lang="ja-JP" altLang="en-US" sz="40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88FB282-8375-41B0-8DAB-3693BC0DD6A5}"/>
              </a:ext>
            </a:extLst>
          </p:cNvPr>
          <p:cNvSpPr txBox="1"/>
          <p:nvPr/>
        </p:nvSpPr>
        <p:spPr>
          <a:xfrm>
            <a:off x="3712617" y="3078109"/>
            <a:ext cx="1364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8000" dirty="0">
                <a:solidFill>
                  <a:schemeClr val="accent2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endParaRPr lang="en-US" altLang="ja-JP" sz="3600" dirty="0">
              <a:solidFill>
                <a:schemeClr val="accent2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88F46CA-E902-4714-95CA-43E615BB57A0}"/>
              </a:ext>
            </a:extLst>
          </p:cNvPr>
          <p:cNvSpPr txBox="1"/>
          <p:nvPr/>
        </p:nvSpPr>
        <p:spPr>
          <a:xfrm>
            <a:off x="9008919" y="3078109"/>
            <a:ext cx="1364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8000" dirty="0">
                <a:solidFill>
                  <a:schemeClr val="accent2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◎</a:t>
            </a:r>
            <a:endParaRPr lang="en-US" altLang="ja-JP" sz="3600" dirty="0">
              <a:solidFill>
                <a:schemeClr val="accent2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4FB5A90-EF3D-5643-27C1-CEDFFCCFF4E4}"/>
              </a:ext>
            </a:extLst>
          </p:cNvPr>
          <p:cNvSpPr txBox="1"/>
          <p:nvPr/>
        </p:nvSpPr>
        <p:spPr>
          <a:xfrm>
            <a:off x="893592" y="464975"/>
            <a:ext cx="941796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あまりの数の大きさに注意しよう</a:t>
            </a:r>
            <a:endParaRPr kumimoji="1" lang="ja-JP" altLang="en-US" sz="48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9145EE2-E347-9ABE-B1A5-B93EDE5F45AA}"/>
              </a:ext>
            </a:extLst>
          </p:cNvPr>
          <p:cNvSpPr txBox="1"/>
          <p:nvPr/>
        </p:nvSpPr>
        <p:spPr>
          <a:xfrm>
            <a:off x="893592" y="4827932"/>
            <a:ext cx="4484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答「８あまり</a:t>
            </a:r>
            <a:r>
              <a:rPr lang="ja-JP" altLang="en-US" sz="4000" dirty="0">
                <a:solidFill>
                  <a:srgbClr val="FF00FF"/>
                </a:solidFill>
                <a:highlight>
                  <a:srgbClr val="00FFFF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」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06B515F-F97B-5B52-48C2-BFC841B40EF7}"/>
              </a:ext>
            </a:extLst>
          </p:cNvPr>
          <p:cNvSpPr txBox="1"/>
          <p:nvPr/>
        </p:nvSpPr>
        <p:spPr>
          <a:xfrm>
            <a:off x="1001198" y="5747562"/>
            <a:ext cx="10094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ja-JP" altLang="en-US" sz="3200" dirty="0">
                <a:solidFill>
                  <a:srgbClr val="FF00FF"/>
                </a:solidFill>
                <a:highlight>
                  <a:srgbClr val="00FFFF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がわる数</a:t>
            </a:r>
            <a:r>
              <a:rPr lang="ja-JP" altLang="en-US" sz="32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より大きいとあまり使い道がない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328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27" grpId="0"/>
      <p:bldP spid="19" grpId="0"/>
      <p:bldP spid="20" grpId="0"/>
      <p:bldP spid="26" grpId="0"/>
      <p:bldP spid="38" grpId="0"/>
      <p:bldP spid="39" grpId="0"/>
      <p:bldP spid="9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BB2DF60-2182-47AB-B9A2-37A2D6534B03}"/>
              </a:ext>
            </a:extLst>
          </p:cNvPr>
          <p:cNvSpPr txBox="1"/>
          <p:nvPr/>
        </p:nvSpPr>
        <p:spPr>
          <a:xfrm>
            <a:off x="1236602" y="1607227"/>
            <a:ext cx="2908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90÷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180D5FA-06F6-4756-BDAA-093AF877495E}"/>
              </a:ext>
            </a:extLst>
          </p:cNvPr>
          <p:cNvSpPr txBox="1"/>
          <p:nvPr/>
        </p:nvSpPr>
        <p:spPr>
          <a:xfrm>
            <a:off x="1236602" y="2642026"/>
            <a:ext cx="2908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80÷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8F4BF6-6B2A-401C-A0E0-4CF7D703511B}"/>
              </a:ext>
            </a:extLst>
          </p:cNvPr>
          <p:cNvSpPr txBox="1"/>
          <p:nvPr/>
        </p:nvSpPr>
        <p:spPr>
          <a:xfrm>
            <a:off x="1236602" y="3676825"/>
            <a:ext cx="2908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40÷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51E278C-58F5-4387-9996-DB7224065E35}"/>
              </a:ext>
            </a:extLst>
          </p:cNvPr>
          <p:cNvSpPr txBox="1"/>
          <p:nvPr/>
        </p:nvSpPr>
        <p:spPr>
          <a:xfrm>
            <a:off x="1236602" y="4711624"/>
            <a:ext cx="2908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80÷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E1602E2-D9A5-470F-86BD-08A313614C24}"/>
              </a:ext>
            </a:extLst>
          </p:cNvPr>
          <p:cNvSpPr txBox="1"/>
          <p:nvPr/>
        </p:nvSpPr>
        <p:spPr>
          <a:xfrm>
            <a:off x="4144694" y="1607227"/>
            <a:ext cx="1184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4BD657-076D-44AC-89DC-FA8AB647172E}"/>
              </a:ext>
            </a:extLst>
          </p:cNvPr>
          <p:cNvSpPr txBox="1"/>
          <p:nvPr/>
        </p:nvSpPr>
        <p:spPr>
          <a:xfrm>
            <a:off x="4144694" y="2642025"/>
            <a:ext cx="1184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674EDAA-16EC-432F-A328-F8EDB0731412}"/>
              </a:ext>
            </a:extLst>
          </p:cNvPr>
          <p:cNvSpPr txBox="1"/>
          <p:nvPr/>
        </p:nvSpPr>
        <p:spPr>
          <a:xfrm>
            <a:off x="4144694" y="3668848"/>
            <a:ext cx="1184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FC85A8E-B5FD-4E63-A06D-37BBDD0095E6}"/>
              </a:ext>
            </a:extLst>
          </p:cNvPr>
          <p:cNvSpPr txBox="1"/>
          <p:nvPr/>
        </p:nvSpPr>
        <p:spPr>
          <a:xfrm>
            <a:off x="4144694" y="4703164"/>
            <a:ext cx="1184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9" name="図 1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F059CAC-3DAA-4F74-AF9A-77FBBE144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860" y="4733942"/>
            <a:ext cx="1100687" cy="1642816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24D3CCC-192C-4A4A-9C58-4EA37DCF766D}"/>
              </a:ext>
            </a:extLst>
          </p:cNvPr>
          <p:cNvSpPr txBox="1"/>
          <p:nvPr/>
        </p:nvSpPr>
        <p:spPr>
          <a:xfrm>
            <a:off x="1299411" y="520731"/>
            <a:ext cx="8443337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年生の復習：わり算の暗算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8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02E36F1-E195-ACAB-8922-5C382FB09EDF}"/>
              </a:ext>
            </a:extLst>
          </p:cNvPr>
          <p:cNvSpPr txBox="1"/>
          <p:nvPr/>
        </p:nvSpPr>
        <p:spPr>
          <a:xfrm>
            <a:off x="5875510" y="1607227"/>
            <a:ext cx="2908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60÷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E1CD7E-0128-02A6-D12C-76094934D6DB}"/>
              </a:ext>
            </a:extLst>
          </p:cNvPr>
          <p:cNvSpPr txBox="1"/>
          <p:nvPr/>
        </p:nvSpPr>
        <p:spPr>
          <a:xfrm>
            <a:off x="5875510" y="2642026"/>
            <a:ext cx="2908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60÷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9153EF5-CF19-E345-2887-B9A054CB6041}"/>
              </a:ext>
            </a:extLst>
          </p:cNvPr>
          <p:cNvSpPr txBox="1"/>
          <p:nvPr/>
        </p:nvSpPr>
        <p:spPr>
          <a:xfrm>
            <a:off x="5875510" y="3676825"/>
            <a:ext cx="2908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30÷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6625E63-57C4-E447-8CD8-3B1824D4DED5}"/>
              </a:ext>
            </a:extLst>
          </p:cNvPr>
          <p:cNvSpPr txBox="1"/>
          <p:nvPr/>
        </p:nvSpPr>
        <p:spPr>
          <a:xfrm>
            <a:off x="5875510" y="4711624"/>
            <a:ext cx="2908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50÷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D31C0B2-58AD-6994-9B9A-1F29DFF547F0}"/>
              </a:ext>
            </a:extLst>
          </p:cNvPr>
          <p:cNvSpPr txBox="1"/>
          <p:nvPr/>
        </p:nvSpPr>
        <p:spPr>
          <a:xfrm>
            <a:off x="8783602" y="1607227"/>
            <a:ext cx="1184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3206C14-CEBB-5584-1086-E11328855604}"/>
              </a:ext>
            </a:extLst>
          </p:cNvPr>
          <p:cNvSpPr txBox="1"/>
          <p:nvPr/>
        </p:nvSpPr>
        <p:spPr>
          <a:xfrm>
            <a:off x="8783602" y="2642025"/>
            <a:ext cx="1184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81C8D5D-7A6D-0D13-18D8-A8949BE67CBB}"/>
              </a:ext>
            </a:extLst>
          </p:cNvPr>
          <p:cNvSpPr txBox="1"/>
          <p:nvPr/>
        </p:nvSpPr>
        <p:spPr>
          <a:xfrm>
            <a:off x="8783602" y="3668848"/>
            <a:ext cx="1184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E562798-0362-7D12-E2FD-FCD853221325}"/>
              </a:ext>
            </a:extLst>
          </p:cNvPr>
          <p:cNvSpPr txBox="1"/>
          <p:nvPr/>
        </p:nvSpPr>
        <p:spPr>
          <a:xfrm>
            <a:off x="8783602" y="4703164"/>
            <a:ext cx="1184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2F779B7-058B-401A-970E-C2983B3AFC98}"/>
              </a:ext>
            </a:extLst>
          </p:cNvPr>
          <p:cNvSpPr txBox="1"/>
          <p:nvPr/>
        </p:nvSpPr>
        <p:spPr>
          <a:xfrm>
            <a:off x="1601927" y="5751471"/>
            <a:ext cx="854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暗算で解ける問題は、筆算をしないこと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049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0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B571FE-5662-4D58-8936-6DE9E639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907" y="2075122"/>
            <a:ext cx="2703134" cy="1325563"/>
          </a:xfrm>
        </p:spPr>
        <p:txBody>
          <a:bodyPr>
            <a:noAutofit/>
          </a:bodyPr>
          <a:lstStyle/>
          <a:p>
            <a:r>
              <a:rPr lang="ja-JP" altLang="en-US" sz="4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ja-JP" altLang="en-US" sz="48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kumimoji="1" lang="ja-JP" altLang="en-US" sz="48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738B113-8ED4-4F51-A2C9-0BA3A7A91A87}"/>
              </a:ext>
            </a:extLst>
          </p:cNvPr>
          <p:cNvSpPr txBox="1"/>
          <p:nvPr/>
        </p:nvSpPr>
        <p:spPr>
          <a:xfrm>
            <a:off x="4977520" y="1981086"/>
            <a:ext cx="2703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８０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D024BB9-C3AF-45E8-8488-4D42CC873D02}"/>
              </a:ext>
            </a:extLst>
          </p:cNvPr>
          <p:cNvSpPr txBox="1"/>
          <p:nvPr/>
        </p:nvSpPr>
        <p:spPr>
          <a:xfrm>
            <a:off x="5533764" y="2718962"/>
            <a:ext cx="1860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5BCE108-7C48-46C1-992B-4E070C95D545}"/>
              </a:ext>
            </a:extLst>
          </p:cNvPr>
          <p:cNvSpPr txBox="1"/>
          <p:nvPr/>
        </p:nvSpPr>
        <p:spPr>
          <a:xfrm>
            <a:off x="9752533" y="2324188"/>
            <a:ext cx="1317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４２</a:t>
            </a:r>
            <a:endParaRPr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左中かっこ 39">
            <a:extLst>
              <a:ext uri="{FF2B5EF4-FFF2-40B4-BE49-F238E27FC236}">
                <a16:creationId xmlns:a16="http://schemas.microsoft.com/office/drawing/2014/main" id="{DEC28EAD-2B46-4ECA-B4DC-78A2DDCBFFBB}"/>
              </a:ext>
            </a:extLst>
          </p:cNvPr>
          <p:cNvSpPr/>
          <p:nvPr/>
        </p:nvSpPr>
        <p:spPr>
          <a:xfrm>
            <a:off x="4563516" y="1985333"/>
            <a:ext cx="359045" cy="134404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4540728-71F5-481F-8222-754953DA3675}"/>
              </a:ext>
            </a:extLst>
          </p:cNvPr>
          <p:cNvSpPr txBox="1"/>
          <p:nvPr/>
        </p:nvSpPr>
        <p:spPr>
          <a:xfrm>
            <a:off x="7382440" y="2000954"/>
            <a:ext cx="2111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４０</a:t>
            </a:r>
            <a:endParaRPr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D4C6ED3-9CDD-41C0-A302-C799A9F68FE3}"/>
              </a:ext>
            </a:extLst>
          </p:cNvPr>
          <p:cNvSpPr txBox="1"/>
          <p:nvPr/>
        </p:nvSpPr>
        <p:spPr>
          <a:xfrm>
            <a:off x="7394057" y="2764172"/>
            <a:ext cx="2031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　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右中かっこ 42">
            <a:extLst>
              <a:ext uri="{FF2B5EF4-FFF2-40B4-BE49-F238E27FC236}">
                <a16:creationId xmlns:a16="http://schemas.microsoft.com/office/drawing/2014/main" id="{752E5D77-DD26-4347-9305-1DA35E3B8247}"/>
              </a:ext>
            </a:extLst>
          </p:cNvPr>
          <p:cNvSpPr/>
          <p:nvPr/>
        </p:nvSpPr>
        <p:spPr>
          <a:xfrm>
            <a:off x="9311884" y="1983173"/>
            <a:ext cx="458125" cy="1417512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4EA5CF8-E57D-43CC-A19F-79BF7BCF1731}"/>
              </a:ext>
            </a:extLst>
          </p:cNvPr>
          <p:cNvSpPr txBox="1"/>
          <p:nvPr/>
        </p:nvSpPr>
        <p:spPr>
          <a:xfrm>
            <a:off x="1092652" y="3794239"/>
            <a:ext cx="3435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３９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62EF7145-51E7-4B0E-BAE0-A5D689EF4642}"/>
              </a:ext>
            </a:extLst>
          </p:cNvPr>
          <p:cNvSpPr txBox="1"/>
          <p:nvPr/>
        </p:nvSpPr>
        <p:spPr>
          <a:xfrm>
            <a:off x="1092652" y="4695924"/>
            <a:ext cx="3435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４８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4EA5CF8-E57D-43CC-A19F-79BF7BCF1731}"/>
              </a:ext>
            </a:extLst>
          </p:cNvPr>
          <p:cNvSpPr txBox="1"/>
          <p:nvPr/>
        </p:nvSpPr>
        <p:spPr>
          <a:xfrm>
            <a:off x="6471117" y="3794239"/>
            <a:ext cx="3435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６４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2EF7145-51E7-4B0E-BAE0-A5D689EF4642}"/>
              </a:ext>
            </a:extLst>
          </p:cNvPr>
          <p:cNvSpPr txBox="1"/>
          <p:nvPr/>
        </p:nvSpPr>
        <p:spPr>
          <a:xfrm>
            <a:off x="6456562" y="4695924"/>
            <a:ext cx="3435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６９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5BCE108-7C48-46C1-992B-4E070C95D545}"/>
              </a:ext>
            </a:extLst>
          </p:cNvPr>
          <p:cNvSpPr txBox="1"/>
          <p:nvPr/>
        </p:nvSpPr>
        <p:spPr>
          <a:xfrm>
            <a:off x="4378549" y="3805400"/>
            <a:ext cx="1317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１３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5BCE108-7C48-46C1-992B-4E070C95D545}"/>
              </a:ext>
            </a:extLst>
          </p:cNvPr>
          <p:cNvSpPr txBox="1"/>
          <p:nvPr/>
        </p:nvSpPr>
        <p:spPr>
          <a:xfrm>
            <a:off x="9754113" y="3805400"/>
            <a:ext cx="1317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３２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5BCE108-7C48-46C1-992B-4E070C95D545}"/>
              </a:ext>
            </a:extLst>
          </p:cNvPr>
          <p:cNvSpPr txBox="1"/>
          <p:nvPr/>
        </p:nvSpPr>
        <p:spPr>
          <a:xfrm>
            <a:off x="4378549" y="4737666"/>
            <a:ext cx="1317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5BCE108-7C48-46C1-992B-4E070C95D545}"/>
              </a:ext>
            </a:extLst>
          </p:cNvPr>
          <p:cNvSpPr txBox="1"/>
          <p:nvPr/>
        </p:nvSpPr>
        <p:spPr>
          <a:xfrm>
            <a:off x="9754113" y="4712755"/>
            <a:ext cx="1317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２３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9" name="図 28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DF03224E-126D-42E5-A1AE-9B5892EEB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2360"/>
            <a:ext cx="1191269" cy="1191269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B1A0786-91AC-47A3-993B-C6CFEFD58609}"/>
              </a:ext>
            </a:extLst>
          </p:cNvPr>
          <p:cNvSpPr txBox="1"/>
          <p:nvPr/>
        </p:nvSpPr>
        <p:spPr>
          <a:xfrm>
            <a:off x="875665" y="464975"/>
            <a:ext cx="10632394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わり算の暗算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（ここまで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年生の復習です）</a:t>
            </a:r>
            <a:endParaRPr kumimoji="1" lang="ja-JP" altLang="en-US" sz="48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3F8D148-5AD5-40DD-F05E-32A4877AF8D3}"/>
              </a:ext>
            </a:extLst>
          </p:cNvPr>
          <p:cNvSpPr/>
          <p:nvPr/>
        </p:nvSpPr>
        <p:spPr>
          <a:xfrm>
            <a:off x="5695850" y="2028595"/>
            <a:ext cx="400150" cy="6598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21FB871-C7C0-21ED-93BE-86E614DA96C3}"/>
              </a:ext>
            </a:extLst>
          </p:cNvPr>
          <p:cNvSpPr/>
          <p:nvPr/>
        </p:nvSpPr>
        <p:spPr>
          <a:xfrm>
            <a:off x="8653624" y="2028595"/>
            <a:ext cx="400150" cy="6598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AFA0879-080F-517A-FFCF-DDC86EEDC418}"/>
              </a:ext>
            </a:extLst>
          </p:cNvPr>
          <p:cNvSpPr txBox="1"/>
          <p:nvPr/>
        </p:nvSpPr>
        <p:spPr>
          <a:xfrm>
            <a:off x="1092652" y="5582017"/>
            <a:ext cx="3435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 ４８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5564989-3DD6-740A-F502-6FD6E055FD82}"/>
              </a:ext>
            </a:extLst>
          </p:cNvPr>
          <p:cNvSpPr txBox="1"/>
          <p:nvPr/>
        </p:nvSpPr>
        <p:spPr>
          <a:xfrm>
            <a:off x="6456562" y="5582017"/>
            <a:ext cx="3435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 ６３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7C79DA2-70BA-D5C4-2250-7A3D4EF96936}"/>
              </a:ext>
            </a:extLst>
          </p:cNvPr>
          <p:cNvSpPr txBox="1"/>
          <p:nvPr/>
        </p:nvSpPr>
        <p:spPr>
          <a:xfrm>
            <a:off x="4378549" y="5623759"/>
            <a:ext cx="1317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２４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26D5FBE-C986-F6A4-B383-4466F5D12B82}"/>
              </a:ext>
            </a:extLst>
          </p:cNvPr>
          <p:cNvSpPr txBox="1"/>
          <p:nvPr/>
        </p:nvSpPr>
        <p:spPr>
          <a:xfrm>
            <a:off x="9754113" y="5598848"/>
            <a:ext cx="1317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２１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230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0" grpId="0" animBg="1"/>
      <p:bldP spid="41" grpId="0"/>
      <p:bldP spid="42" grpId="0"/>
      <p:bldP spid="43" grpId="0" animBg="1"/>
      <p:bldP spid="47" grpId="0"/>
      <p:bldP spid="48" grpId="0"/>
      <p:bldP spid="21" grpId="0"/>
      <p:bldP spid="22" grpId="0"/>
      <p:bldP spid="25" grpId="0"/>
      <p:bldP spid="26" grpId="0"/>
      <p:bldP spid="27" grpId="0"/>
      <p:bldP spid="28" grpId="0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2128</Words>
  <Application>Microsoft Office PowerPoint</Application>
  <PresentationFormat>ワイド画面</PresentationFormat>
  <Paragraphs>630</Paragraphs>
  <Slides>41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6" baseType="lpstr">
      <vt:lpstr>UD デジタル 教科書体 NP-B</vt:lpstr>
      <vt:lpstr>游ゴシック Light</vt:lpstr>
      <vt:lpstr>Arial</vt:lpstr>
      <vt:lpstr>游ゴシック</vt:lpstr>
      <vt:lpstr>Office テーマ</vt:lpstr>
      <vt:lpstr>わり算の筆算①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８４÷２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わり算の筆算①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2020-11-03T11:55:36Z</dcterms:created>
  <dcterms:modified xsi:type="dcterms:W3CDTF">2023-05-19T07:53:22Z</dcterms:modified>
</cp:coreProperties>
</file>