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450" r:id="rId3"/>
    <p:sldId id="522" r:id="rId4"/>
    <p:sldId id="556" r:id="rId5"/>
    <p:sldId id="523" r:id="rId6"/>
    <p:sldId id="524" r:id="rId7"/>
    <p:sldId id="540" r:id="rId8"/>
    <p:sldId id="526" r:id="rId9"/>
    <p:sldId id="535" r:id="rId10"/>
    <p:sldId id="531" r:id="rId11"/>
    <p:sldId id="527" r:id="rId12"/>
    <p:sldId id="536" r:id="rId13"/>
    <p:sldId id="532" r:id="rId14"/>
    <p:sldId id="528" r:id="rId15"/>
    <p:sldId id="529" r:id="rId16"/>
    <p:sldId id="530" r:id="rId17"/>
    <p:sldId id="533" r:id="rId18"/>
    <p:sldId id="274" r:id="rId19"/>
    <p:sldId id="278" r:id="rId20"/>
    <p:sldId id="553" r:id="rId21"/>
    <p:sldId id="279" r:id="rId22"/>
    <p:sldId id="543" r:id="rId23"/>
    <p:sldId id="544" r:id="rId24"/>
    <p:sldId id="545" r:id="rId25"/>
    <p:sldId id="537" r:id="rId26"/>
    <p:sldId id="547" r:id="rId27"/>
    <p:sldId id="548" r:id="rId28"/>
    <p:sldId id="549" r:id="rId29"/>
    <p:sldId id="550" r:id="rId30"/>
    <p:sldId id="555" r:id="rId31"/>
    <p:sldId id="542" r:id="rId32"/>
    <p:sldId id="351" r:id="rId33"/>
    <p:sldId id="352" r:id="rId34"/>
    <p:sldId id="551" r:id="rId35"/>
    <p:sldId id="552" r:id="rId36"/>
    <p:sldId id="539" r:id="rId37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39"/>
    </p:embeddedFont>
    <p:embeddedFont>
      <p:font typeface="游ゴシック" panose="020B0400000000000000" pitchFamily="50" charset="-128"/>
      <p:regular r:id="rId40"/>
      <p:bold r:id="rId41"/>
    </p:embeddedFont>
    <p:embeddedFont>
      <p:font typeface="游ゴシック Light" panose="020B0300000000000000" pitchFamily="50" charset="-128"/>
      <p:regular r:id="rId42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8" autoAdjust="0"/>
    <p:restoredTop sz="92798" autoAdjust="0"/>
  </p:normalViewPr>
  <p:slideViewPr>
    <p:cSldViewPr snapToGrid="0">
      <p:cViewPr varScale="1">
        <p:scale>
          <a:sx n="58" d="100"/>
          <a:sy n="58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5D413-CD41-448F-A590-B20984A4D0C6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16C1A-5F55-47A4-A05F-16F2CD1F3A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32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697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68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8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8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D2863B-21E7-4266-AB77-10AE108D4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0670E6D-20F3-41EB-B4AD-D520B27F2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336FF7-766A-4FFE-BE36-0515B7FE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7AF4A3-B484-4928-A7E5-ADFB6F87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1C33DE-0131-4455-8B89-D93B1FA3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7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8AAF8-0424-4628-B5E0-2142B8754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443272-9463-4033-B054-55D41AA5D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F546B0-403B-400D-89EA-F14A3591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81140-A2E6-46E2-9B60-645B6F1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6F5544-C808-457A-B8E0-CF70DB90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01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55E329-7574-49D2-9AAC-6F7E4F632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D987A7-D045-4121-9372-7D55668E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E2533-05EB-4F3D-B58B-C60CC8B7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CE971B-F4CB-43C3-ACCF-E94F4452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63BCA8-DFD8-483D-8739-80DAE25C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1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296E9-4218-4451-94C5-B68BB94D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23194-6A04-4F0D-83BE-82D1776D2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F0AAEA-714A-40FF-863A-D7B99EFB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44B2C1-FBB8-459F-87AB-8F292F7D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096B1B-078D-49B9-925E-41650759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47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E84E09-19C5-4100-95E1-FDDD0670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89ECC8-3E38-4320-A9FE-C2F701941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1446B7-4053-461B-9AF9-F2C79905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C8EF38-E042-4627-9766-80F3EA9A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DD818A-0E16-4180-A034-5BFA9441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9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41702E-FDBD-499B-AA24-D8915931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E11C9-E671-4268-803D-7D93D4D5E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87F769-4671-4000-B75A-3AD76010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D9CC1-0254-47A2-A1AC-24F7A2E8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3583F4-81CE-4223-8C1D-9F88A07B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CCD6C6-40A7-4D52-8FE0-3EF58568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CB76A-E3E5-404B-B98F-9BD01AAF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54BD1C-0D53-4724-AA4B-FE99A70C7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745B66-E834-41F3-9015-5643AA60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4C17EB-DFE9-4613-AFB3-E9AE03E81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B9ECE1-E8C2-4907-8413-FFE88CDFE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95A839-7BB6-467A-AE3D-B51E436B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1E7ACE-9EC7-478D-9B1D-B48BA42C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53CDE6-E661-4590-942E-20752DC0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9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FD104-92FD-423B-9946-EE000DE6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BFC367-C214-45AF-A551-FFBCDF2E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EF592C3-6863-42AB-8F09-36238312C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29FDFA-76CF-4212-BF41-5B468DE2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A31F9-0034-4098-8868-D1983EF1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87DB7D-0134-4E9F-972D-B69B15F6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4C1121-1B8B-4CFE-AEAB-BED3709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09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1EB67-4E18-4D56-915E-6C178ABA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71E5DB-0BC6-45E3-9231-FA3659B10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555CEE-1832-4C77-90B2-0CB440E3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ADB961-0EDA-4C72-AAEF-2B622788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BCA789-4806-49BB-9E3A-B749D8D9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9962EB-20C7-447E-8941-2C9B20E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1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E96D78-A832-46A4-A101-F4E4B8A8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F22D6BC-766A-43A2-ABAB-C0AE49182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00EA8D-55BD-40D5-ABB2-42D96F0C1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A22682-66AA-4D4A-B8B0-A685189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BD1C16-DA20-43F0-A19D-FE8973F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94571A-1111-43F4-B5B6-88F5BD2E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07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0B9D02-D2E6-4C96-97CB-20E2D221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97C0B1-D2A3-4ADD-A799-9826AE19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716A6-D5B3-44BE-A2D0-D84CC00CB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F5B6-38BE-42A1-A0BE-4A6956D7CD6C}" type="datetimeFigureOut">
              <a:rPr kumimoji="1" lang="ja-JP" altLang="en-US" smtClean="0"/>
              <a:t>2023/5/21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7D61EA-5296-4F5D-ABD6-207057D0D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8FF223-D8CB-467E-B827-F08F3AAC0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EB6A-23A2-411A-BF2F-27EC9997A3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11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14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わり算の筆算②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86AC84E-D864-47BF-940D-E3D160F14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83" y="4089076"/>
            <a:ext cx="1234978" cy="18432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535516-16D8-4BED-B698-E4310E2C9DEA}"/>
              </a:ext>
            </a:extLst>
          </p:cNvPr>
          <p:cNvSpPr txBox="1"/>
          <p:nvPr/>
        </p:nvSpPr>
        <p:spPr>
          <a:xfrm>
            <a:off x="1255923" y="2809877"/>
            <a:ext cx="9191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１けたのわり算第２弾ですいろいろな答えになるわり算を計算していきます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5422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2051464" y="4595504"/>
            <a:ext cx="1361598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66321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8820523" y="5505327"/>
            <a:ext cx="264002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107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94A223-4C9A-4466-8DC0-1AD43FD398C4}"/>
              </a:ext>
            </a:extLst>
          </p:cNvPr>
          <p:cNvSpPr txBox="1"/>
          <p:nvPr/>
        </p:nvSpPr>
        <p:spPr>
          <a:xfrm>
            <a:off x="2495119" y="1629047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F0F6FE-B3F1-412C-989D-1E9F095EFCE7}"/>
              </a:ext>
            </a:extLst>
          </p:cNvPr>
          <p:cNvSpPr txBox="1"/>
          <p:nvPr/>
        </p:nvSpPr>
        <p:spPr>
          <a:xfrm>
            <a:off x="4666763" y="4162888"/>
            <a:ext cx="679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次のケタまで含めると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2BFECD-00B9-4540-B70A-9211B543816F}"/>
              </a:ext>
            </a:extLst>
          </p:cNvPr>
          <p:cNvSpPr txBox="1"/>
          <p:nvPr/>
        </p:nvSpPr>
        <p:spPr>
          <a:xfrm>
            <a:off x="2474676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A75F8B-40E9-4F6F-9932-79EF75D99AAF}"/>
              </a:ext>
            </a:extLst>
          </p:cNvPr>
          <p:cNvSpPr txBox="1"/>
          <p:nvPr/>
        </p:nvSpPr>
        <p:spPr>
          <a:xfrm>
            <a:off x="4035222" y="4957443"/>
            <a:ext cx="503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③一の位は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28÷4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6D94994-7058-4950-8BB6-65E40E75881B}"/>
              </a:ext>
            </a:extLst>
          </p:cNvPr>
          <p:cNvSpPr/>
          <p:nvPr/>
        </p:nvSpPr>
        <p:spPr>
          <a:xfrm>
            <a:off x="1884917" y="4162888"/>
            <a:ext cx="1370603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5AB4031-2955-4545-9C7A-446ECE6C6DCB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170C2ED-0F28-43D5-BF7F-C159F44BE9EC}"/>
              </a:ext>
            </a:extLst>
          </p:cNvPr>
          <p:cNvSpPr txBox="1"/>
          <p:nvPr/>
        </p:nvSpPr>
        <p:spPr>
          <a:xfrm>
            <a:off x="4700772" y="3031649"/>
            <a:ext cx="670785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なので十の位は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DA2A228-3068-4FBA-8B05-7B603DC86B86}"/>
              </a:ext>
            </a:extLst>
          </p:cNvPr>
          <p:cNvSpPr txBox="1"/>
          <p:nvPr/>
        </p:nvSpPr>
        <p:spPr>
          <a:xfrm>
            <a:off x="3992994" y="2564444"/>
            <a:ext cx="676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322B820-5EA0-415F-9E40-12E7E6F7EC72}"/>
              </a:ext>
            </a:extLst>
          </p:cNvPr>
          <p:cNvSpPr txBox="1"/>
          <p:nvPr/>
        </p:nvSpPr>
        <p:spPr>
          <a:xfrm>
            <a:off x="3992994" y="1638586"/>
            <a:ext cx="635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637184-15F6-8D40-8EA4-29CABDD5D0B8}"/>
              </a:ext>
            </a:extLst>
          </p:cNvPr>
          <p:cNvSpPr txBox="1"/>
          <p:nvPr/>
        </p:nvSpPr>
        <p:spPr>
          <a:xfrm>
            <a:off x="1481444" y="576572"/>
            <a:ext cx="7520007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</a:t>
            </a:r>
          </a:p>
        </p:txBody>
      </p:sp>
    </p:spTree>
    <p:extLst>
      <p:ext uri="{BB962C8B-B14F-4D97-AF65-F5344CB8AC3E}">
        <p14:creationId xmlns:p14="http://schemas.microsoft.com/office/powerpoint/2010/main" val="388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9" grpId="0"/>
      <p:bldP spid="30" grpId="0"/>
      <p:bldP spid="31" grpId="0"/>
      <p:bldP spid="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4203665" y="1629670"/>
            <a:ext cx="589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619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楕円 34">
            <a:extLst>
              <a:ext uri="{FF2B5EF4-FFF2-40B4-BE49-F238E27FC236}">
                <a16:creationId xmlns:a16="http://schemas.microsoft.com/office/drawing/2014/main" id="{D2F77E55-73C8-4B71-B40E-7B45CE12F5FC}"/>
              </a:ext>
            </a:extLst>
          </p:cNvPr>
          <p:cNvSpPr/>
          <p:nvPr/>
        </p:nvSpPr>
        <p:spPr>
          <a:xfrm>
            <a:off x="1481444" y="2686815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9D6C393-B3BF-48E8-BFCA-2EAE83C39526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8530F0-7800-4B43-A53D-9DDD96B5A215}"/>
              </a:ext>
            </a:extLst>
          </p:cNvPr>
          <p:cNvSpPr/>
          <p:nvPr/>
        </p:nvSpPr>
        <p:spPr>
          <a:xfrm>
            <a:off x="2197768" y="1976052"/>
            <a:ext cx="1072612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04D3B1-49D4-413B-B10C-3986FC752133}"/>
              </a:ext>
            </a:extLst>
          </p:cNvPr>
          <p:cNvSpPr txBox="1"/>
          <p:nvPr/>
        </p:nvSpPr>
        <p:spPr>
          <a:xfrm>
            <a:off x="869430" y="576572"/>
            <a:ext cx="981693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　２問目</a:t>
            </a:r>
          </a:p>
        </p:txBody>
      </p:sp>
    </p:spTree>
    <p:extLst>
      <p:ext uri="{BB962C8B-B14F-4D97-AF65-F5344CB8AC3E}">
        <p14:creationId xmlns:p14="http://schemas.microsoft.com/office/powerpoint/2010/main" val="28440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35" grpId="0" animBg="1"/>
      <p:bldP spid="3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619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5422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4245013" y="2564444"/>
            <a:ext cx="6408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1E3F46-24DC-4975-A544-09AD30343EA6}"/>
              </a:ext>
            </a:extLst>
          </p:cNvPr>
          <p:cNvSpPr txBox="1"/>
          <p:nvPr/>
        </p:nvSpPr>
        <p:spPr>
          <a:xfrm>
            <a:off x="5199306" y="3094226"/>
            <a:ext cx="603016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なので十の位は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D2F77E55-73C8-4B71-B40E-7B45CE12F5FC}"/>
              </a:ext>
            </a:extLst>
          </p:cNvPr>
          <p:cNvSpPr/>
          <p:nvPr/>
        </p:nvSpPr>
        <p:spPr>
          <a:xfrm>
            <a:off x="1884917" y="4162888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99D6C393-B3BF-48E8-BFCA-2EAE83C39526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FAF034D-F0ED-419E-BE3F-41DDA7B8A1E7}"/>
              </a:ext>
            </a:extLst>
          </p:cNvPr>
          <p:cNvSpPr/>
          <p:nvPr/>
        </p:nvSpPr>
        <p:spPr>
          <a:xfrm>
            <a:off x="2606159" y="1960010"/>
            <a:ext cx="601987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1476721-E5A3-4643-B95D-2CE35FF30518}"/>
              </a:ext>
            </a:extLst>
          </p:cNvPr>
          <p:cNvSpPr txBox="1"/>
          <p:nvPr/>
        </p:nvSpPr>
        <p:spPr>
          <a:xfrm>
            <a:off x="4203665" y="1629670"/>
            <a:ext cx="589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CBBAC9-5DB2-9C47-5E79-D039D0BA9B3D}"/>
              </a:ext>
            </a:extLst>
          </p:cNvPr>
          <p:cNvSpPr txBox="1"/>
          <p:nvPr/>
        </p:nvSpPr>
        <p:spPr>
          <a:xfrm>
            <a:off x="869430" y="576572"/>
            <a:ext cx="981693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　２問目</a:t>
            </a:r>
          </a:p>
        </p:txBody>
      </p:sp>
    </p:spTree>
    <p:extLst>
      <p:ext uri="{BB962C8B-B14F-4D97-AF65-F5344CB8AC3E}">
        <p14:creationId xmlns:p14="http://schemas.microsoft.com/office/powerpoint/2010/main" val="37925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8" grpId="0"/>
      <p:bldP spid="21" grpId="0"/>
      <p:bldP spid="35" grpId="0" animBg="1"/>
      <p:bldP spid="3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619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5422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2051464" y="4595504"/>
            <a:ext cx="1361598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66321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6934478" y="5676628"/>
            <a:ext cx="4684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94A223-4C9A-4466-8DC0-1AD43FD398C4}"/>
              </a:ext>
            </a:extLst>
          </p:cNvPr>
          <p:cNvSpPr txBox="1"/>
          <p:nvPr/>
        </p:nvSpPr>
        <p:spPr>
          <a:xfrm>
            <a:off x="2495119" y="1629047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F0F6FE-B3F1-412C-989D-1E9F095EFCE7}"/>
              </a:ext>
            </a:extLst>
          </p:cNvPr>
          <p:cNvSpPr txBox="1"/>
          <p:nvPr/>
        </p:nvSpPr>
        <p:spPr>
          <a:xfrm>
            <a:off x="4666762" y="4117310"/>
            <a:ext cx="6814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次のケタまで含めると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2BFECD-00B9-4540-B70A-9211B543816F}"/>
              </a:ext>
            </a:extLst>
          </p:cNvPr>
          <p:cNvSpPr txBox="1"/>
          <p:nvPr/>
        </p:nvSpPr>
        <p:spPr>
          <a:xfrm>
            <a:off x="2474676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A75F8B-40E9-4F6F-9932-79EF75D99AAF}"/>
              </a:ext>
            </a:extLst>
          </p:cNvPr>
          <p:cNvSpPr txBox="1"/>
          <p:nvPr/>
        </p:nvSpPr>
        <p:spPr>
          <a:xfrm>
            <a:off x="4245013" y="4843609"/>
            <a:ext cx="5031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③一の位は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19÷3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2D99C1E4-8C75-4A56-9D18-C733E9FF88BE}"/>
              </a:ext>
            </a:extLst>
          </p:cNvPr>
          <p:cNvSpPr/>
          <p:nvPr/>
        </p:nvSpPr>
        <p:spPr>
          <a:xfrm>
            <a:off x="1884917" y="4162888"/>
            <a:ext cx="1370603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D4BE8A4B-7FA1-49EC-A313-38285831B88F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544C750-3F97-47DF-A01E-FD80880C7A48}"/>
              </a:ext>
            </a:extLst>
          </p:cNvPr>
          <p:cNvSpPr txBox="1"/>
          <p:nvPr/>
        </p:nvSpPr>
        <p:spPr>
          <a:xfrm>
            <a:off x="5199306" y="3094226"/>
            <a:ext cx="603016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なので十の位は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E7DAE16-C487-4219-9CA8-3BC9D3CA0AEA}"/>
              </a:ext>
            </a:extLst>
          </p:cNvPr>
          <p:cNvSpPr txBox="1"/>
          <p:nvPr/>
        </p:nvSpPr>
        <p:spPr>
          <a:xfrm>
            <a:off x="4245013" y="2564444"/>
            <a:ext cx="6408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8134B88-447B-4DCD-8793-88E175BC74E4}"/>
              </a:ext>
            </a:extLst>
          </p:cNvPr>
          <p:cNvSpPr txBox="1"/>
          <p:nvPr/>
        </p:nvSpPr>
        <p:spPr>
          <a:xfrm>
            <a:off x="4203665" y="1629670"/>
            <a:ext cx="5898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E28E14-E2D2-78A8-56BA-5B047CE8241A}"/>
              </a:ext>
            </a:extLst>
          </p:cNvPr>
          <p:cNvSpPr txBox="1"/>
          <p:nvPr/>
        </p:nvSpPr>
        <p:spPr>
          <a:xfrm>
            <a:off x="869430" y="576572"/>
            <a:ext cx="981693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　２問目</a:t>
            </a:r>
          </a:p>
        </p:txBody>
      </p:sp>
    </p:spTree>
    <p:extLst>
      <p:ext uri="{BB962C8B-B14F-4D97-AF65-F5344CB8AC3E}">
        <p14:creationId xmlns:p14="http://schemas.microsoft.com/office/powerpoint/2010/main" val="141769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9" grpId="0"/>
      <p:bldP spid="30" grpId="0"/>
      <p:bldP spid="3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4101712" y="1372695"/>
            <a:ext cx="589820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836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5422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4080896" y="2392457"/>
            <a:ext cx="589820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2051464" y="4595504"/>
            <a:ext cx="1361598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66321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9133325" y="5776193"/>
            <a:ext cx="2763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209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1E3F46-24DC-4975-A544-09AD30343EA6}"/>
              </a:ext>
            </a:extLst>
          </p:cNvPr>
          <p:cNvSpPr txBox="1"/>
          <p:nvPr/>
        </p:nvSpPr>
        <p:spPr>
          <a:xfrm>
            <a:off x="5199305" y="3373370"/>
            <a:ext cx="6423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なので十の位は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94A223-4C9A-4466-8DC0-1AD43FD398C4}"/>
              </a:ext>
            </a:extLst>
          </p:cNvPr>
          <p:cNvSpPr txBox="1"/>
          <p:nvPr/>
        </p:nvSpPr>
        <p:spPr>
          <a:xfrm>
            <a:off x="2495119" y="1629047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F0F6FE-B3F1-412C-989D-1E9F095EFCE7}"/>
              </a:ext>
            </a:extLst>
          </p:cNvPr>
          <p:cNvSpPr txBox="1"/>
          <p:nvPr/>
        </p:nvSpPr>
        <p:spPr>
          <a:xfrm>
            <a:off x="4666763" y="4219372"/>
            <a:ext cx="6161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次のケタまで含めて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C2BFECD-00B9-4540-B70A-9211B543816F}"/>
              </a:ext>
            </a:extLst>
          </p:cNvPr>
          <p:cNvSpPr txBox="1"/>
          <p:nvPr/>
        </p:nvSpPr>
        <p:spPr>
          <a:xfrm>
            <a:off x="2474676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A75F8B-40E9-4F6F-9932-79EF75D99AAF}"/>
              </a:ext>
            </a:extLst>
          </p:cNvPr>
          <p:cNvSpPr txBox="1"/>
          <p:nvPr/>
        </p:nvSpPr>
        <p:spPr>
          <a:xfrm>
            <a:off x="4101713" y="4777853"/>
            <a:ext cx="503161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③一の位は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36÷4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B10C21-FA9B-EAE5-7411-00FDF85B800C}"/>
              </a:ext>
            </a:extLst>
          </p:cNvPr>
          <p:cNvSpPr txBox="1"/>
          <p:nvPr/>
        </p:nvSpPr>
        <p:spPr>
          <a:xfrm>
            <a:off x="869430" y="576572"/>
            <a:ext cx="9816931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　３問目</a:t>
            </a:r>
          </a:p>
        </p:txBody>
      </p:sp>
    </p:spTree>
    <p:extLst>
      <p:ext uri="{BB962C8B-B14F-4D97-AF65-F5344CB8AC3E}">
        <p14:creationId xmlns:p14="http://schemas.microsoft.com/office/powerpoint/2010/main" val="1565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3" grpId="0"/>
      <p:bldP spid="17" grpId="0"/>
      <p:bldP spid="20" grpId="0"/>
      <p:bldP spid="25" grpId="0"/>
      <p:bldP spid="26" grpId="0"/>
      <p:bldP spid="28" grpId="0"/>
      <p:bldP spid="21" grpId="0"/>
      <p:bldP spid="27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4068665" y="1372695"/>
            <a:ext cx="589820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627032" y="3929501"/>
            <a:ext cx="1124096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4047850" y="2319101"/>
            <a:ext cx="640831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1617803" y="4547591"/>
            <a:ext cx="116747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66321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6594748" y="5611129"/>
            <a:ext cx="481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1E3F46-24DC-4975-A544-09AD30343EA6}"/>
              </a:ext>
            </a:extLst>
          </p:cNvPr>
          <p:cNvSpPr txBox="1"/>
          <p:nvPr/>
        </p:nvSpPr>
        <p:spPr>
          <a:xfrm>
            <a:off x="5220123" y="4117311"/>
            <a:ext cx="613367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なので一の位は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94A223-4C9A-4466-8DC0-1AD43FD398C4}"/>
              </a:ext>
            </a:extLst>
          </p:cNvPr>
          <p:cNvSpPr txBox="1"/>
          <p:nvPr/>
        </p:nvSpPr>
        <p:spPr>
          <a:xfrm>
            <a:off x="2495119" y="1629047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A75F8B-40E9-4F6F-9932-79EF75D99AAF}"/>
              </a:ext>
            </a:extLst>
          </p:cNvPr>
          <p:cNvSpPr txBox="1"/>
          <p:nvPr/>
        </p:nvSpPr>
        <p:spPr>
          <a:xfrm>
            <a:off x="4068666" y="3254884"/>
            <a:ext cx="65145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③一の位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D31A3E-B130-4769-A756-0FD0321232CC}"/>
              </a:ext>
            </a:extLst>
          </p:cNvPr>
          <p:cNvSpPr txBox="1"/>
          <p:nvPr/>
        </p:nvSpPr>
        <p:spPr>
          <a:xfrm>
            <a:off x="3292832" y="5533429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B9DF81-3DA1-AA5F-16C3-91F10447121F}"/>
              </a:ext>
            </a:extLst>
          </p:cNvPr>
          <p:cNvSpPr txBox="1"/>
          <p:nvPr/>
        </p:nvSpPr>
        <p:spPr>
          <a:xfrm>
            <a:off x="1481444" y="576572"/>
            <a:ext cx="752000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最後の一の位が０になる筆算</a:t>
            </a:r>
          </a:p>
        </p:txBody>
      </p:sp>
    </p:spTree>
    <p:extLst>
      <p:ext uri="{BB962C8B-B14F-4D97-AF65-F5344CB8AC3E}">
        <p14:creationId xmlns:p14="http://schemas.microsoft.com/office/powerpoint/2010/main" val="3097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3" grpId="0"/>
      <p:bldP spid="17" grpId="0"/>
      <p:bldP spid="20" grpId="0"/>
      <p:bldP spid="25" grpId="0"/>
      <p:bldP spid="26" grpId="0"/>
      <p:bldP spid="28" grpId="0"/>
      <p:bldP spid="21" grpId="0"/>
      <p:bldP spid="27" grpId="0"/>
      <p:bldP spid="31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4135597" y="1372695"/>
            <a:ext cx="589820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627032" y="3929501"/>
            <a:ext cx="1124096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4114782" y="2319101"/>
            <a:ext cx="626268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1617803" y="4547591"/>
            <a:ext cx="116747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66321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8706067" y="5139644"/>
            <a:ext cx="273088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01E3F46-24DC-4975-A544-09AD30343EA6}"/>
              </a:ext>
            </a:extLst>
          </p:cNvPr>
          <p:cNvSpPr txBox="1"/>
          <p:nvPr/>
        </p:nvSpPr>
        <p:spPr>
          <a:xfrm>
            <a:off x="5220123" y="4117311"/>
            <a:ext cx="613367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なので一の位は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094A223-4C9A-4466-8DC0-1AD43FD398C4}"/>
              </a:ext>
            </a:extLst>
          </p:cNvPr>
          <p:cNvSpPr txBox="1"/>
          <p:nvPr/>
        </p:nvSpPr>
        <p:spPr>
          <a:xfrm>
            <a:off x="2495119" y="1629047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9A75F8B-40E9-4F6F-9932-79EF75D99AAF}"/>
              </a:ext>
            </a:extLst>
          </p:cNvPr>
          <p:cNvSpPr txBox="1"/>
          <p:nvPr/>
        </p:nvSpPr>
        <p:spPr>
          <a:xfrm>
            <a:off x="4135598" y="3254884"/>
            <a:ext cx="569643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③一の位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B9A33B-AFE4-4093-851E-F4AD1706E826}"/>
              </a:ext>
            </a:extLst>
          </p:cNvPr>
          <p:cNvSpPr txBox="1"/>
          <p:nvPr/>
        </p:nvSpPr>
        <p:spPr>
          <a:xfrm>
            <a:off x="3292832" y="5533429"/>
            <a:ext cx="2407113" cy="7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これで終了</a:t>
            </a:r>
            <a:endParaRPr lang="en-US" altLang="ja-JP" sz="32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ABF7FB-1C4B-0404-F391-6F0349D3F5D7}"/>
              </a:ext>
            </a:extLst>
          </p:cNvPr>
          <p:cNvSpPr txBox="1"/>
          <p:nvPr/>
        </p:nvSpPr>
        <p:spPr>
          <a:xfrm>
            <a:off x="1481444" y="576572"/>
            <a:ext cx="9777035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最後の一の位が０になる筆算　２問目</a:t>
            </a:r>
          </a:p>
        </p:txBody>
      </p:sp>
    </p:spTree>
    <p:extLst>
      <p:ext uri="{BB962C8B-B14F-4D97-AF65-F5344CB8AC3E}">
        <p14:creationId xmlns:p14="http://schemas.microsoft.com/office/powerpoint/2010/main" val="32846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3" grpId="0"/>
      <p:bldP spid="17" grpId="0"/>
      <p:bldP spid="20" grpId="0"/>
      <p:bldP spid="25" grpId="0"/>
      <p:bldP spid="26" grpId="0"/>
      <p:bldP spid="28" grpId="0"/>
      <p:bldP spid="21" grpId="0"/>
      <p:bldP spid="27" grpId="0"/>
      <p:bldP spid="3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1365342" y="1814856"/>
            <a:ext cx="31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1365342" y="2749118"/>
            <a:ext cx="31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803÷4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828190-7F95-906F-AC41-F09008C76595}"/>
              </a:ext>
            </a:extLst>
          </p:cNvPr>
          <p:cNvSpPr txBox="1"/>
          <p:nvPr/>
        </p:nvSpPr>
        <p:spPr>
          <a:xfrm>
            <a:off x="1481444" y="576572"/>
            <a:ext cx="752000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暗算でできる難しそうな問題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A9D39-0015-A2E9-FD6D-EB4C4485CB6F}"/>
              </a:ext>
            </a:extLst>
          </p:cNvPr>
          <p:cNvSpPr txBox="1"/>
          <p:nvPr/>
        </p:nvSpPr>
        <p:spPr>
          <a:xfrm>
            <a:off x="1365342" y="3683380"/>
            <a:ext cx="31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F2C869-44CE-F847-BED0-248245FB5A1E}"/>
              </a:ext>
            </a:extLst>
          </p:cNvPr>
          <p:cNvSpPr txBox="1"/>
          <p:nvPr/>
        </p:nvSpPr>
        <p:spPr>
          <a:xfrm>
            <a:off x="1365342" y="4617642"/>
            <a:ext cx="31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601÷2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0B4BE0-B77A-85B5-60E2-8C55EE5E113F}"/>
              </a:ext>
            </a:extLst>
          </p:cNvPr>
          <p:cNvSpPr txBox="1"/>
          <p:nvPr/>
        </p:nvSpPr>
        <p:spPr>
          <a:xfrm>
            <a:off x="4435379" y="1814856"/>
            <a:ext cx="1326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BE243C-C003-290B-7903-F4AF62D43E95}"/>
              </a:ext>
            </a:extLst>
          </p:cNvPr>
          <p:cNvSpPr txBox="1"/>
          <p:nvPr/>
        </p:nvSpPr>
        <p:spPr>
          <a:xfrm>
            <a:off x="4435379" y="2732010"/>
            <a:ext cx="29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C47250-A40B-E1ED-68B2-0DA3CAC0491F}"/>
              </a:ext>
            </a:extLst>
          </p:cNvPr>
          <p:cNvSpPr txBox="1"/>
          <p:nvPr/>
        </p:nvSpPr>
        <p:spPr>
          <a:xfrm>
            <a:off x="4435379" y="3696739"/>
            <a:ext cx="1326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6C2351B-F75E-415A-5E0F-4EC43BE198BD}"/>
              </a:ext>
            </a:extLst>
          </p:cNvPr>
          <p:cNvSpPr txBox="1"/>
          <p:nvPr/>
        </p:nvSpPr>
        <p:spPr>
          <a:xfrm>
            <a:off x="4435379" y="4604283"/>
            <a:ext cx="29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7EBD35-B670-BC16-3F0F-B4FD6F9D2BB7}"/>
              </a:ext>
            </a:extLst>
          </p:cNvPr>
          <p:cNvSpPr txBox="1"/>
          <p:nvPr/>
        </p:nvSpPr>
        <p:spPr>
          <a:xfrm>
            <a:off x="1365342" y="5546824"/>
            <a:ext cx="3195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599÷2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D434EF-8731-929A-C4EC-1A74DDE91EBD}"/>
              </a:ext>
            </a:extLst>
          </p:cNvPr>
          <p:cNvSpPr txBox="1"/>
          <p:nvPr/>
        </p:nvSpPr>
        <p:spPr>
          <a:xfrm>
            <a:off x="4435379" y="5576694"/>
            <a:ext cx="29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299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12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046700" y="1956092"/>
            <a:ext cx="7217040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色紙が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まいあります。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分けると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人分は何まいになりますか？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94AB65-81A2-49BD-9703-064B86D063D4}"/>
              </a:ext>
            </a:extLst>
          </p:cNvPr>
          <p:cNvSpPr txBox="1"/>
          <p:nvPr/>
        </p:nvSpPr>
        <p:spPr>
          <a:xfrm>
            <a:off x="1956948" y="1801474"/>
            <a:ext cx="7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7437DA-5EEB-4B86-BBC4-F5FFACEAA5E7}"/>
              </a:ext>
            </a:extLst>
          </p:cNvPr>
          <p:cNvSpPr txBox="1"/>
          <p:nvPr/>
        </p:nvSpPr>
        <p:spPr>
          <a:xfrm>
            <a:off x="832916" y="2386921"/>
            <a:ext cx="254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）７８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C1480A-A773-4B09-A7E0-B3A4711C2C09}"/>
              </a:ext>
            </a:extLst>
          </p:cNvPr>
          <p:cNvSpPr txBox="1"/>
          <p:nvPr/>
        </p:nvSpPr>
        <p:spPr>
          <a:xfrm>
            <a:off x="1945054" y="2934195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0D48800-8760-4830-A6F3-9DDF3A32940C}"/>
              </a:ext>
            </a:extLst>
          </p:cNvPr>
          <p:cNvCxnSpPr>
            <a:cxnSpLocks/>
          </p:cNvCxnSpPr>
          <p:nvPr/>
        </p:nvCxnSpPr>
        <p:spPr>
          <a:xfrm>
            <a:off x="1500985" y="2460807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1DF0E40-FD2F-4A89-BFC5-68C0898D8410}"/>
              </a:ext>
            </a:extLst>
          </p:cNvPr>
          <p:cNvCxnSpPr>
            <a:cxnSpLocks/>
          </p:cNvCxnSpPr>
          <p:nvPr/>
        </p:nvCxnSpPr>
        <p:spPr>
          <a:xfrm>
            <a:off x="1629756" y="3607703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30A247-8DE8-4271-8C09-B49FA1FD144B}"/>
              </a:ext>
            </a:extLst>
          </p:cNvPr>
          <p:cNvSpPr txBox="1"/>
          <p:nvPr/>
        </p:nvSpPr>
        <p:spPr>
          <a:xfrm>
            <a:off x="1915645" y="3655182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9AA9FD-AB49-40BF-8EBD-B5CFD7C11238}"/>
              </a:ext>
            </a:extLst>
          </p:cNvPr>
          <p:cNvSpPr txBox="1"/>
          <p:nvPr/>
        </p:nvSpPr>
        <p:spPr>
          <a:xfrm>
            <a:off x="1930381" y="4263144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1B6F4DA-EBB8-4AF6-BE4B-BF040B85D10B}"/>
              </a:ext>
            </a:extLst>
          </p:cNvPr>
          <p:cNvCxnSpPr>
            <a:cxnSpLocks/>
          </p:cNvCxnSpPr>
          <p:nvPr/>
        </p:nvCxnSpPr>
        <p:spPr>
          <a:xfrm>
            <a:off x="1629756" y="4946773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7603DC-DC69-4EB5-9397-E835A2A70798}"/>
              </a:ext>
            </a:extLst>
          </p:cNvPr>
          <p:cNvSpPr txBox="1"/>
          <p:nvPr/>
        </p:nvSpPr>
        <p:spPr>
          <a:xfrm>
            <a:off x="2464075" y="4984605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D06A50-4E73-49CE-80BD-14E0EEB70AFA}"/>
              </a:ext>
            </a:extLst>
          </p:cNvPr>
          <p:cNvSpPr txBox="1"/>
          <p:nvPr/>
        </p:nvSpPr>
        <p:spPr>
          <a:xfrm>
            <a:off x="2507888" y="1801474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05210B-2883-4B70-B289-C738C6B3C576}"/>
              </a:ext>
            </a:extLst>
          </p:cNvPr>
          <p:cNvSpPr txBox="1"/>
          <p:nvPr/>
        </p:nvSpPr>
        <p:spPr>
          <a:xfrm>
            <a:off x="4516304" y="4107279"/>
            <a:ext cx="3818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式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78÷3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4B520BB-38B1-4257-8EC0-D7EF01A37342}"/>
              </a:ext>
            </a:extLst>
          </p:cNvPr>
          <p:cNvSpPr txBox="1"/>
          <p:nvPr/>
        </p:nvSpPr>
        <p:spPr>
          <a:xfrm>
            <a:off x="6241596" y="5069795"/>
            <a:ext cx="3818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答え 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EC7471-F666-44E6-8776-105B47C56CD3}"/>
              </a:ext>
            </a:extLst>
          </p:cNvPr>
          <p:cNvSpPr txBox="1"/>
          <p:nvPr/>
        </p:nvSpPr>
        <p:spPr>
          <a:xfrm>
            <a:off x="672483" y="576572"/>
            <a:ext cx="1070036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文章問題１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（わり算の筆算を使ってみよう）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3BDC52-1808-4107-A5F6-37523EBD38E5}"/>
              </a:ext>
            </a:extLst>
          </p:cNvPr>
          <p:cNvSpPr txBox="1"/>
          <p:nvPr/>
        </p:nvSpPr>
        <p:spPr>
          <a:xfrm>
            <a:off x="7956884" y="4107279"/>
            <a:ext cx="1235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2733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78972" y="1552795"/>
            <a:ext cx="5529078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まいの色紙を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まいずつ配ると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何人に分けられて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何まいあまりますか？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9CAF76-412A-468B-AD14-01EF94347D2B}"/>
              </a:ext>
            </a:extLst>
          </p:cNvPr>
          <p:cNvSpPr txBox="1"/>
          <p:nvPr/>
        </p:nvSpPr>
        <p:spPr>
          <a:xfrm>
            <a:off x="2175277" y="1906738"/>
            <a:ext cx="7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45A6C5-C16B-4035-8F7C-E19D4661184B}"/>
              </a:ext>
            </a:extLst>
          </p:cNvPr>
          <p:cNvSpPr txBox="1"/>
          <p:nvPr/>
        </p:nvSpPr>
        <p:spPr>
          <a:xfrm>
            <a:off x="1051245" y="2492185"/>
            <a:ext cx="254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）９４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11B63-6ED5-441B-8BDF-FAFA1F867DF4}"/>
              </a:ext>
            </a:extLst>
          </p:cNvPr>
          <p:cNvSpPr txBox="1"/>
          <p:nvPr/>
        </p:nvSpPr>
        <p:spPr>
          <a:xfrm>
            <a:off x="2163383" y="3039459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9C2314-C10D-4F43-BC65-F55FDA0F4E63}"/>
              </a:ext>
            </a:extLst>
          </p:cNvPr>
          <p:cNvCxnSpPr>
            <a:cxnSpLocks/>
          </p:cNvCxnSpPr>
          <p:nvPr/>
        </p:nvCxnSpPr>
        <p:spPr>
          <a:xfrm>
            <a:off x="1719314" y="2566071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38443B5-A8F8-42E6-8F2B-798B4109F35E}"/>
              </a:ext>
            </a:extLst>
          </p:cNvPr>
          <p:cNvCxnSpPr>
            <a:cxnSpLocks/>
          </p:cNvCxnSpPr>
          <p:nvPr/>
        </p:nvCxnSpPr>
        <p:spPr>
          <a:xfrm>
            <a:off x="1848085" y="3712967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2FE09-B6FD-4AC2-9A00-21F540E832CB}"/>
              </a:ext>
            </a:extLst>
          </p:cNvPr>
          <p:cNvSpPr txBox="1"/>
          <p:nvPr/>
        </p:nvSpPr>
        <p:spPr>
          <a:xfrm>
            <a:off x="2133974" y="3760446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48EF4F-62C2-4367-B11E-76D42C0947B7}"/>
              </a:ext>
            </a:extLst>
          </p:cNvPr>
          <p:cNvSpPr txBox="1"/>
          <p:nvPr/>
        </p:nvSpPr>
        <p:spPr>
          <a:xfrm>
            <a:off x="2148710" y="4368408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01D2C02-4DBD-41DC-B358-C120073BB168}"/>
              </a:ext>
            </a:extLst>
          </p:cNvPr>
          <p:cNvCxnSpPr>
            <a:cxnSpLocks/>
          </p:cNvCxnSpPr>
          <p:nvPr/>
        </p:nvCxnSpPr>
        <p:spPr>
          <a:xfrm>
            <a:off x="1848085" y="5052037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0EDD59-A97A-4BA5-BAF8-BF479B841DE5}"/>
              </a:ext>
            </a:extLst>
          </p:cNvPr>
          <p:cNvSpPr txBox="1"/>
          <p:nvPr/>
        </p:nvSpPr>
        <p:spPr>
          <a:xfrm>
            <a:off x="2698446" y="5089869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DA7FD9-05ED-48B2-9EBA-772BA0246BB0}"/>
              </a:ext>
            </a:extLst>
          </p:cNvPr>
          <p:cNvSpPr txBox="1"/>
          <p:nvPr/>
        </p:nvSpPr>
        <p:spPr>
          <a:xfrm>
            <a:off x="2726217" y="1906738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7F3A96-4E84-4E87-A826-3863510C82C8}"/>
              </a:ext>
            </a:extLst>
          </p:cNvPr>
          <p:cNvSpPr txBox="1"/>
          <p:nvPr/>
        </p:nvSpPr>
        <p:spPr>
          <a:xfrm>
            <a:off x="4002768" y="4363386"/>
            <a:ext cx="380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式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94÷4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955DE-D03D-44F8-87D1-BC0AFBA02FC3}"/>
              </a:ext>
            </a:extLst>
          </p:cNvPr>
          <p:cNvSpPr txBox="1"/>
          <p:nvPr/>
        </p:nvSpPr>
        <p:spPr>
          <a:xfrm>
            <a:off x="4002766" y="5089869"/>
            <a:ext cx="6793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答え 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人に分けられて   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まいあまる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1C0878D-C108-41DB-B1FD-FCCB5424A6A5}"/>
              </a:ext>
            </a:extLst>
          </p:cNvPr>
          <p:cNvSpPr txBox="1"/>
          <p:nvPr/>
        </p:nvSpPr>
        <p:spPr>
          <a:xfrm>
            <a:off x="7507705" y="4363385"/>
            <a:ext cx="30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EC7471-F666-44E6-8776-105B47C56CD3}"/>
              </a:ext>
            </a:extLst>
          </p:cNvPr>
          <p:cNvSpPr txBox="1"/>
          <p:nvPr/>
        </p:nvSpPr>
        <p:spPr>
          <a:xfrm>
            <a:off x="672483" y="576572"/>
            <a:ext cx="10700365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文章問題２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（わり算の筆算を使ってみよう）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307452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1503161" y="2266311"/>
            <a:ext cx="1537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280911" y="2245953"/>
            <a:ext cx="1560791" cy="109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E49B9E-F418-4A46-8C7C-BF4CB6D77652}"/>
              </a:ext>
            </a:extLst>
          </p:cNvPr>
          <p:cNvSpPr txBox="1"/>
          <p:nvPr/>
        </p:nvSpPr>
        <p:spPr>
          <a:xfrm>
            <a:off x="1514662" y="2899937"/>
            <a:ext cx="140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689052-A494-4A20-BDB8-9ABAE10A30AB}"/>
              </a:ext>
            </a:extLst>
          </p:cNvPr>
          <p:cNvSpPr txBox="1"/>
          <p:nvPr/>
        </p:nvSpPr>
        <p:spPr>
          <a:xfrm>
            <a:off x="2140238" y="3627253"/>
            <a:ext cx="629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AEB174-A1D8-45A5-B5C8-18AB0EE197F9}"/>
              </a:ext>
            </a:extLst>
          </p:cNvPr>
          <p:cNvSpPr txBox="1"/>
          <p:nvPr/>
        </p:nvSpPr>
        <p:spPr>
          <a:xfrm>
            <a:off x="2106002" y="1598565"/>
            <a:ext cx="609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DCAE00-91E5-4B7A-AD4F-C297FA1158DB}"/>
              </a:ext>
            </a:extLst>
          </p:cNvPr>
          <p:cNvSpPr txBox="1"/>
          <p:nvPr/>
        </p:nvSpPr>
        <p:spPr>
          <a:xfrm>
            <a:off x="1133769" y="2161164"/>
            <a:ext cx="45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65CFD27-C4F2-49E4-94C3-8E6C3341F8A9}"/>
              </a:ext>
            </a:extLst>
          </p:cNvPr>
          <p:cNvSpPr txBox="1"/>
          <p:nvPr/>
        </p:nvSpPr>
        <p:spPr>
          <a:xfrm>
            <a:off x="664181" y="2221416"/>
            <a:ext cx="5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45EFBD4-8F0D-4DFB-8BD6-3A8D51A4FEDF}"/>
              </a:ext>
            </a:extLst>
          </p:cNvPr>
          <p:cNvCxnSpPr>
            <a:cxnSpLocks/>
          </p:cNvCxnSpPr>
          <p:nvPr/>
        </p:nvCxnSpPr>
        <p:spPr>
          <a:xfrm>
            <a:off x="1280911" y="3563649"/>
            <a:ext cx="1528304" cy="107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D511E40-5594-4A55-BB83-4F6340A85BA1}"/>
              </a:ext>
            </a:extLst>
          </p:cNvPr>
          <p:cNvSpPr txBox="1"/>
          <p:nvPr/>
        </p:nvSpPr>
        <p:spPr>
          <a:xfrm>
            <a:off x="4256124" y="2253867"/>
            <a:ext cx="2151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４３２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7717C9D-8286-4294-8F92-2B720D229D87}"/>
              </a:ext>
            </a:extLst>
          </p:cNvPr>
          <p:cNvSpPr txBox="1"/>
          <p:nvPr/>
        </p:nvSpPr>
        <p:spPr>
          <a:xfrm>
            <a:off x="3895410" y="2179073"/>
            <a:ext cx="45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D688577-E09B-4173-A69F-E43205772703}"/>
              </a:ext>
            </a:extLst>
          </p:cNvPr>
          <p:cNvCxnSpPr>
            <a:cxnSpLocks/>
          </p:cNvCxnSpPr>
          <p:nvPr/>
        </p:nvCxnSpPr>
        <p:spPr>
          <a:xfrm>
            <a:off x="4024419" y="2245953"/>
            <a:ext cx="2320338" cy="163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1C625FF-4105-4D35-9258-55B0A208AF42}"/>
              </a:ext>
            </a:extLst>
          </p:cNvPr>
          <p:cNvSpPr txBox="1"/>
          <p:nvPr/>
        </p:nvSpPr>
        <p:spPr>
          <a:xfrm>
            <a:off x="3433123" y="2221416"/>
            <a:ext cx="5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43D3E82-FE92-49A6-8177-DA2006EE87EB}"/>
              </a:ext>
            </a:extLst>
          </p:cNvPr>
          <p:cNvSpPr/>
          <p:nvPr/>
        </p:nvSpPr>
        <p:spPr>
          <a:xfrm>
            <a:off x="3362255" y="2156432"/>
            <a:ext cx="2338551" cy="8580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DCE519-30F9-448D-AA19-F43ED461530E}"/>
              </a:ext>
            </a:extLst>
          </p:cNvPr>
          <p:cNvSpPr txBox="1"/>
          <p:nvPr/>
        </p:nvSpPr>
        <p:spPr>
          <a:xfrm>
            <a:off x="4909998" y="1579106"/>
            <a:ext cx="132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8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pic>
        <p:nvPicPr>
          <p:cNvPr id="32" name="図 3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375740-E20C-41C5-833D-E5915B8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76" y="4634634"/>
            <a:ext cx="963486" cy="143803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E49B9E-F418-4A46-8C7C-BF4CB6D77652}"/>
              </a:ext>
            </a:extLst>
          </p:cNvPr>
          <p:cNvSpPr txBox="1"/>
          <p:nvPr/>
        </p:nvSpPr>
        <p:spPr>
          <a:xfrm>
            <a:off x="4257175" y="2883262"/>
            <a:ext cx="208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r>
              <a:rPr lang="ja-JP" altLang="en-US" sz="4800" dirty="0">
                <a:solidFill>
                  <a:schemeClr val="bg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800" dirty="0">
              <a:solidFill>
                <a:schemeClr val="bg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0A17BE-C363-48C8-B7BC-AC9574FE5379}"/>
              </a:ext>
            </a:extLst>
          </p:cNvPr>
          <p:cNvSpPr txBox="1"/>
          <p:nvPr/>
        </p:nvSpPr>
        <p:spPr>
          <a:xfrm>
            <a:off x="4873189" y="3602591"/>
            <a:ext cx="1402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E8461A9-1FF1-4BA5-A4CD-B9215981FB63}"/>
              </a:ext>
            </a:extLst>
          </p:cNvPr>
          <p:cNvCxnSpPr>
            <a:cxnSpLocks/>
          </p:cNvCxnSpPr>
          <p:nvPr/>
        </p:nvCxnSpPr>
        <p:spPr>
          <a:xfrm>
            <a:off x="4177195" y="3563649"/>
            <a:ext cx="2167562" cy="1526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8A9A0AD-6476-44FC-9440-E597A5856A70}"/>
              </a:ext>
            </a:extLst>
          </p:cNvPr>
          <p:cNvSpPr txBox="1"/>
          <p:nvPr/>
        </p:nvSpPr>
        <p:spPr>
          <a:xfrm>
            <a:off x="869430" y="576572"/>
            <a:ext cx="1034129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　比べて考えよう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846A4E-C1BB-A39D-56B1-386076E3D751}"/>
              </a:ext>
            </a:extLst>
          </p:cNvPr>
          <p:cNvSpPr txBox="1"/>
          <p:nvPr/>
        </p:nvSpPr>
        <p:spPr>
          <a:xfrm>
            <a:off x="5455820" y="1562595"/>
            <a:ext cx="72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50D91BE-00F4-2D26-30D4-A85C2884917D}"/>
              </a:ext>
            </a:extLst>
          </p:cNvPr>
          <p:cNvSpPr txBox="1"/>
          <p:nvPr/>
        </p:nvSpPr>
        <p:spPr>
          <a:xfrm>
            <a:off x="4884334" y="4187418"/>
            <a:ext cx="1460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8B8BAF-E94E-C3AE-EAE7-F6804CABB0F3}"/>
              </a:ext>
            </a:extLst>
          </p:cNvPr>
          <p:cNvCxnSpPr>
            <a:cxnSpLocks/>
          </p:cNvCxnSpPr>
          <p:nvPr/>
        </p:nvCxnSpPr>
        <p:spPr>
          <a:xfrm>
            <a:off x="4613257" y="4927332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92DFBD-3A13-A6C0-8360-23D37A9A2E33}"/>
              </a:ext>
            </a:extLst>
          </p:cNvPr>
          <p:cNvSpPr txBox="1"/>
          <p:nvPr/>
        </p:nvSpPr>
        <p:spPr>
          <a:xfrm>
            <a:off x="5574384" y="4927332"/>
            <a:ext cx="723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FC5C7E-B812-5457-CE61-CB510082F186}"/>
              </a:ext>
            </a:extLst>
          </p:cNvPr>
          <p:cNvSpPr txBox="1"/>
          <p:nvPr/>
        </p:nvSpPr>
        <p:spPr>
          <a:xfrm>
            <a:off x="6915272" y="5045786"/>
            <a:ext cx="429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271791-1C0D-2239-D9AB-141E3193D41A}"/>
              </a:ext>
            </a:extLst>
          </p:cNvPr>
          <p:cNvSpPr txBox="1"/>
          <p:nvPr/>
        </p:nvSpPr>
        <p:spPr>
          <a:xfrm>
            <a:off x="6915272" y="2073433"/>
            <a:ext cx="453894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より小さいので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より大きくなる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でわります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23" grpId="0" animBg="1"/>
      <p:bldP spid="30" grpId="0"/>
      <p:bldP spid="25" grpId="0"/>
      <p:bldP spid="26" grpId="0"/>
      <p:bldP spid="15" grpId="0"/>
      <p:bldP spid="16" grpId="0"/>
      <p:bldP spid="18" grpId="0"/>
      <p:bldP spid="20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78972" y="1552795"/>
            <a:ext cx="6409127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132cm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のリボンを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ずつ切っていきます。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8cm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のリボンは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何本できて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あまりますか？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9CAF76-412A-468B-AD14-01EF94347D2B}"/>
              </a:ext>
            </a:extLst>
          </p:cNvPr>
          <p:cNvSpPr txBox="1"/>
          <p:nvPr/>
        </p:nvSpPr>
        <p:spPr>
          <a:xfrm>
            <a:off x="2343966" y="1906738"/>
            <a:ext cx="7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45A6C5-C16B-4035-8F7C-E19D4661184B}"/>
              </a:ext>
            </a:extLst>
          </p:cNvPr>
          <p:cNvSpPr txBox="1"/>
          <p:nvPr/>
        </p:nvSpPr>
        <p:spPr>
          <a:xfrm>
            <a:off x="1051245" y="2492185"/>
            <a:ext cx="254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811B63-6ED5-441B-8BDF-FAFA1F867DF4}"/>
              </a:ext>
            </a:extLst>
          </p:cNvPr>
          <p:cNvSpPr txBox="1"/>
          <p:nvPr/>
        </p:nvSpPr>
        <p:spPr>
          <a:xfrm>
            <a:off x="2317443" y="3039459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9C2314-C10D-4F43-BC65-F55FDA0F4E63}"/>
              </a:ext>
            </a:extLst>
          </p:cNvPr>
          <p:cNvCxnSpPr>
            <a:cxnSpLocks/>
          </p:cNvCxnSpPr>
          <p:nvPr/>
        </p:nvCxnSpPr>
        <p:spPr>
          <a:xfrm>
            <a:off x="1719314" y="2566071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38443B5-A8F8-42E6-8F2B-798B4109F35E}"/>
              </a:ext>
            </a:extLst>
          </p:cNvPr>
          <p:cNvCxnSpPr>
            <a:cxnSpLocks/>
          </p:cNvCxnSpPr>
          <p:nvPr/>
        </p:nvCxnSpPr>
        <p:spPr>
          <a:xfrm>
            <a:off x="1848085" y="3712967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2FE09-B6FD-4AC2-9A00-21F540E832CB}"/>
              </a:ext>
            </a:extLst>
          </p:cNvPr>
          <p:cNvSpPr txBox="1"/>
          <p:nvPr/>
        </p:nvSpPr>
        <p:spPr>
          <a:xfrm>
            <a:off x="2409520" y="3760446"/>
            <a:ext cx="118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48EF4F-62C2-4367-B11E-76D42C0947B7}"/>
              </a:ext>
            </a:extLst>
          </p:cNvPr>
          <p:cNvSpPr txBox="1"/>
          <p:nvPr/>
        </p:nvSpPr>
        <p:spPr>
          <a:xfrm>
            <a:off x="2409520" y="4368408"/>
            <a:ext cx="112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201D2C02-4DBD-41DC-B358-C120073BB168}"/>
              </a:ext>
            </a:extLst>
          </p:cNvPr>
          <p:cNvCxnSpPr>
            <a:cxnSpLocks/>
          </p:cNvCxnSpPr>
          <p:nvPr/>
        </p:nvCxnSpPr>
        <p:spPr>
          <a:xfrm>
            <a:off x="1848085" y="5052037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0EDD59-A97A-4BA5-BAF8-BF479B841DE5}"/>
              </a:ext>
            </a:extLst>
          </p:cNvPr>
          <p:cNvSpPr txBox="1"/>
          <p:nvPr/>
        </p:nvSpPr>
        <p:spPr>
          <a:xfrm>
            <a:off x="2756330" y="5089869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DA7FD9-05ED-48B2-9EBA-772BA0246BB0}"/>
              </a:ext>
            </a:extLst>
          </p:cNvPr>
          <p:cNvSpPr txBox="1"/>
          <p:nvPr/>
        </p:nvSpPr>
        <p:spPr>
          <a:xfrm>
            <a:off x="2726217" y="1906738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7F3A96-4E84-4E87-A826-3863510C82C8}"/>
              </a:ext>
            </a:extLst>
          </p:cNvPr>
          <p:cNvSpPr txBox="1"/>
          <p:nvPr/>
        </p:nvSpPr>
        <p:spPr>
          <a:xfrm>
            <a:off x="4002768" y="4363386"/>
            <a:ext cx="4192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式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132÷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2955DE-D03D-44F8-87D1-BC0AFBA02FC3}"/>
              </a:ext>
            </a:extLst>
          </p:cNvPr>
          <p:cNvSpPr txBox="1"/>
          <p:nvPr/>
        </p:nvSpPr>
        <p:spPr>
          <a:xfrm>
            <a:off x="4002766" y="5089869"/>
            <a:ext cx="6538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答え 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本できて   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1C0878D-C108-41DB-B1FD-FCCB5424A6A5}"/>
              </a:ext>
            </a:extLst>
          </p:cNvPr>
          <p:cNvSpPr txBox="1"/>
          <p:nvPr/>
        </p:nvSpPr>
        <p:spPr>
          <a:xfrm>
            <a:off x="7850678" y="4363385"/>
            <a:ext cx="30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8EC7471-F666-44E6-8776-105B47C56CD3}"/>
              </a:ext>
            </a:extLst>
          </p:cNvPr>
          <p:cNvSpPr txBox="1"/>
          <p:nvPr/>
        </p:nvSpPr>
        <p:spPr>
          <a:xfrm>
            <a:off x="672483" y="576572"/>
            <a:ext cx="10700365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文章問題３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（わり算の筆算を使ってみよう）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41431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19227" y="1558430"/>
            <a:ext cx="6042039" cy="25545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ページの本を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日に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ページずつよむと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よみおわるのに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何日かかりますか？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5C527BF-32A5-4C19-B835-597EDC78A952}"/>
              </a:ext>
            </a:extLst>
          </p:cNvPr>
          <p:cNvSpPr txBox="1"/>
          <p:nvPr/>
        </p:nvSpPr>
        <p:spPr>
          <a:xfrm>
            <a:off x="2279261" y="1387802"/>
            <a:ext cx="706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F76476-7154-42CE-B58F-E7EC7255E278}"/>
              </a:ext>
            </a:extLst>
          </p:cNvPr>
          <p:cNvSpPr txBox="1"/>
          <p:nvPr/>
        </p:nvSpPr>
        <p:spPr>
          <a:xfrm>
            <a:off x="1051245" y="1988573"/>
            <a:ext cx="2545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ja-JP" altLang="en-US" sz="4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）９５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C7975B-3ABB-4564-BEA1-4F527E7BA785}"/>
              </a:ext>
            </a:extLst>
          </p:cNvPr>
          <p:cNvSpPr txBox="1"/>
          <p:nvPr/>
        </p:nvSpPr>
        <p:spPr>
          <a:xfrm>
            <a:off x="2229258" y="2540667"/>
            <a:ext cx="75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3C6554E-0D4D-46A8-BF40-EE1E3822667D}"/>
              </a:ext>
            </a:extLst>
          </p:cNvPr>
          <p:cNvCxnSpPr>
            <a:cxnSpLocks/>
          </p:cNvCxnSpPr>
          <p:nvPr/>
        </p:nvCxnSpPr>
        <p:spPr>
          <a:xfrm>
            <a:off x="1719314" y="2062459"/>
            <a:ext cx="177616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E8EE88B-E17A-452C-B105-09BEA91C4ABD}"/>
              </a:ext>
            </a:extLst>
          </p:cNvPr>
          <p:cNvCxnSpPr>
            <a:cxnSpLocks/>
          </p:cNvCxnSpPr>
          <p:nvPr/>
        </p:nvCxnSpPr>
        <p:spPr>
          <a:xfrm>
            <a:off x="1848085" y="3209355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7FF52D-5ACE-443A-818A-D58093B0F147}"/>
              </a:ext>
            </a:extLst>
          </p:cNvPr>
          <p:cNvSpPr txBox="1"/>
          <p:nvPr/>
        </p:nvSpPr>
        <p:spPr>
          <a:xfrm>
            <a:off x="2133974" y="3256834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endParaRPr lang="en-US" altLang="ja-JP" sz="44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00C251-DF0D-43C4-8BB3-2BBC975D6475}"/>
              </a:ext>
            </a:extLst>
          </p:cNvPr>
          <p:cNvSpPr txBox="1"/>
          <p:nvPr/>
        </p:nvSpPr>
        <p:spPr>
          <a:xfrm>
            <a:off x="2148710" y="3864796"/>
            <a:ext cx="1382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2579091-970F-4F05-867E-2B8AB44736E2}"/>
              </a:ext>
            </a:extLst>
          </p:cNvPr>
          <p:cNvCxnSpPr>
            <a:cxnSpLocks/>
          </p:cNvCxnSpPr>
          <p:nvPr/>
        </p:nvCxnSpPr>
        <p:spPr>
          <a:xfrm>
            <a:off x="1848085" y="4548425"/>
            <a:ext cx="159312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3A9C7F-78EE-4D96-A072-4088AC509CDC}"/>
              </a:ext>
            </a:extLst>
          </p:cNvPr>
          <p:cNvSpPr txBox="1"/>
          <p:nvPr/>
        </p:nvSpPr>
        <p:spPr>
          <a:xfrm>
            <a:off x="2682404" y="4586257"/>
            <a:ext cx="538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400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FEB16-1722-48A8-BC9E-01D67CC777E4}"/>
              </a:ext>
            </a:extLst>
          </p:cNvPr>
          <p:cNvSpPr txBox="1"/>
          <p:nvPr/>
        </p:nvSpPr>
        <p:spPr>
          <a:xfrm>
            <a:off x="2726217" y="1403126"/>
            <a:ext cx="76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2F1D51-48AC-4FD8-8962-515A3581BF88}"/>
              </a:ext>
            </a:extLst>
          </p:cNvPr>
          <p:cNvSpPr txBox="1"/>
          <p:nvPr/>
        </p:nvSpPr>
        <p:spPr>
          <a:xfrm>
            <a:off x="4468707" y="4333404"/>
            <a:ext cx="352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95÷7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947DDC-4F87-44ED-9CA4-A1EF73B93361}"/>
              </a:ext>
            </a:extLst>
          </p:cNvPr>
          <p:cNvSpPr txBox="1"/>
          <p:nvPr/>
        </p:nvSpPr>
        <p:spPr>
          <a:xfrm>
            <a:off x="1051245" y="5210642"/>
            <a:ext cx="754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日間よんでも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ページ残る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ページ分は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日目によむ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E5966E-1CC4-4837-818F-DF8C371F76D6}"/>
              </a:ext>
            </a:extLst>
          </p:cNvPr>
          <p:cNvSpPr txBox="1"/>
          <p:nvPr/>
        </p:nvSpPr>
        <p:spPr>
          <a:xfrm>
            <a:off x="8930918" y="5511987"/>
            <a:ext cx="29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0CF3056-B8B1-4407-BF5F-63B47BC920D9}"/>
              </a:ext>
            </a:extLst>
          </p:cNvPr>
          <p:cNvSpPr txBox="1"/>
          <p:nvPr/>
        </p:nvSpPr>
        <p:spPr>
          <a:xfrm>
            <a:off x="7640246" y="4352870"/>
            <a:ext cx="3186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8EC7471-F666-44E6-8776-105B47C56CD3}"/>
              </a:ext>
            </a:extLst>
          </p:cNvPr>
          <p:cNvSpPr txBox="1"/>
          <p:nvPr/>
        </p:nvSpPr>
        <p:spPr>
          <a:xfrm>
            <a:off x="672483" y="576572"/>
            <a:ext cx="10700365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文章問題４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（わり算の筆算を使ってみよう）</a:t>
            </a:r>
          </a:p>
        </p:txBody>
      </p:sp>
    </p:spTree>
    <p:extLst>
      <p:ext uri="{BB962C8B-B14F-4D97-AF65-F5344CB8AC3E}">
        <p14:creationId xmlns:p14="http://schemas.microsoft.com/office/powerpoint/2010/main" val="35609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練習問題１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672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726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3" grpId="0"/>
      <p:bldP spid="17" grpId="0"/>
      <p:bldP spid="20" grpId="0"/>
      <p:bldP spid="24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練習問題１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672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726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8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1" grpId="0"/>
      <p:bldP spid="42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練習問題１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672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726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736D5A-2922-44BA-811B-C42D032834F7}"/>
              </a:ext>
            </a:extLst>
          </p:cNvPr>
          <p:cNvSpPr txBox="1"/>
          <p:nvPr/>
        </p:nvSpPr>
        <p:spPr>
          <a:xfrm>
            <a:off x="726394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0C175F-26BF-4D60-9ECF-D1F91A8DDD24}"/>
              </a:ext>
            </a:extLst>
          </p:cNvPr>
          <p:cNvSpPr txBox="1"/>
          <p:nvPr/>
        </p:nvSpPr>
        <p:spPr>
          <a:xfrm>
            <a:off x="723699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0D9ECC9-1FB7-41AB-A7BA-4453B8E4B97A}"/>
              </a:ext>
            </a:extLst>
          </p:cNvPr>
          <p:cNvCxnSpPr>
            <a:cxnSpLocks/>
          </p:cNvCxnSpPr>
          <p:nvPr/>
        </p:nvCxnSpPr>
        <p:spPr>
          <a:xfrm>
            <a:off x="687761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A0D4C2D-05EC-40E4-9EB0-E2B3F35EA22B}"/>
              </a:ext>
            </a:extLst>
          </p:cNvPr>
          <p:cNvSpPr txBox="1"/>
          <p:nvPr/>
        </p:nvSpPr>
        <p:spPr>
          <a:xfrm>
            <a:off x="7571298" y="3221931"/>
            <a:ext cx="607275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B2A10F2-8144-45E0-B129-A51FD5D2C3A5}"/>
              </a:ext>
            </a:extLst>
          </p:cNvPr>
          <p:cNvSpPr txBox="1"/>
          <p:nvPr/>
        </p:nvSpPr>
        <p:spPr>
          <a:xfrm>
            <a:off x="7585803" y="4025933"/>
            <a:ext cx="60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F6015D-2DDF-4E33-BA4E-C8B7EF1C54CC}"/>
              </a:ext>
            </a:extLst>
          </p:cNvPr>
          <p:cNvSpPr txBox="1"/>
          <p:nvPr/>
        </p:nvSpPr>
        <p:spPr>
          <a:xfrm>
            <a:off x="762569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452DA63-6A66-4D85-A0FB-10E818AE64BC}"/>
              </a:ext>
            </a:extLst>
          </p:cNvPr>
          <p:cNvCxnSpPr>
            <a:cxnSpLocks/>
          </p:cNvCxnSpPr>
          <p:nvPr/>
        </p:nvCxnSpPr>
        <p:spPr>
          <a:xfrm>
            <a:off x="687761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0CCC92-EB43-4101-B3DB-202FC392EF43}"/>
              </a:ext>
            </a:extLst>
          </p:cNvPr>
          <p:cNvSpPr txBox="1"/>
          <p:nvPr/>
        </p:nvSpPr>
        <p:spPr>
          <a:xfrm>
            <a:off x="758173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D8B1661-875C-424B-AA0C-07E3A1A6A7C7}"/>
              </a:ext>
            </a:extLst>
          </p:cNvPr>
          <p:cNvSpPr txBox="1"/>
          <p:nvPr/>
        </p:nvSpPr>
        <p:spPr>
          <a:xfrm>
            <a:off x="758173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25EF380-6DC4-4CDA-B783-522B9C7FFE2D}"/>
              </a:ext>
            </a:extLst>
          </p:cNvPr>
          <p:cNvCxnSpPr>
            <a:cxnSpLocks/>
          </p:cNvCxnSpPr>
          <p:nvPr/>
        </p:nvCxnSpPr>
        <p:spPr>
          <a:xfrm>
            <a:off x="689365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95C682-1F39-4F11-8DD3-EA4A42028413}"/>
              </a:ext>
            </a:extLst>
          </p:cNvPr>
          <p:cNvSpPr txBox="1"/>
          <p:nvPr/>
        </p:nvSpPr>
        <p:spPr>
          <a:xfrm>
            <a:off x="799572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096BE7-EED9-46D8-839E-0F95BF2C40A1}"/>
              </a:ext>
            </a:extLst>
          </p:cNvPr>
          <p:cNvSpPr txBox="1"/>
          <p:nvPr/>
        </p:nvSpPr>
        <p:spPr>
          <a:xfrm>
            <a:off x="793661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7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1" grpId="0"/>
      <p:bldP spid="53" grpId="0"/>
      <p:bldP spid="54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練習問題１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58760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440299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707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1776550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8E8685-BDC6-45C4-AEC4-2070B3B3AD60}"/>
              </a:ext>
            </a:extLst>
          </p:cNvPr>
          <p:cNvSpPr txBox="1"/>
          <p:nvPr/>
        </p:nvSpPr>
        <p:spPr>
          <a:xfrm>
            <a:off x="1776550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B950198-6B0F-4A8A-882D-5EC99A35A9D6}"/>
              </a:ext>
            </a:extLst>
          </p:cNvPr>
          <p:cNvCxnSpPr>
            <a:cxnSpLocks/>
          </p:cNvCxnSpPr>
          <p:nvPr/>
        </p:nvCxnSpPr>
        <p:spPr>
          <a:xfrm>
            <a:off x="1088470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E87AB0-EB43-4F9B-8BF0-77B4075C524A}"/>
              </a:ext>
            </a:extLst>
          </p:cNvPr>
          <p:cNvSpPr txBox="1"/>
          <p:nvPr/>
        </p:nvSpPr>
        <p:spPr>
          <a:xfrm>
            <a:off x="2131429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732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672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726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E33364-DFAD-4F32-AF54-9EDB8AE27653}"/>
              </a:ext>
            </a:extLst>
          </p:cNvPr>
          <p:cNvSpPr txBox="1"/>
          <p:nvPr/>
        </p:nvSpPr>
        <p:spPr>
          <a:xfrm>
            <a:off x="440831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878DD90-6CA2-4DFF-8568-8C79D7F972D4}"/>
              </a:ext>
            </a:extLst>
          </p:cNvPr>
          <p:cNvSpPr txBox="1"/>
          <p:nvPr/>
        </p:nvSpPr>
        <p:spPr>
          <a:xfrm>
            <a:off x="438136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3EDD992-B569-43B2-A115-EF2461DE7F76}"/>
              </a:ext>
            </a:extLst>
          </p:cNvPr>
          <p:cNvCxnSpPr>
            <a:cxnSpLocks/>
          </p:cNvCxnSpPr>
          <p:nvPr/>
        </p:nvCxnSpPr>
        <p:spPr>
          <a:xfrm>
            <a:off x="402198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AB2670-2BF0-42A1-91C5-DA78BAB0C6A9}"/>
              </a:ext>
            </a:extLst>
          </p:cNvPr>
          <p:cNvSpPr txBox="1"/>
          <p:nvPr/>
        </p:nvSpPr>
        <p:spPr>
          <a:xfrm>
            <a:off x="4389856" y="3221931"/>
            <a:ext cx="1043809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7C76175-DA47-4F4B-9736-0196C4FB5664}"/>
              </a:ext>
            </a:extLst>
          </p:cNvPr>
          <p:cNvSpPr txBox="1"/>
          <p:nvPr/>
        </p:nvSpPr>
        <p:spPr>
          <a:xfrm>
            <a:off x="4376751" y="4025933"/>
            <a:ext cx="102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3B4D6A8-1773-46DC-9CDD-1F5F009EA9A2}"/>
              </a:ext>
            </a:extLst>
          </p:cNvPr>
          <p:cNvSpPr txBox="1"/>
          <p:nvPr/>
        </p:nvSpPr>
        <p:spPr>
          <a:xfrm>
            <a:off x="473799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F6571232-7B0B-49A5-AF99-183F46171CDC}"/>
              </a:ext>
            </a:extLst>
          </p:cNvPr>
          <p:cNvCxnSpPr>
            <a:cxnSpLocks/>
          </p:cNvCxnSpPr>
          <p:nvPr/>
        </p:nvCxnSpPr>
        <p:spPr>
          <a:xfrm>
            <a:off x="402198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C07B501-360A-40B3-8644-294BE5CB7811}"/>
              </a:ext>
            </a:extLst>
          </p:cNvPr>
          <p:cNvSpPr txBox="1"/>
          <p:nvPr/>
        </p:nvSpPr>
        <p:spPr>
          <a:xfrm>
            <a:off x="472610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E192E3-AC88-4FE3-985B-8360868800F3}"/>
              </a:ext>
            </a:extLst>
          </p:cNvPr>
          <p:cNvSpPr txBox="1"/>
          <p:nvPr/>
        </p:nvSpPr>
        <p:spPr>
          <a:xfrm>
            <a:off x="472610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A250769A-B8F5-4401-8A00-42FA5B129864}"/>
              </a:ext>
            </a:extLst>
          </p:cNvPr>
          <p:cNvCxnSpPr>
            <a:cxnSpLocks/>
          </p:cNvCxnSpPr>
          <p:nvPr/>
        </p:nvCxnSpPr>
        <p:spPr>
          <a:xfrm>
            <a:off x="403802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6DEBD9-5006-4C42-BB28-62F90C8D46E6}"/>
              </a:ext>
            </a:extLst>
          </p:cNvPr>
          <p:cNvSpPr txBox="1"/>
          <p:nvPr/>
        </p:nvSpPr>
        <p:spPr>
          <a:xfrm>
            <a:off x="510934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CEC35DB-F26D-4DC3-BEF3-3FE622EA372B}"/>
              </a:ext>
            </a:extLst>
          </p:cNvPr>
          <p:cNvSpPr txBox="1"/>
          <p:nvPr/>
        </p:nvSpPr>
        <p:spPr>
          <a:xfrm>
            <a:off x="508098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F736D5A-2922-44BA-811B-C42D032834F7}"/>
              </a:ext>
            </a:extLst>
          </p:cNvPr>
          <p:cNvSpPr txBox="1"/>
          <p:nvPr/>
        </p:nvSpPr>
        <p:spPr>
          <a:xfrm>
            <a:off x="7263947" y="2576451"/>
            <a:ext cx="53046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0C175F-26BF-4D60-9ECF-D1F91A8DDD24}"/>
              </a:ext>
            </a:extLst>
          </p:cNvPr>
          <p:cNvSpPr txBox="1"/>
          <p:nvPr/>
        </p:nvSpPr>
        <p:spPr>
          <a:xfrm>
            <a:off x="723699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10D9ECC9-1FB7-41AB-A7BA-4453B8E4B97A}"/>
              </a:ext>
            </a:extLst>
          </p:cNvPr>
          <p:cNvCxnSpPr>
            <a:cxnSpLocks/>
          </p:cNvCxnSpPr>
          <p:nvPr/>
        </p:nvCxnSpPr>
        <p:spPr>
          <a:xfrm>
            <a:off x="687761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A0D4C2D-05EC-40E4-9EB0-E2B3F35EA22B}"/>
              </a:ext>
            </a:extLst>
          </p:cNvPr>
          <p:cNvSpPr txBox="1"/>
          <p:nvPr/>
        </p:nvSpPr>
        <p:spPr>
          <a:xfrm>
            <a:off x="7571298" y="3221931"/>
            <a:ext cx="607275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B2A10F2-8144-45E0-B129-A51FD5D2C3A5}"/>
              </a:ext>
            </a:extLst>
          </p:cNvPr>
          <p:cNvSpPr txBox="1"/>
          <p:nvPr/>
        </p:nvSpPr>
        <p:spPr>
          <a:xfrm>
            <a:off x="7585803" y="4025933"/>
            <a:ext cx="60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DF6015D-2DDF-4E33-BA4E-C8B7EF1C54CC}"/>
              </a:ext>
            </a:extLst>
          </p:cNvPr>
          <p:cNvSpPr txBox="1"/>
          <p:nvPr/>
        </p:nvSpPr>
        <p:spPr>
          <a:xfrm>
            <a:off x="762569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0452DA63-6A66-4D85-A0FB-10E818AE64BC}"/>
              </a:ext>
            </a:extLst>
          </p:cNvPr>
          <p:cNvCxnSpPr>
            <a:cxnSpLocks/>
          </p:cNvCxnSpPr>
          <p:nvPr/>
        </p:nvCxnSpPr>
        <p:spPr>
          <a:xfrm>
            <a:off x="687761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00CCC92-EB43-4101-B3DB-202FC392EF43}"/>
              </a:ext>
            </a:extLst>
          </p:cNvPr>
          <p:cNvSpPr txBox="1"/>
          <p:nvPr/>
        </p:nvSpPr>
        <p:spPr>
          <a:xfrm>
            <a:off x="7581737" y="4610006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9D8B1661-875C-424B-AA0C-07E3A1A6A7C7}"/>
              </a:ext>
            </a:extLst>
          </p:cNvPr>
          <p:cNvSpPr txBox="1"/>
          <p:nvPr/>
        </p:nvSpPr>
        <p:spPr>
          <a:xfrm>
            <a:off x="7581737" y="5194078"/>
            <a:ext cx="104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825EF380-6DC4-4CDA-B783-522B9C7FFE2D}"/>
              </a:ext>
            </a:extLst>
          </p:cNvPr>
          <p:cNvCxnSpPr>
            <a:cxnSpLocks/>
          </p:cNvCxnSpPr>
          <p:nvPr/>
        </p:nvCxnSpPr>
        <p:spPr>
          <a:xfrm>
            <a:off x="6893657" y="5837796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895C682-1F39-4F11-8DD3-EA4A42028413}"/>
              </a:ext>
            </a:extLst>
          </p:cNvPr>
          <p:cNvSpPr txBox="1"/>
          <p:nvPr/>
        </p:nvSpPr>
        <p:spPr>
          <a:xfrm>
            <a:off x="799572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E096BE7-EED9-46D8-839E-0F95BF2C40A1}"/>
              </a:ext>
            </a:extLst>
          </p:cNvPr>
          <p:cNvSpPr txBox="1"/>
          <p:nvPr/>
        </p:nvSpPr>
        <p:spPr>
          <a:xfrm>
            <a:off x="7936616" y="5867332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22D039E-282D-4E23-83D2-47FB6FB4D112}"/>
              </a:ext>
            </a:extLst>
          </p:cNvPr>
          <p:cNvSpPr txBox="1"/>
          <p:nvPr/>
        </p:nvSpPr>
        <p:spPr>
          <a:xfrm>
            <a:off x="10143064" y="2576451"/>
            <a:ext cx="929131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8C509CC-A63E-41F0-A147-5553AD737B0D}"/>
              </a:ext>
            </a:extLst>
          </p:cNvPr>
          <p:cNvCxnSpPr>
            <a:cxnSpLocks/>
          </p:cNvCxnSpPr>
          <p:nvPr/>
        </p:nvCxnSpPr>
        <p:spPr>
          <a:xfrm>
            <a:off x="9756732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7360FE-77D1-4A9C-8C25-C17936AC0B51}"/>
              </a:ext>
            </a:extLst>
          </p:cNvPr>
          <p:cNvSpPr txBox="1"/>
          <p:nvPr/>
        </p:nvSpPr>
        <p:spPr>
          <a:xfrm>
            <a:off x="1050481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5C7A3BD-8546-4377-8A23-A8BE41BB6794}"/>
              </a:ext>
            </a:extLst>
          </p:cNvPr>
          <p:cNvSpPr txBox="1"/>
          <p:nvPr/>
        </p:nvSpPr>
        <p:spPr>
          <a:xfrm>
            <a:off x="10852859" y="3449763"/>
            <a:ext cx="56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0E6C9B2-AC26-4BF1-B4D4-34F5D7FF9004}"/>
              </a:ext>
            </a:extLst>
          </p:cNvPr>
          <p:cNvSpPr txBox="1"/>
          <p:nvPr/>
        </p:nvSpPr>
        <p:spPr>
          <a:xfrm>
            <a:off x="10874838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5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6" grpId="0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練習問題２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219221"/>
            <a:ext cx="21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18426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763233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2123736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738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780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723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3" grpId="0"/>
      <p:bldP spid="17" grpId="0"/>
      <p:bldP spid="20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練習問題２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219221"/>
            <a:ext cx="21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18426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763233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2123736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738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780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723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9BA5B7-CCD9-43FE-9968-C88A1505A52B}"/>
              </a:ext>
            </a:extLst>
          </p:cNvPr>
          <p:cNvSpPr txBox="1"/>
          <p:nvPr/>
        </p:nvSpPr>
        <p:spPr>
          <a:xfrm>
            <a:off x="4431323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99D650-965C-48AB-A08B-33595DF13776}"/>
              </a:ext>
            </a:extLst>
          </p:cNvPr>
          <p:cNvSpPr txBox="1"/>
          <p:nvPr/>
        </p:nvSpPr>
        <p:spPr>
          <a:xfrm>
            <a:off x="444470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6579668-D967-430B-BDE4-6CDBE574D638}"/>
              </a:ext>
            </a:extLst>
          </p:cNvPr>
          <p:cNvCxnSpPr>
            <a:cxnSpLocks/>
          </p:cNvCxnSpPr>
          <p:nvPr/>
        </p:nvCxnSpPr>
        <p:spPr>
          <a:xfrm>
            <a:off x="408532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C27644-03AF-47AD-AFB7-5FA82EE47006}"/>
              </a:ext>
            </a:extLst>
          </p:cNvPr>
          <p:cNvSpPr txBox="1"/>
          <p:nvPr/>
        </p:nvSpPr>
        <p:spPr>
          <a:xfrm>
            <a:off x="4776130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7CB7C2-3509-47DB-BC62-FF55C34E6D99}"/>
              </a:ext>
            </a:extLst>
          </p:cNvPr>
          <p:cNvSpPr txBox="1"/>
          <p:nvPr/>
        </p:nvSpPr>
        <p:spPr>
          <a:xfrm>
            <a:off x="4789447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C3CD99-4680-4BC8-B500-075DB1C49697}"/>
              </a:ext>
            </a:extLst>
          </p:cNvPr>
          <p:cNvSpPr txBox="1"/>
          <p:nvPr/>
        </p:nvSpPr>
        <p:spPr>
          <a:xfrm>
            <a:off x="480133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A1EB2AE-DF86-46BA-91BD-ACE08F349D41}"/>
              </a:ext>
            </a:extLst>
          </p:cNvPr>
          <p:cNvCxnSpPr>
            <a:cxnSpLocks/>
          </p:cNvCxnSpPr>
          <p:nvPr/>
        </p:nvCxnSpPr>
        <p:spPr>
          <a:xfrm>
            <a:off x="408532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3CBA1A-6C9D-4095-913B-4218C29C0DBF}"/>
              </a:ext>
            </a:extLst>
          </p:cNvPr>
          <p:cNvSpPr txBox="1"/>
          <p:nvPr/>
        </p:nvSpPr>
        <p:spPr>
          <a:xfrm>
            <a:off x="5136633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BC6532-74AD-4D84-B14A-D7A406A966C1}"/>
              </a:ext>
            </a:extLst>
          </p:cNvPr>
          <p:cNvSpPr txBox="1"/>
          <p:nvPr/>
        </p:nvSpPr>
        <p:spPr>
          <a:xfrm>
            <a:off x="517268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6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7" grpId="0"/>
      <p:bldP spid="34" grpId="0"/>
      <p:bldP spid="36" grpId="0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練習問題２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219221"/>
            <a:ext cx="21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18426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763233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2123736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738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780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723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9BA5B7-CCD9-43FE-9968-C88A1505A52B}"/>
              </a:ext>
            </a:extLst>
          </p:cNvPr>
          <p:cNvSpPr txBox="1"/>
          <p:nvPr/>
        </p:nvSpPr>
        <p:spPr>
          <a:xfrm>
            <a:off x="4431323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99D650-965C-48AB-A08B-33595DF13776}"/>
              </a:ext>
            </a:extLst>
          </p:cNvPr>
          <p:cNvSpPr txBox="1"/>
          <p:nvPr/>
        </p:nvSpPr>
        <p:spPr>
          <a:xfrm>
            <a:off x="444470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6579668-D967-430B-BDE4-6CDBE574D638}"/>
              </a:ext>
            </a:extLst>
          </p:cNvPr>
          <p:cNvCxnSpPr>
            <a:cxnSpLocks/>
          </p:cNvCxnSpPr>
          <p:nvPr/>
        </p:nvCxnSpPr>
        <p:spPr>
          <a:xfrm>
            <a:off x="408532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C27644-03AF-47AD-AFB7-5FA82EE47006}"/>
              </a:ext>
            </a:extLst>
          </p:cNvPr>
          <p:cNvSpPr txBox="1"/>
          <p:nvPr/>
        </p:nvSpPr>
        <p:spPr>
          <a:xfrm>
            <a:off x="4776130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7CB7C2-3509-47DB-BC62-FF55C34E6D99}"/>
              </a:ext>
            </a:extLst>
          </p:cNvPr>
          <p:cNvSpPr txBox="1"/>
          <p:nvPr/>
        </p:nvSpPr>
        <p:spPr>
          <a:xfrm>
            <a:off x="4789447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C3CD99-4680-4BC8-B500-075DB1C49697}"/>
              </a:ext>
            </a:extLst>
          </p:cNvPr>
          <p:cNvSpPr txBox="1"/>
          <p:nvPr/>
        </p:nvSpPr>
        <p:spPr>
          <a:xfrm>
            <a:off x="480133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A1EB2AE-DF86-46BA-91BD-ACE08F349D41}"/>
              </a:ext>
            </a:extLst>
          </p:cNvPr>
          <p:cNvCxnSpPr>
            <a:cxnSpLocks/>
          </p:cNvCxnSpPr>
          <p:nvPr/>
        </p:nvCxnSpPr>
        <p:spPr>
          <a:xfrm>
            <a:off x="408532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3CBA1A-6C9D-4095-913B-4218C29C0DBF}"/>
              </a:ext>
            </a:extLst>
          </p:cNvPr>
          <p:cNvSpPr txBox="1"/>
          <p:nvPr/>
        </p:nvSpPr>
        <p:spPr>
          <a:xfrm>
            <a:off x="5136633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BC6532-74AD-4D84-B14A-D7A406A966C1}"/>
              </a:ext>
            </a:extLst>
          </p:cNvPr>
          <p:cNvSpPr txBox="1"/>
          <p:nvPr/>
        </p:nvSpPr>
        <p:spPr>
          <a:xfrm>
            <a:off x="517268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2C5F52-FE0F-4CB2-A499-351B04F955DF}"/>
              </a:ext>
            </a:extLst>
          </p:cNvPr>
          <p:cNvSpPr txBox="1"/>
          <p:nvPr/>
        </p:nvSpPr>
        <p:spPr>
          <a:xfrm>
            <a:off x="7281965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BCF1544-0BB3-4EBB-B245-D36CD14FAED5}"/>
              </a:ext>
            </a:extLst>
          </p:cNvPr>
          <p:cNvSpPr txBox="1"/>
          <p:nvPr/>
        </p:nvSpPr>
        <p:spPr>
          <a:xfrm>
            <a:off x="7295342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E9CF26D-EF0C-474A-BBD7-A5338601EF6F}"/>
              </a:ext>
            </a:extLst>
          </p:cNvPr>
          <p:cNvCxnSpPr>
            <a:cxnSpLocks/>
          </p:cNvCxnSpPr>
          <p:nvPr/>
        </p:nvCxnSpPr>
        <p:spPr>
          <a:xfrm>
            <a:off x="6935967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3AEB93-F480-4C1A-A05B-B1A59AC68E13}"/>
              </a:ext>
            </a:extLst>
          </p:cNvPr>
          <p:cNvSpPr txBox="1"/>
          <p:nvPr/>
        </p:nvSpPr>
        <p:spPr>
          <a:xfrm>
            <a:off x="7252624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9B7FB2-C2C0-4286-9F6E-3E32099862B3}"/>
              </a:ext>
            </a:extLst>
          </p:cNvPr>
          <p:cNvSpPr txBox="1"/>
          <p:nvPr/>
        </p:nvSpPr>
        <p:spPr>
          <a:xfrm>
            <a:off x="7226111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64CA30-26D7-4545-82E0-0E9A7B7D9315}"/>
              </a:ext>
            </a:extLst>
          </p:cNvPr>
          <p:cNvSpPr txBox="1"/>
          <p:nvPr/>
        </p:nvSpPr>
        <p:spPr>
          <a:xfrm>
            <a:off x="7651972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1B3BDE2-1091-4D15-B73B-E6EE93088170}"/>
              </a:ext>
            </a:extLst>
          </p:cNvPr>
          <p:cNvCxnSpPr>
            <a:cxnSpLocks/>
          </p:cNvCxnSpPr>
          <p:nvPr/>
        </p:nvCxnSpPr>
        <p:spPr>
          <a:xfrm>
            <a:off x="6935967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327CAD-B6C6-4243-B274-975FF90824C4}"/>
              </a:ext>
            </a:extLst>
          </p:cNvPr>
          <p:cNvSpPr txBox="1"/>
          <p:nvPr/>
        </p:nvSpPr>
        <p:spPr>
          <a:xfrm>
            <a:off x="7987275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120FFDD-5D16-4DC6-A370-652624553931}"/>
              </a:ext>
            </a:extLst>
          </p:cNvPr>
          <p:cNvSpPr txBox="1"/>
          <p:nvPr/>
        </p:nvSpPr>
        <p:spPr>
          <a:xfrm>
            <a:off x="802332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32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5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練習問題２　</a:t>
            </a:r>
            <a:endParaRPr kumimoji="1" lang="ja-JP" altLang="en-US" sz="5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219221"/>
            <a:ext cx="214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418426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431803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02544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072428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1763233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296CD1-8D43-4F03-8B1B-165B522CE9DD}"/>
              </a:ext>
            </a:extLst>
          </p:cNvPr>
          <p:cNvSpPr txBox="1"/>
          <p:nvPr/>
        </p:nvSpPr>
        <p:spPr>
          <a:xfrm>
            <a:off x="1776550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4346F4-5847-4806-B891-604E47F5EA03}"/>
              </a:ext>
            </a:extLst>
          </p:cNvPr>
          <p:cNvSpPr txBox="1"/>
          <p:nvPr/>
        </p:nvSpPr>
        <p:spPr>
          <a:xfrm>
            <a:off x="178843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F7A9C71-8A93-4C54-B134-02E4B5418615}"/>
              </a:ext>
            </a:extLst>
          </p:cNvPr>
          <p:cNvCxnSpPr>
            <a:cxnSpLocks/>
          </p:cNvCxnSpPr>
          <p:nvPr/>
        </p:nvCxnSpPr>
        <p:spPr>
          <a:xfrm>
            <a:off x="1072428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BBBF4A-6093-4548-BB43-625131F38C26}"/>
              </a:ext>
            </a:extLst>
          </p:cNvPr>
          <p:cNvSpPr txBox="1"/>
          <p:nvPr/>
        </p:nvSpPr>
        <p:spPr>
          <a:xfrm>
            <a:off x="2123736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53D12CF-CDD5-4F8E-ADBC-F2A88DBD84CB}"/>
              </a:ext>
            </a:extLst>
          </p:cNvPr>
          <p:cNvSpPr txBox="1"/>
          <p:nvPr/>
        </p:nvSpPr>
        <p:spPr>
          <a:xfrm>
            <a:off x="2159784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485572F-D09B-472D-AFD5-AB8AB509CD8B}"/>
              </a:ext>
            </a:extLst>
          </p:cNvPr>
          <p:cNvSpPr txBox="1"/>
          <p:nvPr/>
        </p:nvSpPr>
        <p:spPr>
          <a:xfrm>
            <a:off x="3539845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738</a:t>
            </a: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C2C0215-154B-452C-BAEF-D88F80EF20B9}"/>
              </a:ext>
            </a:extLst>
          </p:cNvPr>
          <p:cNvCxnSpPr>
            <a:cxnSpLocks/>
          </p:cNvCxnSpPr>
          <p:nvPr/>
        </p:nvCxnSpPr>
        <p:spPr>
          <a:xfrm>
            <a:off x="3996008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526CF79-6C30-472F-9131-10C0E770E467}"/>
              </a:ext>
            </a:extLst>
          </p:cNvPr>
          <p:cNvSpPr txBox="1"/>
          <p:nvPr/>
        </p:nvSpPr>
        <p:spPr>
          <a:xfrm>
            <a:off x="6400619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780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F1FC17DA-6F7B-4929-892B-D42CA8E4B63A}"/>
              </a:ext>
            </a:extLst>
          </p:cNvPr>
          <p:cNvCxnSpPr>
            <a:cxnSpLocks/>
          </p:cNvCxnSpPr>
          <p:nvPr/>
        </p:nvCxnSpPr>
        <p:spPr>
          <a:xfrm>
            <a:off x="6856782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5488F69-2657-4EE1-9A5A-4C0797C5D6F0}"/>
              </a:ext>
            </a:extLst>
          </p:cNvPr>
          <p:cNvSpPr txBox="1"/>
          <p:nvPr/>
        </p:nvSpPr>
        <p:spPr>
          <a:xfrm>
            <a:off x="9261392" y="2047419"/>
            <a:ext cx="2141287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723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FE5FF11-81E6-4B9D-B8E2-C44C07E7E921}"/>
              </a:ext>
            </a:extLst>
          </p:cNvPr>
          <p:cNvCxnSpPr>
            <a:cxnSpLocks/>
          </p:cNvCxnSpPr>
          <p:nvPr/>
        </p:nvCxnSpPr>
        <p:spPr>
          <a:xfrm>
            <a:off x="9717555" y="230303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9BA5B7-CCD9-43FE-9968-C88A1505A52B}"/>
              </a:ext>
            </a:extLst>
          </p:cNvPr>
          <p:cNvSpPr txBox="1"/>
          <p:nvPr/>
        </p:nvSpPr>
        <p:spPr>
          <a:xfrm>
            <a:off x="4431323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99D650-965C-48AB-A08B-33595DF13776}"/>
              </a:ext>
            </a:extLst>
          </p:cNvPr>
          <p:cNvSpPr txBox="1"/>
          <p:nvPr/>
        </p:nvSpPr>
        <p:spPr>
          <a:xfrm>
            <a:off x="4444700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6579668-D967-430B-BDE4-6CDBE574D638}"/>
              </a:ext>
            </a:extLst>
          </p:cNvPr>
          <p:cNvCxnSpPr>
            <a:cxnSpLocks/>
          </p:cNvCxnSpPr>
          <p:nvPr/>
        </p:nvCxnSpPr>
        <p:spPr>
          <a:xfrm>
            <a:off x="4085325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C27644-03AF-47AD-AFB7-5FA82EE47006}"/>
              </a:ext>
            </a:extLst>
          </p:cNvPr>
          <p:cNvSpPr txBox="1"/>
          <p:nvPr/>
        </p:nvSpPr>
        <p:spPr>
          <a:xfrm>
            <a:off x="4776130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7CB7C2-3509-47DB-BC62-FF55C34E6D99}"/>
              </a:ext>
            </a:extLst>
          </p:cNvPr>
          <p:cNvSpPr txBox="1"/>
          <p:nvPr/>
        </p:nvSpPr>
        <p:spPr>
          <a:xfrm>
            <a:off x="4789447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C3CD99-4680-4BC8-B500-075DB1C49697}"/>
              </a:ext>
            </a:extLst>
          </p:cNvPr>
          <p:cNvSpPr txBox="1"/>
          <p:nvPr/>
        </p:nvSpPr>
        <p:spPr>
          <a:xfrm>
            <a:off x="4801330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A1EB2AE-DF86-46BA-91BD-ACE08F349D41}"/>
              </a:ext>
            </a:extLst>
          </p:cNvPr>
          <p:cNvCxnSpPr>
            <a:cxnSpLocks/>
          </p:cNvCxnSpPr>
          <p:nvPr/>
        </p:nvCxnSpPr>
        <p:spPr>
          <a:xfrm>
            <a:off x="4085325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73CBA1A-6C9D-4095-913B-4218C29C0DBF}"/>
              </a:ext>
            </a:extLst>
          </p:cNvPr>
          <p:cNvSpPr txBox="1"/>
          <p:nvPr/>
        </p:nvSpPr>
        <p:spPr>
          <a:xfrm>
            <a:off x="5136633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ABC6532-74AD-4D84-B14A-D7A406A966C1}"/>
              </a:ext>
            </a:extLst>
          </p:cNvPr>
          <p:cNvSpPr txBox="1"/>
          <p:nvPr/>
        </p:nvSpPr>
        <p:spPr>
          <a:xfrm>
            <a:off x="5172681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2C5F52-FE0F-4CB2-A499-351B04F955DF}"/>
              </a:ext>
            </a:extLst>
          </p:cNvPr>
          <p:cNvSpPr txBox="1"/>
          <p:nvPr/>
        </p:nvSpPr>
        <p:spPr>
          <a:xfrm>
            <a:off x="7281965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BCF1544-0BB3-4EBB-B245-D36CD14FAED5}"/>
              </a:ext>
            </a:extLst>
          </p:cNvPr>
          <p:cNvSpPr txBox="1"/>
          <p:nvPr/>
        </p:nvSpPr>
        <p:spPr>
          <a:xfrm>
            <a:off x="7295342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E9CF26D-EF0C-474A-BBD7-A5338601EF6F}"/>
              </a:ext>
            </a:extLst>
          </p:cNvPr>
          <p:cNvCxnSpPr>
            <a:cxnSpLocks/>
          </p:cNvCxnSpPr>
          <p:nvPr/>
        </p:nvCxnSpPr>
        <p:spPr>
          <a:xfrm>
            <a:off x="6935967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E3AEB93-F480-4C1A-A05B-B1A59AC68E13}"/>
              </a:ext>
            </a:extLst>
          </p:cNvPr>
          <p:cNvSpPr txBox="1"/>
          <p:nvPr/>
        </p:nvSpPr>
        <p:spPr>
          <a:xfrm>
            <a:off x="7252624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89B7FB2-C2C0-4286-9F6E-3E32099862B3}"/>
              </a:ext>
            </a:extLst>
          </p:cNvPr>
          <p:cNvSpPr txBox="1"/>
          <p:nvPr/>
        </p:nvSpPr>
        <p:spPr>
          <a:xfrm>
            <a:off x="7226111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64CA30-26D7-4545-82E0-0E9A7B7D9315}"/>
              </a:ext>
            </a:extLst>
          </p:cNvPr>
          <p:cNvSpPr txBox="1"/>
          <p:nvPr/>
        </p:nvSpPr>
        <p:spPr>
          <a:xfrm>
            <a:off x="7651972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1B3BDE2-1091-4D15-B73B-E6EE93088170}"/>
              </a:ext>
            </a:extLst>
          </p:cNvPr>
          <p:cNvCxnSpPr>
            <a:cxnSpLocks/>
          </p:cNvCxnSpPr>
          <p:nvPr/>
        </p:nvCxnSpPr>
        <p:spPr>
          <a:xfrm>
            <a:off x="6935967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D327CAD-B6C6-4243-B274-975FF90824C4}"/>
              </a:ext>
            </a:extLst>
          </p:cNvPr>
          <p:cNvSpPr txBox="1"/>
          <p:nvPr/>
        </p:nvSpPr>
        <p:spPr>
          <a:xfrm>
            <a:off x="7987275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120FFDD-5D16-4DC6-A370-652624553931}"/>
              </a:ext>
            </a:extLst>
          </p:cNvPr>
          <p:cNvSpPr txBox="1"/>
          <p:nvPr/>
        </p:nvSpPr>
        <p:spPr>
          <a:xfrm>
            <a:off x="802332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42AA9C3-F269-4A42-A4A4-849128A6C8A5}"/>
              </a:ext>
            </a:extLst>
          </p:cNvPr>
          <p:cNvSpPr txBox="1"/>
          <p:nvPr/>
        </p:nvSpPr>
        <p:spPr>
          <a:xfrm>
            <a:off x="10142739" y="2766354"/>
            <a:ext cx="5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3769397-99E0-4218-9380-18B74BA497F6}"/>
              </a:ext>
            </a:extLst>
          </p:cNvPr>
          <p:cNvSpPr txBox="1"/>
          <p:nvPr/>
        </p:nvSpPr>
        <p:spPr>
          <a:xfrm>
            <a:off x="10106972" y="1422026"/>
            <a:ext cx="530400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B67CC8FA-79BA-4606-80DF-CC4503FD2BDC}"/>
              </a:ext>
            </a:extLst>
          </p:cNvPr>
          <p:cNvCxnSpPr>
            <a:cxnSpLocks/>
          </p:cNvCxnSpPr>
          <p:nvPr/>
        </p:nvCxnSpPr>
        <p:spPr>
          <a:xfrm>
            <a:off x="9747597" y="3447698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6A29B94-68C0-4891-89B5-7E0870A23CB0}"/>
              </a:ext>
            </a:extLst>
          </p:cNvPr>
          <p:cNvSpPr txBox="1"/>
          <p:nvPr/>
        </p:nvSpPr>
        <p:spPr>
          <a:xfrm>
            <a:off x="10064254" y="3481928"/>
            <a:ext cx="918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lang="en-US" altLang="ja-JP" sz="40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F5B3081-5B53-4711-BC12-B5A8B16458C9}"/>
              </a:ext>
            </a:extLst>
          </p:cNvPr>
          <p:cNvSpPr txBox="1"/>
          <p:nvPr/>
        </p:nvSpPr>
        <p:spPr>
          <a:xfrm>
            <a:off x="10037741" y="4025933"/>
            <a:ext cx="918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834B59A-68D4-457A-A783-328377653C5C}"/>
              </a:ext>
            </a:extLst>
          </p:cNvPr>
          <p:cNvSpPr txBox="1"/>
          <p:nvPr/>
        </p:nvSpPr>
        <p:spPr>
          <a:xfrm>
            <a:off x="10463602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FC985C5-2D6C-4E3F-8D05-5DDEE7BCB138}"/>
              </a:ext>
            </a:extLst>
          </p:cNvPr>
          <p:cNvCxnSpPr>
            <a:cxnSpLocks/>
          </p:cNvCxnSpPr>
          <p:nvPr/>
        </p:nvCxnSpPr>
        <p:spPr>
          <a:xfrm>
            <a:off x="9747597" y="4621523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63181AF-7CCA-492D-8C4D-F4AC740BC511}"/>
              </a:ext>
            </a:extLst>
          </p:cNvPr>
          <p:cNvSpPr txBox="1"/>
          <p:nvPr/>
        </p:nvSpPr>
        <p:spPr>
          <a:xfrm>
            <a:off x="10798905" y="4641015"/>
            <a:ext cx="510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EBA90CC-9FC9-45CF-A3FE-62C3CE7CCFD4}"/>
              </a:ext>
            </a:extLst>
          </p:cNvPr>
          <p:cNvSpPr txBox="1"/>
          <p:nvPr/>
        </p:nvSpPr>
        <p:spPr>
          <a:xfrm>
            <a:off x="10834953" y="1645580"/>
            <a:ext cx="521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44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3752044" y="1694395"/>
            <a:ext cx="70433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①百の位の３は４より小さいので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スルーして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4935411" y="3641159"/>
            <a:ext cx="477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７つ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12936" y="3091105"/>
            <a:ext cx="168512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059364" y="1650870"/>
            <a:ext cx="1076601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498167" y="1651493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A4EFB6C-61A5-46FE-809A-44A2F7F25C8D}"/>
              </a:ext>
            </a:extLst>
          </p:cNvPr>
          <p:cNvSpPr txBox="1"/>
          <p:nvPr/>
        </p:nvSpPr>
        <p:spPr>
          <a:xfrm>
            <a:off x="869430" y="576572"/>
            <a:ext cx="8084264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　２問目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8A65E-C7A6-1472-511A-E9D0A6DBC584}"/>
              </a:ext>
            </a:extLst>
          </p:cNvPr>
          <p:cNvSpPr txBox="1"/>
          <p:nvPr/>
        </p:nvSpPr>
        <p:spPr>
          <a:xfrm>
            <a:off x="3752045" y="2929863"/>
            <a:ext cx="66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の中に４はいくつある？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08A86FE-CAE6-18BD-1E5A-7F01D367B391}"/>
              </a:ext>
            </a:extLst>
          </p:cNvPr>
          <p:cNvSpPr/>
          <p:nvPr/>
        </p:nvSpPr>
        <p:spPr>
          <a:xfrm>
            <a:off x="1396636" y="2585567"/>
            <a:ext cx="1203345" cy="8580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E160774-E9C8-97E1-94BF-ADA2D0DCA1FD}"/>
              </a:ext>
            </a:extLst>
          </p:cNvPr>
          <p:cNvSpPr/>
          <p:nvPr/>
        </p:nvSpPr>
        <p:spPr>
          <a:xfrm>
            <a:off x="2610476" y="1945690"/>
            <a:ext cx="652233" cy="432141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55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/>
      <p:bldP spid="14" grpId="0"/>
      <p:bldP spid="28" grpId="0"/>
      <p:bldP spid="2" grpId="0"/>
      <p:bldP spid="3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5801396" y="2654132"/>
            <a:ext cx="412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3638EA-3985-4926-843A-36C9CF3CF3F1}"/>
              </a:ext>
            </a:extLst>
          </p:cNvPr>
          <p:cNvSpPr txBox="1"/>
          <p:nvPr/>
        </p:nvSpPr>
        <p:spPr>
          <a:xfrm>
            <a:off x="640504" y="1292737"/>
            <a:ext cx="8359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このキャンディーを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に配ります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人何このキャンディーをもらえますか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バブル チャート&#10;&#10;自動的に生成された説明">
            <a:extLst>
              <a:ext uri="{FF2B5EF4-FFF2-40B4-BE49-F238E27FC236}">
                <a16:creationId xmlns:a16="http://schemas.microsoft.com/office/drawing/2014/main" id="{5CBE9D25-F788-4170-9F68-AA044B5A3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3776158"/>
            <a:ext cx="590680" cy="349143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52282522-8663-4DDE-9171-6436C65EB6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1727" y="40017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8" name="図 27" descr="バブル チャート&#10;&#10;自動的に生成された説明">
            <a:extLst>
              <a:ext uri="{FF2B5EF4-FFF2-40B4-BE49-F238E27FC236}">
                <a16:creationId xmlns:a16="http://schemas.microsoft.com/office/drawing/2014/main" id="{E5F9D8F1-781F-445D-8DC3-FE6489BD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3776158"/>
            <a:ext cx="590680" cy="349143"/>
          </a:xfrm>
          <a:prstGeom prst="rect">
            <a:avLst/>
          </a:prstGeom>
        </p:spPr>
      </p:pic>
      <p:pic>
        <p:nvPicPr>
          <p:cNvPr id="29" name="図 28" descr="バブル チャート&#10;&#10;自動的に生成された説明">
            <a:extLst>
              <a:ext uri="{FF2B5EF4-FFF2-40B4-BE49-F238E27FC236}">
                <a16:creationId xmlns:a16="http://schemas.microsoft.com/office/drawing/2014/main" id="{F75C9DCC-6E94-4742-9768-B2825E6A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3776158"/>
            <a:ext cx="590680" cy="349143"/>
          </a:xfrm>
          <a:prstGeom prst="rect">
            <a:avLst/>
          </a:prstGeom>
        </p:spPr>
      </p:pic>
      <p:pic>
        <p:nvPicPr>
          <p:cNvPr id="30" name="図 29" descr="バブル チャート&#10;&#10;自動的に生成された説明">
            <a:extLst>
              <a:ext uri="{FF2B5EF4-FFF2-40B4-BE49-F238E27FC236}">
                <a16:creationId xmlns:a16="http://schemas.microsoft.com/office/drawing/2014/main" id="{104DC15F-3435-4204-A597-A66304DCC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3776158"/>
            <a:ext cx="590680" cy="349143"/>
          </a:xfrm>
          <a:prstGeom prst="rect">
            <a:avLst/>
          </a:prstGeom>
        </p:spPr>
      </p:pic>
      <p:pic>
        <p:nvPicPr>
          <p:cNvPr id="31" name="図 30" descr="バブル チャート&#10;&#10;自動的に生成された説明">
            <a:extLst>
              <a:ext uri="{FF2B5EF4-FFF2-40B4-BE49-F238E27FC236}">
                <a16:creationId xmlns:a16="http://schemas.microsoft.com/office/drawing/2014/main" id="{0B949DBA-8EEC-417A-B2E8-887DBA6AC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4201662"/>
            <a:ext cx="590680" cy="349143"/>
          </a:xfrm>
          <a:prstGeom prst="rect">
            <a:avLst/>
          </a:prstGeom>
        </p:spPr>
      </p:pic>
      <p:pic>
        <p:nvPicPr>
          <p:cNvPr id="33" name="図 32" descr="バブル チャート&#10;&#10;自動的に生成された説明">
            <a:extLst>
              <a:ext uri="{FF2B5EF4-FFF2-40B4-BE49-F238E27FC236}">
                <a16:creationId xmlns:a16="http://schemas.microsoft.com/office/drawing/2014/main" id="{C3CCD5D2-2248-4492-B31F-4B78BBFA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4201662"/>
            <a:ext cx="590680" cy="349143"/>
          </a:xfrm>
          <a:prstGeom prst="rect">
            <a:avLst/>
          </a:prstGeom>
        </p:spPr>
      </p:pic>
      <p:pic>
        <p:nvPicPr>
          <p:cNvPr id="34" name="図 33" descr="バブル チャート&#10;&#10;自動的に生成された説明">
            <a:extLst>
              <a:ext uri="{FF2B5EF4-FFF2-40B4-BE49-F238E27FC236}">
                <a16:creationId xmlns:a16="http://schemas.microsoft.com/office/drawing/2014/main" id="{57308D51-E0C7-4ED2-A85D-56680BD9B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4201662"/>
            <a:ext cx="590680" cy="349143"/>
          </a:xfrm>
          <a:prstGeom prst="rect">
            <a:avLst/>
          </a:prstGeom>
        </p:spPr>
      </p:pic>
      <p:pic>
        <p:nvPicPr>
          <p:cNvPr id="35" name="図 34" descr="バブル チャート&#10;&#10;自動的に生成された説明">
            <a:extLst>
              <a:ext uri="{FF2B5EF4-FFF2-40B4-BE49-F238E27FC236}">
                <a16:creationId xmlns:a16="http://schemas.microsoft.com/office/drawing/2014/main" id="{61F721FC-DC05-476F-94D1-CD38B4D9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4201662"/>
            <a:ext cx="590680" cy="349143"/>
          </a:xfrm>
          <a:prstGeom prst="rect">
            <a:avLst/>
          </a:prstGeom>
        </p:spPr>
      </p:pic>
      <p:pic>
        <p:nvPicPr>
          <p:cNvPr id="36" name="図 35" descr="バブル チャート&#10;&#10;自動的に生成された説明">
            <a:extLst>
              <a:ext uri="{FF2B5EF4-FFF2-40B4-BE49-F238E27FC236}">
                <a16:creationId xmlns:a16="http://schemas.microsoft.com/office/drawing/2014/main" id="{F3CEC302-7BFA-4907-A2FA-9D5D58104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4627166"/>
            <a:ext cx="590680" cy="349143"/>
          </a:xfrm>
          <a:prstGeom prst="rect">
            <a:avLst/>
          </a:prstGeom>
        </p:spPr>
      </p:pic>
      <p:pic>
        <p:nvPicPr>
          <p:cNvPr id="37" name="図 36" descr="バブル チャート&#10;&#10;自動的に生成された説明">
            <a:extLst>
              <a:ext uri="{FF2B5EF4-FFF2-40B4-BE49-F238E27FC236}">
                <a16:creationId xmlns:a16="http://schemas.microsoft.com/office/drawing/2014/main" id="{E695923A-7D85-4557-8876-4827A9380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4627166"/>
            <a:ext cx="590680" cy="349143"/>
          </a:xfrm>
          <a:prstGeom prst="rect">
            <a:avLst/>
          </a:prstGeom>
        </p:spPr>
      </p:pic>
      <p:pic>
        <p:nvPicPr>
          <p:cNvPr id="38" name="図 37" descr="バブル チャート&#10;&#10;自動的に生成された説明">
            <a:extLst>
              <a:ext uri="{FF2B5EF4-FFF2-40B4-BE49-F238E27FC236}">
                <a16:creationId xmlns:a16="http://schemas.microsoft.com/office/drawing/2014/main" id="{396022B4-7DCF-403F-A03E-4C95157C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4627166"/>
            <a:ext cx="590680" cy="349143"/>
          </a:xfrm>
          <a:prstGeom prst="rect">
            <a:avLst/>
          </a:prstGeom>
        </p:spPr>
      </p:pic>
      <p:pic>
        <p:nvPicPr>
          <p:cNvPr id="39" name="図 38" descr="バブル チャート&#10;&#10;自動的に生成された説明">
            <a:extLst>
              <a:ext uri="{FF2B5EF4-FFF2-40B4-BE49-F238E27FC236}">
                <a16:creationId xmlns:a16="http://schemas.microsoft.com/office/drawing/2014/main" id="{6DFB3D98-7C00-4603-9A33-74B37EF4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4627166"/>
            <a:ext cx="590680" cy="34914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BB24E36-A0C8-7A97-09F6-361ED81B2F47}"/>
              </a:ext>
            </a:extLst>
          </p:cNvPr>
          <p:cNvGrpSpPr/>
          <p:nvPr/>
        </p:nvGrpSpPr>
        <p:grpSpPr>
          <a:xfrm>
            <a:off x="1541355" y="5094475"/>
            <a:ext cx="1826141" cy="835351"/>
            <a:chOff x="1541355" y="5094475"/>
            <a:chExt cx="1826141" cy="835351"/>
          </a:xfrm>
        </p:grpSpPr>
        <p:pic>
          <p:nvPicPr>
            <p:cNvPr id="24" name="図 23" descr="バブル チャート&#10;&#10;自動的に生成された説明">
              <a:extLst>
                <a:ext uri="{FF2B5EF4-FFF2-40B4-BE49-F238E27FC236}">
                  <a16:creationId xmlns:a16="http://schemas.microsoft.com/office/drawing/2014/main" id="{1EF4D2A4-46B2-4EAE-A941-2CE065972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6" r="8031" b="33292"/>
            <a:stretch/>
          </p:blipFill>
          <p:spPr>
            <a:xfrm>
              <a:off x="1758430" y="5580683"/>
              <a:ext cx="590680" cy="349143"/>
            </a:xfrm>
            <a:prstGeom prst="rect">
              <a:avLst/>
            </a:prstGeom>
          </p:spPr>
        </p:pic>
        <p:pic>
          <p:nvPicPr>
            <p:cNvPr id="25" name="図 24" descr="バブル チャート&#10;&#10;自動的に生成された説明">
              <a:extLst>
                <a:ext uri="{FF2B5EF4-FFF2-40B4-BE49-F238E27FC236}">
                  <a16:creationId xmlns:a16="http://schemas.microsoft.com/office/drawing/2014/main" id="{AD77CC8F-EAA3-4EA7-B452-F98A4ADA7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6" r="8031" b="33292"/>
            <a:stretch/>
          </p:blipFill>
          <p:spPr>
            <a:xfrm>
              <a:off x="2628959" y="5580683"/>
              <a:ext cx="590680" cy="349143"/>
            </a:xfrm>
            <a:prstGeom prst="rect">
              <a:avLst/>
            </a:prstGeom>
          </p:spPr>
        </p:pic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42C018E-B834-42FE-9398-5B0C9D3F6A71}"/>
                </a:ext>
              </a:extLst>
            </p:cNvPr>
            <p:cNvSpPr txBox="1"/>
            <p:nvPr/>
          </p:nvSpPr>
          <p:spPr>
            <a:xfrm>
              <a:off x="1541355" y="5094475"/>
              <a:ext cx="182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あまり２</a:t>
              </a:r>
              <a:endPara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12156CA-AAA4-1AF9-C543-FFD3D6129B2A}"/>
              </a:ext>
            </a:extLst>
          </p:cNvPr>
          <p:cNvSpPr txBox="1"/>
          <p:nvPr/>
        </p:nvSpPr>
        <p:spPr>
          <a:xfrm>
            <a:off x="5955995" y="3670527"/>
            <a:ext cx="3883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３個もらえる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２個あまる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05559-717C-A53D-A557-7AA5773B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2644" r="3145" b="49303"/>
          <a:stretch/>
        </p:blipFill>
        <p:spPr>
          <a:xfrm>
            <a:off x="1571087" y="2554052"/>
            <a:ext cx="3647258" cy="108504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05ED89-959F-E61E-4BC4-ED0A17F29016}"/>
              </a:ext>
            </a:extLst>
          </p:cNvPr>
          <p:cNvSpPr txBox="1"/>
          <p:nvPr/>
        </p:nvSpPr>
        <p:spPr>
          <a:xfrm>
            <a:off x="1067477" y="380026"/>
            <a:ext cx="752000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次の文章問題をときましょう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79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1294805" y="1446170"/>
            <a:ext cx="5001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14÷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バブル チャート&#10;&#10;自動的に生成された説明">
            <a:extLst>
              <a:ext uri="{FF2B5EF4-FFF2-40B4-BE49-F238E27FC236}">
                <a16:creationId xmlns:a16="http://schemas.microsoft.com/office/drawing/2014/main" id="{5CBE9D25-F788-4170-9F68-AA044B5A37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3776158"/>
            <a:ext cx="590680" cy="34914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F4095B9-0161-4BD6-B47C-066C7E92A5D5}"/>
              </a:ext>
            </a:extLst>
          </p:cNvPr>
          <p:cNvSpPr txBox="1"/>
          <p:nvPr/>
        </p:nvSpPr>
        <p:spPr>
          <a:xfrm>
            <a:off x="5891600" y="2329629"/>
            <a:ext cx="5279009" cy="206210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をたした数が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このキャンディーの数に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一致するので、関係の式は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2282522-8663-4DDE-9171-6436C65EB6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1727" y="40017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8" name="図 27" descr="バブル チャート&#10;&#10;自動的に生成された説明">
            <a:extLst>
              <a:ext uri="{FF2B5EF4-FFF2-40B4-BE49-F238E27FC236}">
                <a16:creationId xmlns:a16="http://schemas.microsoft.com/office/drawing/2014/main" id="{E5F9D8F1-781F-445D-8DC3-FE6489BDCF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3776158"/>
            <a:ext cx="590680" cy="349143"/>
          </a:xfrm>
          <a:prstGeom prst="rect">
            <a:avLst/>
          </a:prstGeom>
        </p:spPr>
      </p:pic>
      <p:pic>
        <p:nvPicPr>
          <p:cNvPr id="29" name="図 28" descr="バブル チャート&#10;&#10;自動的に生成された説明">
            <a:extLst>
              <a:ext uri="{FF2B5EF4-FFF2-40B4-BE49-F238E27FC236}">
                <a16:creationId xmlns:a16="http://schemas.microsoft.com/office/drawing/2014/main" id="{F75C9DCC-6E94-4742-9768-B2825E6A63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3776158"/>
            <a:ext cx="590680" cy="349143"/>
          </a:xfrm>
          <a:prstGeom prst="rect">
            <a:avLst/>
          </a:prstGeom>
        </p:spPr>
      </p:pic>
      <p:pic>
        <p:nvPicPr>
          <p:cNvPr id="30" name="図 29" descr="バブル チャート&#10;&#10;自動的に生成された説明">
            <a:extLst>
              <a:ext uri="{FF2B5EF4-FFF2-40B4-BE49-F238E27FC236}">
                <a16:creationId xmlns:a16="http://schemas.microsoft.com/office/drawing/2014/main" id="{104DC15F-3435-4204-A597-A66304DCC1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3776158"/>
            <a:ext cx="590680" cy="349143"/>
          </a:xfrm>
          <a:prstGeom prst="rect">
            <a:avLst/>
          </a:prstGeom>
        </p:spPr>
      </p:pic>
      <p:pic>
        <p:nvPicPr>
          <p:cNvPr id="31" name="図 30" descr="バブル チャート&#10;&#10;自動的に生成された説明">
            <a:extLst>
              <a:ext uri="{FF2B5EF4-FFF2-40B4-BE49-F238E27FC236}">
                <a16:creationId xmlns:a16="http://schemas.microsoft.com/office/drawing/2014/main" id="{0B949DBA-8EEC-417A-B2E8-887DBA6AC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4201662"/>
            <a:ext cx="590680" cy="349143"/>
          </a:xfrm>
          <a:prstGeom prst="rect">
            <a:avLst/>
          </a:prstGeom>
        </p:spPr>
      </p:pic>
      <p:pic>
        <p:nvPicPr>
          <p:cNvPr id="33" name="図 32" descr="バブル チャート&#10;&#10;自動的に生成された説明">
            <a:extLst>
              <a:ext uri="{FF2B5EF4-FFF2-40B4-BE49-F238E27FC236}">
                <a16:creationId xmlns:a16="http://schemas.microsoft.com/office/drawing/2014/main" id="{C3CCD5D2-2248-4492-B31F-4B78BBFA8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4201662"/>
            <a:ext cx="590680" cy="349143"/>
          </a:xfrm>
          <a:prstGeom prst="rect">
            <a:avLst/>
          </a:prstGeom>
        </p:spPr>
      </p:pic>
      <p:pic>
        <p:nvPicPr>
          <p:cNvPr id="34" name="図 33" descr="バブル チャート&#10;&#10;自動的に生成された説明">
            <a:extLst>
              <a:ext uri="{FF2B5EF4-FFF2-40B4-BE49-F238E27FC236}">
                <a16:creationId xmlns:a16="http://schemas.microsoft.com/office/drawing/2014/main" id="{57308D51-E0C7-4ED2-A85D-56680BD9B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4201662"/>
            <a:ext cx="590680" cy="349143"/>
          </a:xfrm>
          <a:prstGeom prst="rect">
            <a:avLst/>
          </a:prstGeom>
        </p:spPr>
      </p:pic>
      <p:pic>
        <p:nvPicPr>
          <p:cNvPr id="35" name="図 34" descr="バブル チャート&#10;&#10;自動的に生成された説明">
            <a:extLst>
              <a:ext uri="{FF2B5EF4-FFF2-40B4-BE49-F238E27FC236}">
                <a16:creationId xmlns:a16="http://schemas.microsoft.com/office/drawing/2014/main" id="{61F721FC-DC05-476F-94D1-CD38B4D9D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4201662"/>
            <a:ext cx="590680" cy="349143"/>
          </a:xfrm>
          <a:prstGeom prst="rect">
            <a:avLst/>
          </a:prstGeom>
        </p:spPr>
      </p:pic>
      <p:pic>
        <p:nvPicPr>
          <p:cNvPr id="36" name="図 35" descr="バブル チャート&#10;&#10;自動的に生成された説明">
            <a:extLst>
              <a:ext uri="{FF2B5EF4-FFF2-40B4-BE49-F238E27FC236}">
                <a16:creationId xmlns:a16="http://schemas.microsoft.com/office/drawing/2014/main" id="{F3CEC302-7BFA-4907-A2FA-9D5D581040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1758430" y="4627166"/>
            <a:ext cx="590680" cy="349143"/>
          </a:xfrm>
          <a:prstGeom prst="rect">
            <a:avLst/>
          </a:prstGeom>
        </p:spPr>
      </p:pic>
      <p:pic>
        <p:nvPicPr>
          <p:cNvPr id="37" name="図 36" descr="バブル チャート&#10;&#10;自動的に生成された説明">
            <a:extLst>
              <a:ext uri="{FF2B5EF4-FFF2-40B4-BE49-F238E27FC236}">
                <a16:creationId xmlns:a16="http://schemas.microsoft.com/office/drawing/2014/main" id="{E695923A-7D85-4557-8876-4827A9380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2628959" y="4627166"/>
            <a:ext cx="590680" cy="349143"/>
          </a:xfrm>
          <a:prstGeom prst="rect">
            <a:avLst/>
          </a:prstGeom>
        </p:spPr>
      </p:pic>
      <p:pic>
        <p:nvPicPr>
          <p:cNvPr id="38" name="図 37" descr="バブル チャート&#10;&#10;自動的に生成された説明">
            <a:extLst>
              <a:ext uri="{FF2B5EF4-FFF2-40B4-BE49-F238E27FC236}">
                <a16:creationId xmlns:a16="http://schemas.microsoft.com/office/drawing/2014/main" id="{396022B4-7DCF-403F-A03E-4C95157C4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3494788" y="4627166"/>
            <a:ext cx="590680" cy="349143"/>
          </a:xfrm>
          <a:prstGeom prst="rect">
            <a:avLst/>
          </a:prstGeom>
        </p:spPr>
      </p:pic>
      <p:pic>
        <p:nvPicPr>
          <p:cNvPr id="39" name="図 38" descr="バブル チャート&#10;&#10;自動的に生成された説明">
            <a:extLst>
              <a:ext uri="{FF2B5EF4-FFF2-40B4-BE49-F238E27FC236}">
                <a16:creationId xmlns:a16="http://schemas.microsoft.com/office/drawing/2014/main" id="{6DFB3D98-7C00-4603-9A33-74B37EF49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6" r="8031" b="33292"/>
          <a:stretch/>
        </p:blipFill>
        <p:spPr>
          <a:xfrm>
            <a:off x="4371629" y="4627166"/>
            <a:ext cx="590680" cy="349143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0294A9-B1FF-4FAE-8EB5-C0CD317178BB}"/>
              </a:ext>
            </a:extLst>
          </p:cNvPr>
          <p:cNvSpPr/>
          <p:nvPr/>
        </p:nvSpPr>
        <p:spPr>
          <a:xfrm>
            <a:off x="1619247" y="3715454"/>
            <a:ext cx="3599098" cy="135255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71BF751-4458-448A-968B-6A8B62EB2338}"/>
              </a:ext>
            </a:extLst>
          </p:cNvPr>
          <p:cNvSpPr txBox="1"/>
          <p:nvPr/>
        </p:nvSpPr>
        <p:spPr>
          <a:xfrm>
            <a:off x="945992" y="405763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EEB66FD-80F0-4C30-B254-1770F8B0FC84}"/>
              </a:ext>
            </a:extLst>
          </p:cNvPr>
          <p:cNvSpPr txBox="1"/>
          <p:nvPr/>
        </p:nvSpPr>
        <p:spPr>
          <a:xfrm>
            <a:off x="3494788" y="506800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12156CA-AAA4-1AF9-C543-FFD3D6129B2A}"/>
              </a:ext>
            </a:extLst>
          </p:cNvPr>
          <p:cNvSpPr txBox="1"/>
          <p:nvPr/>
        </p:nvSpPr>
        <p:spPr>
          <a:xfrm>
            <a:off x="5872364" y="4801737"/>
            <a:ext cx="512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3×4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となります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05559-717C-A53D-A557-7AA5773B0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22644" r="3145" b="49303"/>
          <a:stretch/>
        </p:blipFill>
        <p:spPr>
          <a:xfrm>
            <a:off x="1571087" y="2554052"/>
            <a:ext cx="3647258" cy="108504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05ED89-959F-E61E-4BC4-ED0A17F29016}"/>
              </a:ext>
            </a:extLst>
          </p:cNvPr>
          <p:cNvSpPr txBox="1"/>
          <p:nvPr/>
        </p:nvSpPr>
        <p:spPr>
          <a:xfrm>
            <a:off x="511623" y="380026"/>
            <a:ext cx="114698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わり算の式と答えとあまりの関係を考えましょう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B173198-09E9-4579-CBA5-FC6AEEF7A9F2}"/>
              </a:ext>
            </a:extLst>
          </p:cNvPr>
          <p:cNvGrpSpPr/>
          <p:nvPr/>
        </p:nvGrpSpPr>
        <p:grpSpPr>
          <a:xfrm>
            <a:off x="1541355" y="5094475"/>
            <a:ext cx="1826141" cy="835351"/>
            <a:chOff x="1541355" y="5094475"/>
            <a:chExt cx="1826141" cy="835351"/>
          </a:xfrm>
        </p:grpSpPr>
        <p:pic>
          <p:nvPicPr>
            <p:cNvPr id="8" name="図 7" descr="バブル チャート&#10;&#10;自動的に生成された説明">
              <a:extLst>
                <a:ext uri="{FF2B5EF4-FFF2-40B4-BE49-F238E27FC236}">
                  <a16:creationId xmlns:a16="http://schemas.microsoft.com/office/drawing/2014/main" id="{CEBC1E58-28B4-9B44-4104-2F99C577D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6" r="8031" b="33292"/>
            <a:stretch/>
          </p:blipFill>
          <p:spPr>
            <a:xfrm>
              <a:off x="1758430" y="5580683"/>
              <a:ext cx="590680" cy="349143"/>
            </a:xfrm>
            <a:prstGeom prst="rect">
              <a:avLst/>
            </a:prstGeom>
          </p:spPr>
        </p:pic>
        <p:pic>
          <p:nvPicPr>
            <p:cNvPr id="9" name="図 8" descr="バブル チャート&#10;&#10;自動的に生成された説明">
              <a:extLst>
                <a:ext uri="{FF2B5EF4-FFF2-40B4-BE49-F238E27FC236}">
                  <a16:creationId xmlns:a16="http://schemas.microsoft.com/office/drawing/2014/main" id="{F67A534A-C05D-6D0F-0937-5702D39C3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6" r="8031" b="33292"/>
            <a:stretch/>
          </p:blipFill>
          <p:spPr>
            <a:xfrm>
              <a:off x="2628959" y="5580683"/>
              <a:ext cx="590680" cy="349143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F7A896EB-59CF-BCAA-EFEB-5920AF26CF9F}"/>
                </a:ext>
              </a:extLst>
            </p:cNvPr>
            <p:cNvSpPr txBox="1"/>
            <p:nvPr/>
          </p:nvSpPr>
          <p:spPr>
            <a:xfrm>
              <a:off x="1541355" y="5094475"/>
              <a:ext cx="18261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あまり２</a:t>
              </a:r>
              <a:endPara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22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/>
      <p:bldP spid="44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643225" y="1647088"/>
            <a:ext cx="6253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を確かめるには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5FFBB6-ADCF-47DF-B1D6-DD9B644E13A7}"/>
              </a:ext>
            </a:extLst>
          </p:cNvPr>
          <p:cNvSpPr txBox="1"/>
          <p:nvPr/>
        </p:nvSpPr>
        <p:spPr>
          <a:xfrm>
            <a:off x="1971758" y="2526853"/>
            <a:ext cx="394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F30567-10A7-4E51-9FB4-CFBB3E417C2F}"/>
              </a:ext>
            </a:extLst>
          </p:cNvPr>
          <p:cNvSpPr txBox="1"/>
          <p:nvPr/>
        </p:nvSpPr>
        <p:spPr>
          <a:xfrm>
            <a:off x="643225" y="3429000"/>
            <a:ext cx="796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を確かめるには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BC03BE-B72B-4ECE-AFF2-7C4F91EF1875}"/>
              </a:ext>
            </a:extLst>
          </p:cNvPr>
          <p:cNvSpPr txBox="1"/>
          <p:nvPr/>
        </p:nvSpPr>
        <p:spPr>
          <a:xfrm>
            <a:off x="1963507" y="4301760"/>
            <a:ext cx="5407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72   72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0E33E7-62E8-4D46-9DFF-119F3C59BEB5}"/>
              </a:ext>
            </a:extLst>
          </p:cNvPr>
          <p:cNvSpPr txBox="1"/>
          <p:nvPr/>
        </p:nvSpPr>
        <p:spPr>
          <a:xfrm>
            <a:off x="7319124" y="255374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6BC5E1-607C-433F-8A0B-50E6939159DB}"/>
              </a:ext>
            </a:extLst>
          </p:cNvPr>
          <p:cNvSpPr txBox="1"/>
          <p:nvPr/>
        </p:nvSpPr>
        <p:spPr>
          <a:xfrm>
            <a:off x="8948112" y="516289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B4E5A3-7783-4052-B7B8-E7E0278CD305}"/>
              </a:ext>
            </a:extLst>
          </p:cNvPr>
          <p:cNvSpPr txBox="1"/>
          <p:nvPr/>
        </p:nvSpPr>
        <p:spPr>
          <a:xfrm>
            <a:off x="863848" y="380026"/>
            <a:ext cx="921277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わり算の答えのたしかめに使えます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8E97D-884C-4E38-BE72-4A5EB34BCB05}"/>
              </a:ext>
            </a:extLst>
          </p:cNvPr>
          <p:cNvSpPr txBox="1"/>
          <p:nvPr/>
        </p:nvSpPr>
        <p:spPr>
          <a:xfrm>
            <a:off x="1963507" y="5163780"/>
            <a:ext cx="320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74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65CB39B-7888-445B-98C2-B8D6ADD03418}"/>
              </a:ext>
            </a:extLst>
          </p:cNvPr>
          <p:cNvSpPr/>
          <p:nvPr/>
        </p:nvSpPr>
        <p:spPr>
          <a:xfrm>
            <a:off x="1201401" y="1484725"/>
            <a:ext cx="906707" cy="906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58B2FA7-FBA2-494D-9B79-B31E647AED6E}"/>
              </a:ext>
            </a:extLst>
          </p:cNvPr>
          <p:cNvSpPr/>
          <p:nvPr/>
        </p:nvSpPr>
        <p:spPr>
          <a:xfrm>
            <a:off x="3510163" y="2354921"/>
            <a:ext cx="906707" cy="906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A542FE5-15D4-4EDB-8A08-8BBB2B0A0A2D}"/>
              </a:ext>
            </a:extLst>
          </p:cNvPr>
          <p:cNvSpPr/>
          <p:nvPr/>
        </p:nvSpPr>
        <p:spPr>
          <a:xfrm>
            <a:off x="1201400" y="3260166"/>
            <a:ext cx="906707" cy="906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CE7ECAD5-6D28-4F63-8140-C72F888FEB61}"/>
              </a:ext>
            </a:extLst>
          </p:cNvPr>
          <p:cNvSpPr/>
          <p:nvPr/>
        </p:nvSpPr>
        <p:spPr>
          <a:xfrm>
            <a:off x="6464049" y="4092182"/>
            <a:ext cx="906707" cy="906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A98CB9B-BDC0-461B-A017-5C572F5B4400}"/>
              </a:ext>
            </a:extLst>
          </p:cNvPr>
          <p:cNvSpPr/>
          <p:nvPr/>
        </p:nvSpPr>
        <p:spPr>
          <a:xfrm>
            <a:off x="4304132" y="4999363"/>
            <a:ext cx="906707" cy="906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FBC22A-58D5-47B4-9332-0D16A887DD03}"/>
              </a:ext>
            </a:extLst>
          </p:cNvPr>
          <p:cNvSpPr txBox="1"/>
          <p:nvPr/>
        </p:nvSpPr>
        <p:spPr>
          <a:xfrm>
            <a:off x="8948112" y="426774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</a:t>
            </a:r>
          </a:p>
        </p:txBody>
      </p:sp>
    </p:spTree>
    <p:extLst>
      <p:ext uri="{BB962C8B-B14F-4D97-AF65-F5344CB8AC3E}">
        <p14:creationId xmlns:p14="http://schemas.microsoft.com/office/powerpoint/2010/main" val="4788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3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673770" y="1458358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F30567-10A7-4E51-9FB4-CFBB3E417C2F}"/>
              </a:ext>
            </a:extLst>
          </p:cNvPr>
          <p:cNvSpPr txBox="1"/>
          <p:nvPr/>
        </p:nvSpPr>
        <p:spPr>
          <a:xfrm>
            <a:off x="1760825" y="2218509"/>
            <a:ext cx="5763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2BC03BE-B72B-4ECE-AFF2-7C4F91EF1875}"/>
              </a:ext>
            </a:extLst>
          </p:cNvPr>
          <p:cNvSpPr txBox="1"/>
          <p:nvPr/>
        </p:nvSpPr>
        <p:spPr>
          <a:xfrm>
            <a:off x="1685280" y="2933755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または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354D0C-9463-4AC8-A115-06C52DEBF686}"/>
              </a:ext>
            </a:extLst>
          </p:cNvPr>
          <p:cNvSpPr txBox="1"/>
          <p:nvPr/>
        </p:nvSpPr>
        <p:spPr>
          <a:xfrm>
            <a:off x="863848" y="380026"/>
            <a:ext cx="752000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あまりの大きさに注意しよう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6C37DE-EAA8-464B-8D20-673B292DFE0A}"/>
              </a:ext>
            </a:extLst>
          </p:cNvPr>
          <p:cNvSpPr txBox="1"/>
          <p:nvPr/>
        </p:nvSpPr>
        <p:spPr>
          <a:xfrm>
            <a:off x="673769" y="3860761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79÷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kumimoji="1"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49E573-6AE7-4446-817D-EDF5E0757814}"/>
              </a:ext>
            </a:extLst>
          </p:cNvPr>
          <p:cNvSpPr txBox="1"/>
          <p:nvPr/>
        </p:nvSpPr>
        <p:spPr>
          <a:xfrm>
            <a:off x="1760825" y="4652479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D5510B-DF02-4771-B8F6-A2314FE36B8F}"/>
              </a:ext>
            </a:extLst>
          </p:cNvPr>
          <p:cNvSpPr txBox="1"/>
          <p:nvPr/>
        </p:nvSpPr>
        <p:spPr>
          <a:xfrm>
            <a:off x="1685280" y="5462904"/>
            <a:ext cx="706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あまりの</a:t>
            </a:r>
            <a:r>
              <a:rPr lang="en-US" altLang="ja-JP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より大きいので</a:t>
            </a:r>
            <a:endParaRPr kumimoji="1" lang="ja-JP" altLang="en-US" sz="4000" b="1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888B16-09AF-1874-F075-B05778046607}"/>
              </a:ext>
            </a:extLst>
          </p:cNvPr>
          <p:cNvSpPr txBox="1"/>
          <p:nvPr/>
        </p:nvSpPr>
        <p:spPr>
          <a:xfrm>
            <a:off x="9062300" y="2921465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E5B22E8-13C9-BE60-C6CC-C73FB5CDB459}"/>
              </a:ext>
            </a:extLst>
          </p:cNvPr>
          <p:cNvSpPr txBox="1"/>
          <p:nvPr/>
        </p:nvSpPr>
        <p:spPr>
          <a:xfrm>
            <a:off x="6926951" y="463020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正しい？？？</a:t>
            </a: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1D0BE0D8-FFF9-92CF-B320-22ADBBE0F63E}"/>
              </a:ext>
            </a:extLst>
          </p:cNvPr>
          <p:cNvSpPr/>
          <p:nvPr/>
        </p:nvSpPr>
        <p:spPr>
          <a:xfrm>
            <a:off x="8948112" y="5432126"/>
            <a:ext cx="878541" cy="76944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8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1" grpId="0"/>
      <p:bldP spid="16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673770" y="1458358"/>
            <a:ext cx="8648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①商が２けたの数になるためには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F30567-10A7-4E51-9FB4-CFBB3E417C2F}"/>
              </a:ext>
            </a:extLst>
          </p:cNvPr>
          <p:cNvSpPr txBox="1"/>
          <p:nvPr/>
        </p:nvSpPr>
        <p:spPr>
          <a:xfrm>
            <a:off x="1321530" y="2874048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５）　 ８７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354D0C-9463-4AC8-A115-06C52DEBF686}"/>
              </a:ext>
            </a:extLst>
          </p:cNvPr>
          <p:cNvSpPr txBox="1"/>
          <p:nvPr/>
        </p:nvSpPr>
        <p:spPr>
          <a:xfrm>
            <a:off x="863848" y="380026"/>
            <a:ext cx="86485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次の□にあてはまる数を求めよう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7BAE77-117F-778F-651E-814C633CB465}"/>
              </a:ext>
            </a:extLst>
          </p:cNvPr>
          <p:cNvSpPr/>
          <p:nvPr/>
        </p:nvSpPr>
        <p:spPr>
          <a:xfrm>
            <a:off x="2372001" y="3013501"/>
            <a:ext cx="1026807" cy="74330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11695F5-5F09-CACE-7323-FE186F3ADE05}"/>
              </a:ext>
            </a:extLst>
          </p:cNvPr>
          <p:cNvCxnSpPr>
            <a:cxnSpLocks/>
          </p:cNvCxnSpPr>
          <p:nvPr/>
        </p:nvCxnSpPr>
        <p:spPr>
          <a:xfrm>
            <a:off x="2070339" y="2925806"/>
            <a:ext cx="27059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EF4F7E-7551-DD3B-C92B-FF9C3DA8CCB1}"/>
              </a:ext>
            </a:extLst>
          </p:cNvPr>
          <p:cNvSpPr txBox="1"/>
          <p:nvPr/>
        </p:nvSpPr>
        <p:spPr>
          <a:xfrm>
            <a:off x="2508930" y="298905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C0AF57-9856-A4DC-6879-6EF20F2F52DB}"/>
              </a:ext>
            </a:extLst>
          </p:cNvPr>
          <p:cNvSpPr txBox="1"/>
          <p:nvPr/>
        </p:nvSpPr>
        <p:spPr>
          <a:xfrm>
            <a:off x="2508930" y="379273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DF324B-144E-FC76-3AB6-FC453C5C78A1}"/>
              </a:ext>
            </a:extLst>
          </p:cNvPr>
          <p:cNvSpPr txBox="1"/>
          <p:nvPr/>
        </p:nvSpPr>
        <p:spPr>
          <a:xfrm>
            <a:off x="2508930" y="456864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B0E68D-4EF9-AA84-7A3C-74B562FFCE58}"/>
              </a:ext>
            </a:extLst>
          </p:cNvPr>
          <p:cNvSpPr txBox="1"/>
          <p:nvPr/>
        </p:nvSpPr>
        <p:spPr>
          <a:xfrm>
            <a:off x="2508930" y="537233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9D29AE-0A21-8198-70A2-F876832959AC}"/>
              </a:ext>
            </a:extLst>
          </p:cNvPr>
          <p:cNvSpPr txBox="1"/>
          <p:nvPr/>
        </p:nvSpPr>
        <p:spPr>
          <a:xfrm>
            <a:off x="7283399" y="289130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）５２９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627833E-D950-A932-1996-BD34D600794D}"/>
              </a:ext>
            </a:extLst>
          </p:cNvPr>
          <p:cNvCxnSpPr>
            <a:cxnSpLocks/>
          </p:cNvCxnSpPr>
          <p:nvPr/>
        </p:nvCxnSpPr>
        <p:spPr>
          <a:xfrm>
            <a:off x="7415678" y="2925806"/>
            <a:ext cx="27059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30D048-9699-F0E7-EF06-204F98D1B805}"/>
              </a:ext>
            </a:extLst>
          </p:cNvPr>
          <p:cNvSpPr/>
          <p:nvPr/>
        </p:nvSpPr>
        <p:spPr>
          <a:xfrm>
            <a:off x="6256592" y="3013501"/>
            <a:ext cx="1026807" cy="74330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10DFF3-490F-568F-DE1C-C050A65DBD92}"/>
              </a:ext>
            </a:extLst>
          </p:cNvPr>
          <p:cNvSpPr txBox="1"/>
          <p:nvPr/>
        </p:nvSpPr>
        <p:spPr>
          <a:xfrm>
            <a:off x="6368999" y="298905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041568-8C99-A688-66F4-B9E614CF9911}"/>
              </a:ext>
            </a:extLst>
          </p:cNvPr>
          <p:cNvSpPr txBox="1"/>
          <p:nvPr/>
        </p:nvSpPr>
        <p:spPr>
          <a:xfrm>
            <a:off x="6368999" y="379273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E6854B-97A0-A8F4-8FB4-11B04EECA21D}"/>
              </a:ext>
            </a:extLst>
          </p:cNvPr>
          <p:cNvSpPr txBox="1"/>
          <p:nvPr/>
        </p:nvSpPr>
        <p:spPr>
          <a:xfrm>
            <a:off x="6368999" y="456864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EFB9663-3787-C25F-FD28-849EFBAF2015}"/>
              </a:ext>
            </a:extLst>
          </p:cNvPr>
          <p:cNvSpPr txBox="1"/>
          <p:nvPr/>
        </p:nvSpPr>
        <p:spPr>
          <a:xfrm>
            <a:off x="6368999" y="537233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12325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3" grpId="0"/>
      <p:bldP spid="24" grpId="0"/>
      <p:bldP spid="25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321C37-137F-43DF-93C4-9F2E348B1014}"/>
              </a:ext>
            </a:extLst>
          </p:cNvPr>
          <p:cNvSpPr txBox="1"/>
          <p:nvPr/>
        </p:nvSpPr>
        <p:spPr>
          <a:xfrm>
            <a:off x="673770" y="1458358"/>
            <a:ext cx="86485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②商が３けたの数になるためには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F30567-10A7-4E51-9FB4-CFBB3E417C2F}"/>
              </a:ext>
            </a:extLst>
          </p:cNvPr>
          <p:cNvSpPr txBox="1"/>
          <p:nvPr/>
        </p:nvSpPr>
        <p:spPr>
          <a:xfrm>
            <a:off x="1321530" y="2874048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７）　 ５２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354D0C-9463-4AC8-A115-06C52DEBF686}"/>
              </a:ext>
            </a:extLst>
          </p:cNvPr>
          <p:cNvSpPr txBox="1"/>
          <p:nvPr/>
        </p:nvSpPr>
        <p:spPr>
          <a:xfrm>
            <a:off x="863848" y="380026"/>
            <a:ext cx="864852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次の□にあてはまる数を求めよう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7BAE77-117F-778F-651E-814C633CB465}"/>
              </a:ext>
            </a:extLst>
          </p:cNvPr>
          <p:cNvSpPr/>
          <p:nvPr/>
        </p:nvSpPr>
        <p:spPr>
          <a:xfrm>
            <a:off x="2372001" y="3013501"/>
            <a:ext cx="1026807" cy="74330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11695F5-5F09-CACE-7323-FE186F3ADE05}"/>
              </a:ext>
            </a:extLst>
          </p:cNvPr>
          <p:cNvCxnSpPr>
            <a:cxnSpLocks/>
          </p:cNvCxnSpPr>
          <p:nvPr/>
        </p:nvCxnSpPr>
        <p:spPr>
          <a:xfrm>
            <a:off x="2070339" y="2925806"/>
            <a:ext cx="27059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EF4F7E-7551-DD3B-C92B-FF9C3DA8CCB1}"/>
              </a:ext>
            </a:extLst>
          </p:cNvPr>
          <p:cNvSpPr txBox="1"/>
          <p:nvPr/>
        </p:nvSpPr>
        <p:spPr>
          <a:xfrm>
            <a:off x="2508930" y="298905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C0AF57-9856-A4DC-6879-6EF20F2F52DB}"/>
              </a:ext>
            </a:extLst>
          </p:cNvPr>
          <p:cNvSpPr txBox="1"/>
          <p:nvPr/>
        </p:nvSpPr>
        <p:spPr>
          <a:xfrm>
            <a:off x="2508930" y="379273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DF324B-144E-FC76-3AB6-FC453C5C78A1}"/>
              </a:ext>
            </a:extLst>
          </p:cNvPr>
          <p:cNvSpPr txBox="1"/>
          <p:nvPr/>
        </p:nvSpPr>
        <p:spPr>
          <a:xfrm>
            <a:off x="2508930" y="456864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9D29AE-0A21-8198-70A2-F876832959AC}"/>
              </a:ext>
            </a:extLst>
          </p:cNvPr>
          <p:cNvSpPr txBox="1"/>
          <p:nvPr/>
        </p:nvSpPr>
        <p:spPr>
          <a:xfrm>
            <a:off x="7283399" y="2891301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）３８１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627833E-D950-A932-1996-BD34D600794D}"/>
              </a:ext>
            </a:extLst>
          </p:cNvPr>
          <p:cNvCxnSpPr>
            <a:cxnSpLocks/>
          </p:cNvCxnSpPr>
          <p:nvPr/>
        </p:nvCxnSpPr>
        <p:spPr>
          <a:xfrm>
            <a:off x="7415678" y="2925806"/>
            <a:ext cx="270598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30D048-9699-F0E7-EF06-204F98D1B805}"/>
              </a:ext>
            </a:extLst>
          </p:cNvPr>
          <p:cNvSpPr/>
          <p:nvPr/>
        </p:nvSpPr>
        <p:spPr>
          <a:xfrm>
            <a:off x="6256592" y="3013501"/>
            <a:ext cx="1026807" cy="74330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210DFF3-490F-568F-DE1C-C050A65DBD92}"/>
              </a:ext>
            </a:extLst>
          </p:cNvPr>
          <p:cNvSpPr txBox="1"/>
          <p:nvPr/>
        </p:nvSpPr>
        <p:spPr>
          <a:xfrm>
            <a:off x="6368999" y="298905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041568-8C99-A688-66F4-B9E614CF9911}"/>
              </a:ext>
            </a:extLst>
          </p:cNvPr>
          <p:cNvSpPr txBox="1"/>
          <p:nvPr/>
        </p:nvSpPr>
        <p:spPr>
          <a:xfrm>
            <a:off x="6368999" y="379273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3E6854B-97A0-A8F4-8FB4-11B04EECA21D}"/>
              </a:ext>
            </a:extLst>
          </p:cNvPr>
          <p:cNvSpPr txBox="1"/>
          <p:nvPr/>
        </p:nvSpPr>
        <p:spPr>
          <a:xfrm>
            <a:off x="6368999" y="456864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6801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3" grpId="0"/>
      <p:bldP spid="24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AE7B7-50D4-4AB0-9898-173594DC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29272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わり算の筆算②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B0DAF3-1477-43F0-B72E-3DAD0C78DF6C}"/>
              </a:ext>
            </a:extLst>
          </p:cNvPr>
          <p:cNvSpPr txBox="1"/>
          <p:nvPr/>
        </p:nvSpPr>
        <p:spPr>
          <a:xfrm>
            <a:off x="1345721" y="3618804"/>
            <a:ext cx="998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いろいろなパターンがありましたが</a:t>
            </a:r>
            <a:endParaRPr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基本は</a:t>
            </a:r>
            <a:r>
              <a:rPr lang="ja-JP" altLang="en-US" sz="4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同じです。順番にゆっくりわっていきましょう。</a:t>
            </a:r>
            <a:endParaRPr lang="ja-JP" altLang="en-US" sz="4800" dirty="0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8BFFCA7-D9D8-4518-8DA1-45A6C494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33" y="1773238"/>
            <a:ext cx="1655762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3752044" y="1694395"/>
            <a:ext cx="70433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①百の位の３は４より小さいので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スルーして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304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6281C4-9611-487A-BA61-F5C46EAFB7A8}"/>
              </a:ext>
            </a:extLst>
          </p:cNvPr>
          <p:cNvSpPr txBox="1"/>
          <p:nvPr/>
        </p:nvSpPr>
        <p:spPr>
          <a:xfrm>
            <a:off x="4935411" y="3641159"/>
            <a:ext cx="477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７つ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12936" y="3091105"/>
            <a:ext cx="168512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r>
              <a:rPr lang="en-US" altLang="ja-JP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2059364" y="1650870"/>
            <a:ext cx="1076601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800" dirty="0">
                <a:solidFill>
                  <a:schemeClr val="bg1">
                    <a:lumMod val="8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2750" y="3945543"/>
            <a:ext cx="1361598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3752044" y="4371304"/>
            <a:ext cx="672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の中に４はいくつある？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48F72F-3F7C-45B3-B74D-C80EDC4BACB8}"/>
              </a:ext>
            </a:extLst>
          </p:cNvPr>
          <p:cNvSpPr txBox="1"/>
          <p:nvPr/>
        </p:nvSpPr>
        <p:spPr>
          <a:xfrm>
            <a:off x="4911562" y="5049282"/>
            <a:ext cx="479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4×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６つ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9B8F58E-410F-4FC2-8C64-211984FFEB83}"/>
              </a:ext>
            </a:extLst>
          </p:cNvPr>
          <p:cNvSpPr txBox="1"/>
          <p:nvPr/>
        </p:nvSpPr>
        <p:spPr>
          <a:xfrm>
            <a:off x="1996896" y="4595504"/>
            <a:ext cx="1361598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9D25C8-528A-44CF-96B8-3E4235033FE3}"/>
              </a:ext>
            </a:extLst>
          </p:cNvPr>
          <p:cNvCxnSpPr>
            <a:cxnSpLocks/>
          </p:cNvCxnSpPr>
          <p:nvPr/>
        </p:nvCxnSpPr>
        <p:spPr>
          <a:xfrm>
            <a:off x="1408763" y="5599361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8576222-41A7-4C4C-A969-6628C03CBE41}"/>
              </a:ext>
            </a:extLst>
          </p:cNvPr>
          <p:cNvSpPr txBox="1"/>
          <p:nvPr/>
        </p:nvSpPr>
        <p:spPr>
          <a:xfrm>
            <a:off x="2416742" y="5345960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7F5BD7B-1D1E-4D9B-B0CD-2987F6C63EF6}"/>
              </a:ext>
            </a:extLst>
          </p:cNvPr>
          <p:cNvSpPr txBox="1"/>
          <p:nvPr/>
        </p:nvSpPr>
        <p:spPr>
          <a:xfrm>
            <a:off x="8644201" y="5727260"/>
            <a:ext cx="199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</a:t>
            </a:r>
            <a:endParaRPr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498167" y="1651493"/>
            <a:ext cx="723820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A4EFB6C-61A5-46FE-809A-44A2F7F25C8D}"/>
              </a:ext>
            </a:extLst>
          </p:cNvPr>
          <p:cNvSpPr txBox="1"/>
          <p:nvPr/>
        </p:nvSpPr>
        <p:spPr>
          <a:xfrm>
            <a:off x="869430" y="576572"/>
            <a:ext cx="8084264" cy="76944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　２問目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F8A65E-C7A6-1472-511A-E9D0A6DBC584}"/>
              </a:ext>
            </a:extLst>
          </p:cNvPr>
          <p:cNvSpPr txBox="1"/>
          <p:nvPr/>
        </p:nvSpPr>
        <p:spPr>
          <a:xfrm>
            <a:off x="3752045" y="2929863"/>
            <a:ext cx="663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36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の中に４はいくつある？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08A86FE-CAE6-18BD-1E5A-7F01D367B391}"/>
              </a:ext>
            </a:extLst>
          </p:cNvPr>
          <p:cNvSpPr/>
          <p:nvPr/>
        </p:nvSpPr>
        <p:spPr>
          <a:xfrm>
            <a:off x="1396636" y="2585567"/>
            <a:ext cx="1203345" cy="8580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AE5B6C1-1D70-9826-6985-7FCCF2796F0C}"/>
              </a:ext>
            </a:extLst>
          </p:cNvPr>
          <p:cNvSpPr/>
          <p:nvPr/>
        </p:nvSpPr>
        <p:spPr>
          <a:xfrm>
            <a:off x="1932620" y="4093575"/>
            <a:ext cx="1203345" cy="8580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9" grpId="0"/>
      <p:bldP spid="20" grpId="0"/>
      <p:bldP spid="25" grpId="0"/>
      <p:bldP spid="26" grpId="0"/>
      <p:bldP spid="2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5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685269"/>
            <a:ext cx="107903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982581" y="1363498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381175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9" y="3916983"/>
            <a:ext cx="107903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369279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1D48AD-2BA9-426C-8E5D-A4C0324AC9BD}"/>
              </a:ext>
            </a:extLst>
          </p:cNvPr>
          <p:cNvSpPr txBox="1"/>
          <p:nvPr/>
        </p:nvSpPr>
        <p:spPr>
          <a:xfrm>
            <a:off x="733544" y="5414363"/>
            <a:ext cx="21412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2365304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248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4C1B21-12A7-4D2D-A81F-1AA778B99CD6}"/>
              </a:ext>
            </a:extLst>
          </p:cNvPr>
          <p:cNvSpPr txBox="1"/>
          <p:nvPr/>
        </p:nvSpPr>
        <p:spPr>
          <a:xfrm>
            <a:off x="2373182" y="1363498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595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3" grpId="0"/>
      <p:bldP spid="6" grpId="0"/>
      <p:bldP spid="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5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685269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982581" y="1363498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381175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9" y="3916983"/>
            <a:ext cx="107903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369279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1D48AD-2BA9-426C-8E5D-A4C0324AC9BD}"/>
              </a:ext>
            </a:extLst>
          </p:cNvPr>
          <p:cNvSpPr txBox="1"/>
          <p:nvPr/>
        </p:nvSpPr>
        <p:spPr>
          <a:xfrm>
            <a:off x="733544" y="5414363"/>
            <a:ext cx="21412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2365304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B8E813-A589-4D5D-8DFC-79E11B7AD7E2}"/>
              </a:ext>
            </a:extLst>
          </p:cNvPr>
          <p:cNvSpPr txBox="1"/>
          <p:nvPr/>
        </p:nvSpPr>
        <p:spPr>
          <a:xfrm>
            <a:off x="5821506" y="1363498"/>
            <a:ext cx="52637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386803" y="2663108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DDEC38-28C3-40E6-B0EE-F33A169AB751}"/>
              </a:ext>
            </a:extLst>
          </p:cNvPr>
          <p:cNvSpPr txBox="1"/>
          <p:nvPr/>
        </p:nvSpPr>
        <p:spPr>
          <a:xfrm>
            <a:off x="5778658" y="3358724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5C2ED7-4E39-4118-90C4-2FFCC8CCCDFA}"/>
              </a:ext>
            </a:extLst>
          </p:cNvPr>
          <p:cNvSpPr txBox="1"/>
          <p:nvPr/>
        </p:nvSpPr>
        <p:spPr>
          <a:xfrm>
            <a:off x="5785332" y="3916983"/>
            <a:ext cx="104909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133E398-5CC6-456B-980D-B47D8AF01CB8}"/>
              </a:ext>
            </a:extLst>
          </p:cNvPr>
          <p:cNvCxnSpPr>
            <a:cxnSpLocks/>
          </p:cNvCxnSpPr>
          <p:nvPr/>
        </p:nvCxnSpPr>
        <p:spPr>
          <a:xfrm>
            <a:off x="5163778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1C5E0C-5523-40F8-9666-653C1D8DC3A2}"/>
              </a:ext>
            </a:extLst>
          </p:cNvPr>
          <p:cNvSpPr txBox="1"/>
          <p:nvPr/>
        </p:nvSpPr>
        <p:spPr>
          <a:xfrm>
            <a:off x="6177882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963908-385C-4AA1-BBBD-11266218618A}"/>
              </a:ext>
            </a:extLst>
          </p:cNvPr>
          <p:cNvSpPr txBox="1"/>
          <p:nvPr/>
        </p:nvSpPr>
        <p:spPr>
          <a:xfrm>
            <a:off x="4476699" y="5414363"/>
            <a:ext cx="213167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248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4C1B21-12A7-4D2D-A81F-1AA778B99CD6}"/>
              </a:ext>
            </a:extLst>
          </p:cNvPr>
          <p:cNvSpPr txBox="1"/>
          <p:nvPr/>
        </p:nvSpPr>
        <p:spPr>
          <a:xfrm>
            <a:off x="2388172" y="1363498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D41230-72A6-4181-8ECA-5BB9E02538DC}"/>
              </a:ext>
            </a:extLst>
          </p:cNvPr>
          <p:cNvSpPr txBox="1"/>
          <p:nvPr/>
        </p:nvSpPr>
        <p:spPr>
          <a:xfrm>
            <a:off x="6200541" y="1363498"/>
            <a:ext cx="57565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8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</a:t>
            </a:r>
            <a:endParaRPr kumimoji="1" lang="ja-JP" altLang="en-US" sz="5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631272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474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573721" y="2685269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982581" y="1363498"/>
            <a:ext cx="50516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>
            <a:off x="1167603" y="2365304"/>
            <a:ext cx="19389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413761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9C2D0-574B-4649-B990-CE93B10C9092}"/>
              </a:ext>
            </a:extLst>
          </p:cNvPr>
          <p:cNvSpPr txBox="1"/>
          <p:nvPr/>
        </p:nvSpPr>
        <p:spPr>
          <a:xfrm>
            <a:off x="1972526" y="3381175"/>
            <a:ext cx="104464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1DC21AB-A621-4894-A298-9039149B44D3}"/>
              </a:ext>
            </a:extLst>
          </p:cNvPr>
          <p:cNvCxnSpPr>
            <a:cxnSpLocks/>
          </p:cNvCxnSpPr>
          <p:nvPr/>
        </p:nvCxnSpPr>
        <p:spPr>
          <a:xfrm>
            <a:off x="1434107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A1AC5A-5A9E-4977-A9C1-111CD377DE51}"/>
              </a:ext>
            </a:extLst>
          </p:cNvPr>
          <p:cNvSpPr txBox="1"/>
          <p:nvPr/>
        </p:nvSpPr>
        <p:spPr>
          <a:xfrm>
            <a:off x="1982709" y="3916983"/>
            <a:ext cx="1079030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AFE996-E012-470E-8A64-A4059969ADBC}"/>
              </a:ext>
            </a:extLst>
          </p:cNvPr>
          <p:cNvSpPr txBox="1"/>
          <p:nvPr/>
        </p:nvSpPr>
        <p:spPr>
          <a:xfrm>
            <a:off x="2369279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1D48AD-2BA9-426C-8E5D-A4C0324AC9BD}"/>
              </a:ext>
            </a:extLst>
          </p:cNvPr>
          <p:cNvSpPr txBox="1"/>
          <p:nvPr/>
        </p:nvSpPr>
        <p:spPr>
          <a:xfrm>
            <a:off x="733544" y="5414363"/>
            <a:ext cx="214128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F3733E5-B19E-40F4-975B-3C5A299ACCFC}"/>
              </a:ext>
            </a:extLst>
          </p:cNvPr>
          <p:cNvSpPr txBox="1"/>
          <p:nvPr/>
        </p:nvSpPr>
        <p:spPr>
          <a:xfrm>
            <a:off x="4453764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215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4B7D74D-E140-4CA4-B924-E1AB5B8264C1}"/>
              </a:ext>
            </a:extLst>
          </p:cNvPr>
          <p:cNvCxnSpPr>
            <a:cxnSpLocks/>
          </p:cNvCxnSpPr>
          <p:nvPr/>
        </p:nvCxnSpPr>
        <p:spPr>
          <a:xfrm>
            <a:off x="5005084" y="2365304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B8E813-A589-4D5D-8DFC-79E11B7AD7E2}"/>
              </a:ext>
            </a:extLst>
          </p:cNvPr>
          <p:cNvSpPr txBox="1"/>
          <p:nvPr/>
        </p:nvSpPr>
        <p:spPr>
          <a:xfrm>
            <a:off x="5821506" y="1363498"/>
            <a:ext cx="52637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76AD7B-6080-4F8B-9445-070E0619B562}"/>
              </a:ext>
            </a:extLst>
          </p:cNvPr>
          <p:cNvSpPr txBox="1"/>
          <p:nvPr/>
        </p:nvSpPr>
        <p:spPr>
          <a:xfrm>
            <a:off x="5386803" y="2663108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B1E324A-4248-468D-90F6-D5EE69E2B094}"/>
              </a:ext>
            </a:extLst>
          </p:cNvPr>
          <p:cNvCxnSpPr>
            <a:cxnSpLocks/>
          </p:cNvCxnSpPr>
          <p:nvPr/>
        </p:nvCxnSpPr>
        <p:spPr>
          <a:xfrm>
            <a:off x="5129692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FDDEC38-28C3-40E6-B0EE-F33A169AB751}"/>
              </a:ext>
            </a:extLst>
          </p:cNvPr>
          <p:cNvSpPr txBox="1"/>
          <p:nvPr/>
        </p:nvSpPr>
        <p:spPr>
          <a:xfrm>
            <a:off x="5778658" y="3358724"/>
            <a:ext cx="10790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15C2ED7-4E39-4118-90C4-2FFCC8CCCDFA}"/>
              </a:ext>
            </a:extLst>
          </p:cNvPr>
          <p:cNvSpPr txBox="1"/>
          <p:nvPr/>
        </p:nvSpPr>
        <p:spPr>
          <a:xfrm>
            <a:off x="5785332" y="3916983"/>
            <a:ext cx="1049097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C133E398-5CC6-456B-980D-B47D8AF01CB8}"/>
              </a:ext>
            </a:extLst>
          </p:cNvPr>
          <p:cNvCxnSpPr>
            <a:cxnSpLocks/>
          </p:cNvCxnSpPr>
          <p:nvPr/>
        </p:nvCxnSpPr>
        <p:spPr>
          <a:xfrm>
            <a:off x="5163778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B1C5E0C-5523-40F8-9666-653C1D8DC3A2}"/>
              </a:ext>
            </a:extLst>
          </p:cNvPr>
          <p:cNvSpPr txBox="1"/>
          <p:nvPr/>
        </p:nvSpPr>
        <p:spPr>
          <a:xfrm>
            <a:off x="6177882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3963908-385C-4AA1-BBBD-11266218618A}"/>
              </a:ext>
            </a:extLst>
          </p:cNvPr>
          <p:cNvSpPr txBox="1"/>
          <p:nvPr/>
        </p:nvSpPr>
        <p:spPr>
          <a:xfrm>
            <a:off x="4476699" y="5414363"/>
            <a:ext cx="2131675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43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DA69045-CA3C-4EF4-B6CA-B0698B0036B5}"/>
              </a:ext>
            </a:extLst>
          </p:cNvPr>
          <p:cNvSpPr txBox="1"/>
          <p:nvPr/>
        </p:nvSpPr>
        <p:spPr>
          <a:xfrm>
            <a:off x="8276255" y="2071087"/>
            <a:ext cx="239513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248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2639C53-2741-4133-8152-B8BAEFA4BA85}"/>
              </a:ext>
            </a:extLst>
          </p:cNvPr>
          <p:cNvCxnSpPr>
            <a:cxnSpLocks/>
          </p:cNvCxnSpPr>
          <p:nvPr/>
        </p:nvCxnSpPr>
        <p:spPr>
          <a:xfrm>
            <a:off x="8774991" y="2355867"/>
            <a:ext cx="19389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14C1B21-12A7-4D2D-A81F-1AA778B99CD6}"/>
              </a:ext>
            </a:extLst>
          </p:cNvPr>
          <p:cNvSpPr txBox="1"/>
          <p:nvPr/>
        </p:nvSpPr>
        <p:spPr>
          <a:xfrm>
            <a:off x="2388172" y="1363498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CD41230-72A6-4181-8ECA-5BB9E02538DC}"/>
              </a:ext>
            </a:extLst>
          </p:cNvPr>
          <p:cNvSpPr txBox="1"/>
          <p:nvPr/>
        </p:nvSpPr>
        <p:spPr>
          <a:xfrm>
            <a:off x="6200541" y="1363498"/>
            <a:ext cx="57565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9303CBF-B16F-409E-BDBC-AB3D5E645032}"/>
              </a:ext>
            </a:extLst>
          </p:cNvPr>
          <p:cNvSpPr txBox="1"/>
          <p:nvPr/>
        </p:nvSpPr>
        <p:spPr>
          <a:xfrm>
            <a:off x="9625406" y="1363498"/>
            <a:ext cx="498736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9AE4E5-CED0-4ABA-AD78-99A09660CB18}"/>
              </a:ext>
            </a:extLst>
          </p:cNvPr>
          <p:cNvSpPr txBox="1"/>
          <p:nvPr/>
        </p:nvSpPr>
        <p:spPr>
          <a:xfrm>
            <a:off x="9259422" y="2649844"/>
            <a:ext cx="103522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endParaRPr lang="en-US" altLang="ja-JP" sz="3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DFE582-8212-4BD7-86C3-FC238293E844}"/>
              </a:ext>
            </a:extLst>
          </p:cNvPr>
          <p:cNvCxnSpPr>
            <a:cxnSpLocks/>
          </p:cNvCxnSpPr>
          <p:nvPr/>
        </p:nvCxnSpPr>
        <p:spPr>
          <a:xfrm>
            <a:off x="8952183" y="3606197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4979BD3-740E-4A40-BE97-2EFFD3BC4B3B}"/>
              </a:ext>
            </a:extLst>
          </p:cNvPr>
          <p:cNvSpPr txBox="1"/>
          <p:nvPr/>
        </p:nvSpPr>
        <p:spPr>
          <a:xfrm>
            <a:off x="10015201" y="3381450"/>
            <a:ext cx="583838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C77CDD-DB08-4D4B-8818-995F75C2C875}"/>
              </a:ext>
            </a:extLst>
          </p:cNvPr>
          <p:cNvSpPr txBox="1"/>
          <p:nvPr/>
        </p:nvSpPr>
        <p:spPr>
          <a:xfrm>
            <a:off x="10015201" y="3917576"/>
            <a:ext cx="64543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587EF16-3D12-4165-B2BA-9C3D1E5CECFE}"/>
              </a:ext>
            </a:extLst>
          </p:cNvPr>
          <p:cNvCxnSpPr>
            <a:cxnSpLocks/>
          </p:cNvCxnSpPr>
          <p:nvPr/>
        </p:nvCxnSpPr>
        <p:spPr>
          <a:xfrm>
            <a:off x="8986269" y="4847365"/>
            <a:ext cx="16851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DFC91A-6093-4447-94EF-4F6308399CDF}"/>
              </a:ext>
            </a:extLst>
          </p:cNvPr>
          <p:cNvSpPr txBox="1"/>
          <p:nvPr/>
        </p:nvSpPr>
        <p:spPr>
          <a:xfrm>
            <a:off x="10015201" y="4584847"/>
            <a:ext cx="553742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CEFFEA-711E-43A5-8B3C-6D76F1792119}"/>
              </a:ext>
            </a:extLst>
          </p:cNvPr>
          <p:cNvSpPr txBox="1"/>
          <p:nvPr/>
        </p:nvSpPr>
        <p:spPr>
          <a:xfrm>
            <a:off x="7570619" y="5414363"/>
            <a:ext cx="4262034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答．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あまり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0925E9E-8C85-495B-BB77-A10AB72FDD4E}"/>
              </a:ext>
            </a:extLst>
          </p:cNvPr>
          <p:cNvSpPr txBox="1"/>
          <p:nvPr/>
        </p:nvSpPr>
        <p:spPr>
          <a:xfrm>
            <a:off x="10032816" y="1363498"/>
            <a:ext cx="598309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en-US" altLang="ja-JP" sz="44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4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5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39F32D-4A1A-4B9B-BEE2-B2F909945452}"/>
              </a:ext>
            </a:extLst>
          </p:cNvPr>
          <p:cNvSpPr txBox="1"/>
          <p:nvPr/>
        </p:nvSpPr>
        <p:spPr>
          <a:xfrm>
            <a:off x="3992994" y="1638586"/>
            <a:ext cx="635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楕円 2">
            <a:extLst>
              <a:ext uri="{FF2B5EF4-FFF2-40B4-BE49-F238E27FC236}">
                <a16:creationId xmlns:a16="http://schemas.microsoft.com/office/drawing/2014/main" id="{16D94994-7058-4950-8BB6-65E40E75881B}"/>
              </a:ext>
            </a:extLst>
          </p:cNvPr>
          <p:cNvSpPr/>
          <p:nvPr/>
        </p:nvSpPr>
        <p:spPr>
          <a:xfrm>
            <a:off x="1481444" y="2670772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5AB4031-2955-4545-9C7A-446ECE6C6DCB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1ABC35-0743-4A5D-8B3D-DB72C0407610}"/>
              </a:ext>
            </a:extLst>
          </p:cNvPr>
          <p:cNvSpPr/>
          <p:nvPr/>
        </p:nvSpPr>
        <p:spPr>
          <a:xfrm>
            <a:off x="2135535" y="1960010"/>
            <a:ext cx="1072612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3967F9-1778-411C-A30D-30A5C4BEAE38}"/>
              </a:ext>
            </a:extLst>
          </p:cNvPr>
          <p:cNvSpPr txBox="1"/>
          <p:nvPr/>
        </p:nvSpPr>
        <p:spPr>
          <a:xfrm>
            <a:off x="1481444" y="576572"/>
            <a:ext cx="752000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</a:t>
            </a:r>
          </a:p>
        </p:txBody>
      </p:sp>
    </p:spTree>
    <p:extLst>
      <p:ext uri="{BB962C8B-B14F-4D97-AF65-F5344CB8AC3E}">
        <p14:creationId xmlns:p14="http://schemas.microsoft.com/office/powerpoint/2010/main" val="23297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3" grpId="0" animBg="1"/>
      <p:bldP spid="2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3480114-16EF-4CC2-B760-CC16C553E0FC}"/>
              </a:ext>
            </a:extLst>
          </p:cNvPr>
          <p:cNvSpPr txBox="1"/>
          <p:nvPr/>
        </p:nvSpPr>
        <p:spPr>
          <a:xfrm>
            <a:off x="569279" y="2399111"/>
            <a:ext cx="2576634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5E988BF-34BD-44FC-87BD-6551B5D17956}"/>
              </a:ext>
            </a:extLst>
          </p:cNvPr>
          <p:cNvSpPr txBox="1"/>
          <p:nvPr/>
        </p:nvSpPr>
        <p:spPr>
          <a:xfrm>
            <a:off x="1627031" y="3091105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BA5DF7-E694-4879-841A-69EF29AE54C4}"/>
              </a:ext>
            </a:extLst>
          </p:cNvPr>
          <p:cNvSpPr txBox="1"/>
          <p:nvPr/>
        </p:nvSpPr>
        <p:spPr>
          <a:xfrm>
            <a:off x="1627031" y="1638586"/>
            <a:ext cx="43307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lang="en-US" altLang="ja-JP" sz="4800" dirty="0">
              <a:solidFill>
                <a:schemeClr val="bg1">
                  <a:lumMod val="8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A7A2FD22-61FF-4B88-B291-49EE50040D39}"/>
              </a:ext>
            </a:extLst>
          </p:cNvPr>
          <p:cNvCxnSpPr>
            <a:cxnSpLocks/>
          </p:cNvCxnSpPr>
          <p:nvPr/>
        </p:nvCxnSpPr>
        <p:spPr>
          <a:xfrm flipV="1">
            <a:off x="1137736" y="2654730"/>
            <a:ext cx="2028994" cy="3208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0F73394E-0BBE-418A-88CB-C1E7136E405D}"/>
              </a:ext>
            </a:extLst>
          </p:cNvPr>
          <p:cNvCxnSpPr>
            <a:cxnSpLocks/>
          </p:cNvCxnSpPr>
          <p:nvPr/>
        </p:nvCxnSpPr>
        <p:spPr>
          <a:xfrm>
            <a:off x="1392721" y="4117310"/>
            <a:ext cx="16851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C07490D-3004-4D6A-8AD9-0483FDD2477F}"/>
              </a:ext>
            </a:extLst>
          </p:cNvPr>
          <p:cNvSpPr txBox="1"/>
          <p:nvPr/>
        </p:nvSpPr>
        <p:spPr>
          <a:xfrm>
            <a:off x="2035422" y="3929501"/>
            <a:ext cx="570737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BD1195-9767-49EA-A816-821BF3B7F286}"/>
              </a:ext>
            </a:extLst>
          </p:cNvPr>
          <p:cNvSpPr txBox="1"/>
          <p:nvPr/>
        </p:nvSpPr>
        <p:spPr>
          <a:xfrm>
            <a:off x="3992994" y="2564444"/>
            <a:ext cx="6762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②十の位 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は？</a:t>
            </a:r>
            <a:endParaRPr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621D2A-ACF2-4455-8D49-4371BC7EFBEE}"/>
              </a:ext>
            </a:extLst>
          </p:cNvPr>
          <p:cNvSpPr txBox="1"/>
          <p:nvPr/>
        </p:nvSpPr>
        <p:spPr>
          <a:xfrm>
            <a:off x="2060108" y="1618776"/>
            <a:ext cx="420255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6D94994-7058-4950-8BB6-65E40E75881B}"/>
              </a:ext>
            </a:extLst>
          </p:cNvPr>
          <p:cNvSpPr/>
          <p:nvPr/>
        </p:nvSpPr>
        <p:spPr>
          <a:xfrm>
            <a:off x="1884917" y="4162888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5AB4031-2955-4545-9C7A-446ECE6C6DCB}"/>
              </a:ext>
            </a:extLst>
          </p:cNvPr>
          <p:cNvSpPr/>
          <p:nvPr/>
        </p:nvSpPr>
        <p:spPr>
          <a:xfrm>
            <a:off x="430437" y="2654730"/>
            <a:ext cx="753839" cy="75383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B98011E-C3CB-4477-B88F-2991878154A5}"/>
              </a:ext>
            </a:extLst>
          </p:cNvPr>
          <p:cNvSpPr txBox="1"/>
          <p:nvPr/>
        </p:nvSpPr>
        <p:spPr>
          <a:xfrm>
            <a:off x="4700772" y="3031649"/>
            <a:ext cx="6707853" cy="10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なので十の位は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46D5CC-8544-4BFD-A97A-8C63A3178522}"/>
              </a:ext>
            </a:extLst>
          </p:cNvPr>
          <p:cNvSpPr/>
          <p:nvPr/>
        </p:nvSpPr>
        <p:spPr>
          <a:xfrm>
            <a:off x="2606159" y="1960010"/>
            <a:ext cx="601987" cy="3362298"/>
          </a:xfrm>
          <a:prstGeom prst="rect">
            <a:avLst/>
          </a:prstGeom>
          <a:solidFill>
            <a:srgbClr val="FFFFCC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D3DB1A-6330-47A3-A975-9B92A068ECD4}"/>
              </a:ext>
            </a:extLst>
          </p:cNvPr>
          <p:cNvSpPr txBox="1"/>
          <p:nvPr/>
        </p:nvSpPr>
        <p:spPr>
          <a:xfrm>
            <a:off x="3992994" y="1638586"/>
            <a:ext cx="635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①百の位 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の中には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FD9423-E53A-6511-676B-254645EE7804}"/>
              </a:ext>
            </a:extLst>
          </p:cNvPr>
          <p:cNvSpPr txBox="1"/>
          <p:nvPr/>
        </p:nvSpPr>
        <p:spPr>
          <a:xfrm>
            <a:off x="1481444" y="576572"/>
            <a:ext cx="7520007" cy="76944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途中の十の位が０になる筆算</a:t>
            </a:r>
          </a:p>
        </p:txBody>
      </p:sp>
    </p:spTree>
    <p:extLst>
      <p:ext uri="{BB962C8B-B14F-4D97-AF65-F5344CB8AC3E}">
        <p14:creationId xmlns:p14="http://schemas.microsoft.com/office/powerpoint/2010/main" val="36542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8" grpId="0"/>
      <p:bldP spid="3" grpId="0" animBg="1"/>
      <p:bldP spid="22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ワイド画面</PresentationFormat>
  <Paragraphs>539</Paragraphs>
  <Slides>36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UD デジタル 教科書体 NP-B</vt:lpstr>
      <vt:lpstr>游ゴシック</vt:lpstr>
      <vt:lpstr>ＭＳ 明朝</vt:lpstr>
      <vt:lpstr>游ゴシック Light</vt:lpstr>
      <vt:lpstr>Arial</vt:lpstr>
      <vt:lpstr>Office テーマ</vt:lpstr>
      <vt:lpstr>わり算の筆算②</vt:lpstr>
      <vt:lpstr>PowerPoint プレゼンテーション</vt:lpstr>
      <vt:lpstr>PowerPoint プレゼンテーション</vt:lpstr>
      <vt:lpstr>PowerPoint プレゼンテーション</vt:lpstr>
      <vt:lpstr>練習問題</vt:lpstr>
      <vt:lpstr>練習問題</vt:lpstr>
      <vt:lpstr>練習問題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練習問題１　</vt:lpstr>
      <vt:lpstr>練習問題１　</vt:lpstr>
      <vt:lpstr>練習問題１　</vt:lpstr>
      <vt:lpstr>練習問題１　</vt:lpstr>
      <vt:lpstr>練習問題２　</vt:lpstr>
      <vt:lpstr>練習問題２　</vt:lpstr>
      <vt:lpstr>練習問題２　</vt:lpstr>
      <vt:lpstr>練習問題２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わり算の筆算②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2020-11-03T11:56:33Z</dcterms:created>
  <dcterms:modified xsi:type="dcterms:W3CDTF">2023-05-21T13:00:12Z</dcterms:modified>
</cp:coreProperties>
</file>