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1"/>
  </p:notesMasterIdLst>
  <p:sldIdLst>
    <p:sldId id="256" r:id="rId2"/>
    <p:sldId id="260" r:id="rId3"/>
    <p:sldId id="626" r:id="rId4"/>
    <p:sldId id="634" r:id="rId5"/>
    <p:sldId id="627" r:id="rId6"/>
    <p:sldId id="631" r:id="rId7"/>
    <p:sldId id="546" r:id="rId8"/>
    <p:sldId id="564" r:id="rId9"/>
    <p:sldId id="565" r:id="rId10"/>
    <p:sldId id="366" r:id="rId11"/>
    <p:sldId id="549" r:id="rId12"/>
    <p:sldId id="607" r:id="rId13"/>
    <p:sldId id="552" r:id="rId14"/>
    <p:sldId id="611" r:id="rId15"/>
    <p:sldId id="585" r:id="rId16"/>
    <p:sldId id="610" r:id="rId17"/>
    <p:sldId id="572" r:id="rId18"/>
    <p:sldId id="573" r:id="rId19"/>
    <p:sldId id="590" r:id="rId20"/>
    <p:sldId id="554" r:id="rId21"/>
    <p:sldId id="555" r:id="rId22"/>
    <p:sldId id="553" r:id="rId23"/>
    <p:sldId id="417" r:id="rId24"/>
    <p:sldId id="559" r:id="rId25"/>
    <p:sldId id="560" r:id="rId26"/>
    <p:sldId id="635" r:id="rId27"/>
    <p:sldId id="558" r:id="rId28"/>
    <p:sldId id="556" r:id="rId29"/>
    <p:sldId id="557" r:id="rId30"/>
    <p:sldId id="561" r:id="rId31"/>
    <p:sldId id="369" r:id="rId32"/>
    <p:sldId id="596" r:id="rId33"/>
    <p:sldId id="566" r:id="rId34"/>
    <p:sldId id="583" r:id="rId35"/>
    <p:sldId id="584" r:id="rId36"/>
    <p:sldId id="623" r:id="rId37"/>
    <p:sldId id="650" r:id="rId38"/>
    <p:sldId id="651" r:id="rId39"/>
    <p:sldId id="599" r:id="rId40"/>
    <p:sldId id="562" r:id="rId41"/>
    <p:sldId id="624" r:id="rId42"/>
    <p:sldId id="567" r:id="rId43"/>
    <p:sldId id="636" r:id="rId44"/>
    <p:sldId id="613" r:id="rId45"/>
    <p:sldId id="601" r:id="rId46"/>
    <p:sldId id="637" r:id="rId47"/>
    <p:sldId id="638" r:id="rId48"/>
    <p:sldId id="581" r:id="rId49"/>
    <p:sldId id="639" r:id="rId50"/>
    <p:sldId id="640" r:id="rId51"/>
    <p:sldId id="614" r:id="rId52"/>
    <p:sldId id="600" r:id="rId53"/>
    <p:sldId id="641" r:id="rId54"/>
    <p:sldId id="615" r:id="rId55"/>
    <p:sldId id="643" r:id="rId56"/>
    <p:sldId id="570" r:id="rId57"/>
    <p:sldId id="648" r:id="rId58"/>
    <p:sldId id="649" r:id="rId59"/>
    <p:sldId id="582" r:id="rId60"/>
    <p:sldId id="644" r:id="rId61"/>
    <p:sldId id="645" r:id="rId62"/>
    <p:sldId id="654" r:id="rId63"/>
    <p:sldId id="594" r:id="rId64"/>
    <p:sldId id="595" r:id="rId65"/>
    <p:sldId id="652" r:id="rId66"/>
    <p:sldId id="602" r:id="rId67"/>
    <p:sldId id="617" r:id="rId68"/>
    <p:sldId id="618" r:id="rId69"/>
    <p:sldId id="619" r:id="rId70"/>
    <p:sldId id="620" r:id="rId71"/>
    <p:sldId id="653" r:id="rId72"/>
    <p:sldId id="586" r:id="rId73"/>
    <p:sldId id="587" r:id="rId74"/>
    <p:sldId id="603" r:id="rId75"/>
    <p:sldId id="605" r:id="rId76"/>
    <p:sldId id="592" r:id="rId77"/>
    <p:sldId id="593" r:id="rId78"/>
    <p:sldId id="591" r:id="rId79"/>
    <p:sldId id="578" r:id="rId80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82"/>
    </p:embeddedFont>
    <p:embeddedFont>
      <p:font typeface="游ゴシック" panose="020B0400000000000000" pitchFamily="50" charset="-128"/>
      <p:regular r:id="rId83"/>
      <p:bold r:id="rId84"/>
    </p:embeddedFont>
    <p:embeddedFont>
      <p:font typeface="游ゴシック Light" panose="020B0300000000000000" pitchFamily="50" charset="-128"/>
      <p:regular r:id="rId8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99"/>
    <a:srgbClr val="FF00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0" autoAdjust="0"/>
  </p:normalViewPr>
  <p:slideViewPr>
    <p:cSldViewPr snapToGrid="0">
      <p:cViewPr varScale="1">
        <p:scale>
          <a:sx n="63" d="100"/>
          <a:sy n="63" d="100"/>
        </p:scale>
        <p:origin x="1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3360-81EE-45C6-AD1A-5F194CAE75DA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0743B-D0EC-4029-A626-52C5BA0861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89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2863B-21E7-4266-AB77-10AE108D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670E6D-20F3-41EB-B4AD-D520B27F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336FF7-766A-4FFE-BE36-0515B7FE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7AF4A3-B484-4928-A7E5-ADFB6F87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1C33DE-0131-4455-8B89-D93B1FA3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7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AAF8-0424-4628-B5E0-2142B875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443272-9463-4033-B054-55D41AA5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F546B0-403B-400D-89EA-F14A3591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81140-A2E6-46E2-9B60-645B6F1A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F5544-C808-457A-B8E0-CF70DB90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01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55E329-7574-49D2-9AAC-6F7E4F632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D987A7-D045-4121-9372-7D55668E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E2533-05EB-4F3D-B58B-C60CC8B7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E971B-F4CB-43C3-ACCF-E94F4452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63BCA8-DFD8-483D-8739-80DAE25C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296E9-4218-4451-94C5-B68BB94D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23194-6A04-4F0D-83BE-82D1776D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F0AAEA-714A-40FF-863A-D7B99EFB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4B2C1-FBB8-459F-87AB-8F292F7D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096B1B-078D-49B9-925E-41650759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4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E84E09-19C5-4100-95E1-FDDD0670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89ECC8-3E38-4320-A9FE-C2F701941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1446B7-4053-461B-9AF9-F2C79905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8EF38-E042-4627-9766-80F3EA9A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DD818A-0E16-4180-A034-5BFA9441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9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702E-FDBD-499B-AA24-D8915931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6E11C9-E671-4268-803D-7D93D4D5E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87F769-4671-4000-B75A-3AD76010B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D9CC1-0254-47A2-A1AC-24F7A2E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3583F4-81CE-4223-8C1D-9F88A07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CCD6C6-40A7-4D52-8FE0-3EF58568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CB76A-E3E5-404B-B98F-9BD01AAF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54BD1C-0D53-4724-AA4B-FE99A70C7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745B66-E834-41F3-9015-5643AA60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4C17EB-DFE9-4613-AFB3-E9AE03E81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B9ECE1-E8C2-4907-8413-FFE88CDFE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95A839-7BB6-467A-AE3D-B51E436B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1E7ACE-9EC7-478D-9B1D-B48BA42C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53CDE6-E661-4590-942E-20752DC0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9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FD104-92FD-423B-9946-EE000DE6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BFC367-C214-45AF-A551-FFBCDF2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F592C3-6863-42AB-8F09-36238312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29FDFA-76CF-4212-BF41-5B468DE2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A31F9-0034-4098-8868-D1983EF1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87DB7D-0134-4E9F-972D-B69B15F6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4C1121-1B8B-4CFE-AEAB-BED3709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0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1EB67-4E18-4D56-915E-6C178ABA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71E5DB-0BC6-45E3-9231-FA3659B1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555CEE-1832-4C77-90B2-0CB440E3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ADB961-0EDA-4C72-AAEF-2B62278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BCA789-4806-49BB-9E3A-B749D8D9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9962EB-20C7-447E-8941-2C9B20E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96D78-A832-46A4-A101-F4E4B8A8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F22D6BC-766A-43A2-ABAB-C0AE49182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00EA8D-55BD-40D5-ABB2-42D96F0C1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A22682-66AA-4D4A-B8B0-A685189B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BD1C16-DA20-43F0-A19D-FE8973F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94571A-1111-43F4-B5B6-88F5BD2E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07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0B9D02-D2E6-4C96-97CB-20E2D221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97C0B1-D2A3-4ADD-A799-9826AE19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716A6-D5B3-44BE-A2D0-D84CC00C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F5B6-38BE-42A1-A0BE-4A6956D7CD6C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7D61EA-5296-4F5D-ABD6-207057D0D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8FF223-D8CB-467E-B827-F08F3AAC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AE7B7-50D4-4AB0-9898-173594DC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628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A3076-EDC9-43CD-9199-7F7209281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846" y="3328242"/>
            <a:ext cx="8568989" cy="1655762"/>
          </a:xfrm>
        </p:spPr>
        <p:txBody>
          <a:bodyPr>
            <a:normAutofit fontScale="92500" lnSpcReduction="20000"/>
          </a:bodyPr>
          <a:lstStyle/>
          <a:p>
            <a:pPr fontAlgn="ctr"/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font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２けた，３けたでわるわり算です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font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最初は暗算できるわり算からです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6AC84E-D864-47BF-940D-E3D160F1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54" y="1302564"/>
            <a:ext cx="1109361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174531" y="2178207"/>
            <a:ext cx="3206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120÷3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1174532" y="3213006"/>
            <a:ext cx="361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174532" y="4247805"/>
            <a:ext cx="376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174531" y="5282604"/>
            <a:ext cx="361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468777" y="2178207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4911556" y="3213005"/>
            <a:ext cx="68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934882" y="4239828"/>
            <a:ext cx="68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C85A8E-B5FD-4E63-A06D-37BBDD0095E6}"/>
              </a:ext>
            </a:extLst>
          </p:cNvPr>
          <p:cNvSpPr txBox="1"/>
          <p:nvPr/>
        </p:nvSpPr>
        <p:spPr>
          <a:xfrm>
            <a:off x="4934883" y="5274144"/>
            <a:ext cx="79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3E69C4-26B2-4C44-8DFE-D4759DD9915B}"/>
              </a:ext>
            </a:extLst>
          </p:cNvPr>
          <p:cNvSpPr txBox="1"/>
          <p:nvPr/>
        </p:nvSpPr>
        <p:spPr>
          <a:xfrm>
            <a:off x="6474234" y="2178207"/>
            <a:ext cx="361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9F581F-D700-4021-ACC5-D26A85922C53}"/>
              </a:ext>
            </a:extLst>
          </p:cNvPr>
          <p:cNvSpPr txBox="1"/>
          <p:nvPr/>
        </p:nvSpPr>
        <p:spPr>
          <a:xfrm>
            <a:off x="6474235" y="3213006"/>
            <a:ext cx="321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540÷6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C700FE-1EA8-4C0C-8918-3DFE8A3C3FDC}"/>
              </a:ext>
            </a:extLst>
          </p:cNvPr>
          <p:cNvSpPr txBox="1"/>
          <p:nvPr/>
        </p:nvSpPr>
        <p:spPr>
          <a:xfrm>
            <a:off x="6474235" y="4247805"/>
            <a:ext cx="376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50EF716-B823-4EE4-9550-0EE9BC7639B0}"/>
              </a:ext>
            </a:extLst>
          </p:cNvPr>
          <p:cNvSpPr txBox="1"/>
          <p:nvPr/>
        </p:nvSpPr>
        <p:spPr>
          <a:xfrm>
            <a:off x="6474234" y="5282604"/>
            <a:ext cx="4142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A048CCD-B6C1-471B-891D-F910E83D8B03}"/>
              </a:ext>
            </a:extLst>
          </p:cNvPr>
          <p:cNvSpPr txBox="1"/>
          <p:nvPr/>
        </p:nvSpPr>
        <p:spPr>
          <a:xfrm>
            <a:off x="10172283" y="2178207"/>
            <a:ext cx="725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E197E68-15F5-4647-8341-1FB5EEF9EDAB}"/>
              </a:ext>
            </a:extLst>
          </p:cNvPr>
          <p:cNvSpPr txBox="1"/>
          <p:nvPr/>
        </p:nvSpPr>
        <p:spPr>
          <a:xfrm>
            <a:off x="9773273" y="3213005"/>
            <a:ext cx="112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7B54BA6-CB05-41C8-AA9E-ED57323665B0}"/>
              </a:ext>
            </a:extLst>
          </p:cNvPr>
          <p:cNvSpPr txBox="1"/>
          <p:nvPr/>
        </p:nvSpPr>
        <p:spPr>
          <a:xfrm>
            <a:off x="10234585" y="4239828"/>
            <a:ext cx="681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1838836-F275-410B-A34F-768879CC17A5}"/>
              </a:ext>
            </a:extLst>
          </p:cNvPr>
          <p:cNvSpPr txBox="1"/>
          <p:nvPr/>
        </p:nvSpPr>
        <p:spPr>
          <a:xfrm>
            <a:off x="10180495" y="5274144"/>
            <a:ext cx="87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D74ECF8-0801-46B1-A57B-2C44BF8C5B75}"/>
              </a:ext>
            </a:extLst>
          </p:cNvPr>
          <p:cNvSpPr txBox="1"/>
          <p:nvPr/>
        </p:nvSpPr>
        <p:spPr>
          <a:xfrm>
            <a:off x="1386348" y="648929"/>
            <a:ext cx="20313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練習２</a:t>
            </a:r>
          </a:p>
        </p:txBody>
      </p:sp>
    </p:spTree>
    <p:extLst>
      <p:ext uri="{BB962C8B-B14F-4D97-AF65-F5344CB8AC3E}">
        <p14:creationId xmlns:p14="http://schemas.microsoft.com/office/powerpoint/2010/main" val="20804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949037" y="1546627"/>
            <a:ext cx="10205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円の品物を買うと何個買えて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いくらあまりますか？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CA0283-2B0A-4062-A2EE-57EF0A0F1D85}"/>
              </a:ext>
            </a:extLst>
          </p:cNvPr>
          <p:cNvSpPr txBox="1"/>
          <p:nvPr/>
        </p:nvSpPr>
        <p:spPr>
          <a:xfrm>
            <a:off x="3939776" y="5419297"/>
            <a:ext cx="343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7244872" y="5438098"/>
            <a:ext cx="275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6EB0A0-7226-4E5B-A2AD-83CD04F3F00C}"/>
              </a:ext>
            </a:extLst>
          </p:cNvPr>
          <p:cNvSpPr txBox="1"/>
          <p:nvPr/>
        </p:nvSpPr>
        <p:spPr>
          <a:xfrm>
            <a:off x="2058509" y="4644395"/>
            <a:ext cx="624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円あまる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440442-387A-4268-A7F8-C11D421BF461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２けたの数でわると余りが出るわり算１</a:t>
            </a:r>
          </a:p>
        </p:txBody>
      </p:sp>
      <p:pic>
        <p:nvPicPr>
          <p:cNvPr id="1026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4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10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86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7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48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34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10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91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弧 1"/>
          <p:cNvSpPr/>
          <p:nvPr/>
        </p:nvSpPr>
        <p:spPr>
          <a:xfrm rot="5559329">
            <a:off x="1702043" y="3211609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/>
        </p:nvSpPr>
        <p:spPr>
          <a:xfrm rot="5559329">
            <a:off x="3535700" y="3211609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/>
          <p:cNvSpPr/>
          <p:nvPr/>
        </p:nvSpPr>
        <p:spPr>
          <a:xfrm rot="5559329">
            <a:off x="5479567" y="3211609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弧 21"/>
          <p:cNvSpPr/>
          <p:nvPr/>
        </p:nvSpPr>
        <p:spPr>
          <a:xfrm rot="5559329">
            <a:off x="7445015" y="3211609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1846507" y="3840064"/>
            <a:ext cx="424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3727774" y="3840064"/>
            <a:ext cx="424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5600327" y="3840064"/>
            <a:ext cx="424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7552908" y="3840064"/>
            <a:ext cx="424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8629067" y="3810976"/>
            <a:ext cx="140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円弧 3">
            <a:extLst>
              <a:ext uri="{FF2B5EF4-FFF2-40B4-BE49-F238E27FC236}">
                <a16:creationId xmlns:a16="http://schemas.microsoft.com/office/drawing/2014/main" id="{1AE9AD01-A0F7-BB17-2373-886DD9612911}"/>
              </a:ext>
            </a:extLst>
          </p:cNvPr>
          <p:cNvSpPr/>
          <p:nvPr/>
        </p:nvSpPr>
        <p:spPr>
          <a:xfrm rot="5559329">
            <a:off x="6587101" y="5351713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401984-3716-C133-E31C-500B7008E27E}"/>
              </a:ext>
            </a:extLst>
          </p:cNvPr>
          <p:cNvSpPr txBox="1"/>
          <p:nvPr/>
        </p:nvSpPr>
        <p:spPr>
          <a:xfrm>
            <a:off x="6631084" y="5984780"/>
            <a:ext cx="7201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11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弧 4">
            <a:extLst>
              <a:ext uri="{FF2B5EF4-FFF2-40B4-BE49-F238E27FC236}">
                <a16:creationId xmlns:a16="http://schemas.microsoft.com/office/drawing/2014/main" id="{4CC69D90-AAEE-908D-BB8B-4FAD759AEA4C}"/>
              </a:ext>
            </a:extLst>
          </p:cNvPr>
          <p:cNvSpPr/>
          <p:nvPr/>
        </p:nvSpPr>
        <p:spPr>
          <a:xfrm rot="5559329">
            <a:off x="4947052" y="2768072"/>
            <a:ext cx="811509" cy="2020871"/>
          </a:xfrm>
          <a:prstGeom prst="arc">
            <a:avLst>
              <a:gd name="adj1" fmla="val 16043775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949037" y="1546627"/>
            <a:ext cx="10205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円の品物を買うと何個買えて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いくらあまりますか？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CA0283-2B0A-4062-A2EE-57EF0A0F1D85}"/>
              </a:ext>
            </a:extLst>
          </p:cNvPr>
          <p:cNvSpPr txBox="1"/>
          <p:nvPr/>
        </p:nvSpPr>
        <p:spPr>
          <a:xfrm>
            <a:off x="4917806" y="5419297"/>
            <a:ext cx="246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7244872" y="5438098"/>
            <a:ext cx="275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6EB0A0-7226-4E5B-A2AD-83CD04F3F00C}"/>
              </a:ext>
            </a:extLst>
          </p:cNvPr>
          <p:cNvSpPr txBox="1"/>
          <p:nvPr/>
        </p:nvSpPr>
        <p:spPr>
          <a:xfrm>
            <a:off x="2058509" y="4644395"/>
            <a:ext cx="629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円あまる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440442-387A-4268-A7F8-C11D421BF461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２けたの数でわると余りが出るわり算２</a:t>
            </a:r>
          </a:p>
        </p:txBody>
      </p:sp>
      <p:pic>
        <p:nvPicPr>
          <p:cNvPr id="1026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4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10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86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7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48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34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10" y="2902932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弧 1"/>
          <p:cNvSpPr/>
          <p:nvPr/>
        </p:nvSpPr>
        <p:spPr>
          <a:xfrm rot="5559329">
            <a:off x="2166627" y="2768072"/>
            <a:ext cx="811509" cy="2020871"/>
          </a:xfrm>
          <a:prstGeom prst="arc">
            <a:avLst>
              <a:gd name="adj1" fmla="val 16043775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2338755" y="3850692"/>
            <a:ext cx="424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5153662" y="3840064"/>
            <a:ext cx="424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7015193" y="3835579"/>
            <a:ext cx="140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円弧 3">
            <a:extLst>
              <a:ext uri="{FF2B5EF4-FFF2-40B4-BE49-F238E27FC236}">
                <a16:creationId xmlns:a16="http://schemas.microsoft.com/office/drawing/2014/main" id="{1AE9AD01-A0F7-BB17-2373-886DD9612911}"/>
              </a:ext>
            </a:extLst>
          </p:cNvPr>
          <p:cNvSpPr/>
          <p:nvPr/>
        </p:nvSpPr>
        <p:spPr>
          <a:xfrm rot="5559329">
            <a:off x="6587101" y="5351713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8CDED9-9E73-5314-3A31-B085C6A1BF8C}"/>
              </a:ext>
            </a:extLst>
          </p:cNvPr>
          <p:cNvSpPr txBox="1"/>
          <p:nvPr/>
        </p:nvSpPr>
        <p:spPr>
          <a:xfrm>
            <a:off x="6631084" y="5984780"/>
            <a:ext cx="7201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757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6" grpId="0"/>
      <p:bldP spid="2" grpId="0" animBg="1"/>
      <p:bldP spid="24" grpId="0" animBg="1"/>
      <p:bldP spid="25" grpId="0" animBg="1"/>
      <p:bldP spid="29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723323" y="1644327"/>
            <a:ext cx="291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723323" y="3264752"/>
            <a:ext cx="291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723322" y="4885177"/>
            <a:ext cx="291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762460" y="1644327"/>
            <a:ext cx="754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785786" y="3256775"/>
            <a:ext cx="731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F00D1E-3846-4F8E-8DE7-675BB8F5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91" y="1810355"/>
            <a:ext cx="723210" cy="144642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333DA9-E959-4E97-BBB7-63A039501C34}"/>
              </a:ext>
            </a:extLst>
          </p:cNvPr>
          <p:cNvSpPr txBox="1"/>
          <p:nvPr/>
        </p:nvSpPr>
        <p:spPr>
          <a:xfrm>
            <a:off x="4785786" y="4885177"/>
            <a:ext cx="731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86056-A891-4B05-804F-0C2BD32EA90F}"/>
              </a:ext>
            </a:extLst>
          </p:cNvPr>
          <p:cNvSpPr txBox="1"/>
          <p:nvPr/>
        </p:nvSpPr>
        <p:spPr>
          <a:xfrm>
            <a:off x="1414680" y="576572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わると余りが出るわり算の練習１</a:t>
            </a:r>
          </a:p>
        </p:txBody>
      </p:sp>
      <p:sp>
        <p:nvSpPr>
          <p:cNvPr id="8" name="右大かっこ 7">
            <a:extLst>
              <a:ext uri="{FF2B5EF4-FFF2-40B4-BE49-F238E27FC236}">
                <a16:creationId xmlns:a16="http://schemas.microsoft.com/office/drawing/2014/main" id="{7BE2BE89-9862-DD98-82A3-629208A5E6EC}"/>
              </a:ext>
            </a:extLst>
          </p:cNvPr>
          <p:cNvSpPr/>
          <p:nvPr/>
        </p:nvSpPr>
        <p:spPr>
          <a:xfrm rot="5400000">
            <a:off x="4271718" y="1792472"/>
            <a:ext cx="295684" cy="1356360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大かっこ 8">
            <a:extLst>
              <a:ext uri="{FF2B5EF4-FFF2-40B4-BE49-F238E27FC236}">
                <a16:creationId xmlns:a16="http://schemas.microsoft.com/office/drawing/2014/main" id="{E16E272E-FD87-98FC-1216-E8DFCF15B3E9}"/>
              </a:ext>
            </a:extLst>
          </p:cNvPr>
          <p:cNvSpPr/>
          <p:nvPr/>
        </p:nvSpPr>
        <p:spPr>
          <a:xfrm rot="5400000">
            <a:off x="4271718" y="3461499"/>
            <a:ext cx="295684" cy="1356360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DFE5E79B-5D20-3EEF-43B1-6D1AC5CDBA79}"/>
              </a:ext>
            </a:extLst>
          </p:cNvPr>
          <p:cNvSpPr/>
          <p:nvPr/>
        </p:nvSpPr>
        <p:spPr>
          <a:xfrm rot="5400000">
            <a:off x="4271718" y="4976438"/>
            <a:ext cx="295684" cy="1356360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46ABC4-EDB1-50D3-7253-847BF5363B8C}"/>
              </a:ext>
            </a:extLst>
          </p:cNvPr>
          <p:cNvSpPr txBox="1"/>
          <p:nvPr/>
        </p:nvSpPr>
        <p:spPr>
          <a:xfrm>
            <a:off x="5448342" y="1644327"/>
            <a:ext cx="18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6B27C6-86E9-5361-00DC-D3FAE15B9FF5}"/>
              </a:ext>
            </a:extLst>
          </p:cNvPr>
          <p:cNvSpPr txBox="1"/>
          <p:nvPr/>
        </p:nvSpPr>
        <p:spPr>
          <a:xfrm>
            <a:off x="5469877" y="3256775"/>
            <a:ext cx="18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A169-97F1-F30A-450E-95D47ECFB752}"/>
              </a:ext>
            </a:extLst>
          </p:cNvPr>
          <p:cNvSpPr txBox="1"/>
          <p:nvPr/>
        </p:nvSpPr>
        <p:spPr>
          <a:xfrm>
            <a:off x="5403230" y="4885177"/>
            <a:ext cx="18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2D0D5C-CDBB-EF33-B961-756925AD35AF}"/>
              </a:ext>
            </a:extLst>
          </p:cNvPr>
          <p:cNvSpPr txBox="1"/>
          <p:nvPr/>
        </p:nvSpPr>
        <p:spPr>
          <a:xfrm>
            <a:off x="7112370" y="1633948"/>
            <a:ext cx="1110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67583A-06BA-0F9E-0D13-467A1825BF40}"/>
              </a:ext>
            </a:extLst>
          </p:cNvPr>
          <p:cNvSpPr txBox="1"/>
          <p:nvPr/>
        </p:nvSpPr>
        <p:spPr>
          <a:xfrm>
            <a:off x="7112370" y="3256775"/>
            <a:ext cx="1075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EFEEFE-0DC5-385E-6487-796E455965C3}"/>
              </a:ext>
            </a:extLst>
          </p:cNvPr>
          <p:cNvSpPr txBox="1"/>
          <p:nvPr/>
        </p:nvSpPr>
        <p:spPr>
          <a:xfrm>
            <a:off x="7052672" y="4885177"/>
            <a:ext cx="1066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2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5" grpId="0"/>
      <p:bldP spid="8" grpId="0" animBg="1"/>
      <p:bldP spid="9" grpId="0" animBg="1"/>
      <p:bldP spid="10" grpId="0" animBg="1"/>
      <p:bldP spid="2" grpId="0"/>
      <p:bldP spid="4" grpId="0"/>
      <p:bldP spid="7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723323" y="1644327"/>
            <a:ext cx="291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723323" y="3264752"/>
            <a:ext cx="291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723322" y="4885177"/>
            <a:ext cx="291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4762460" y="1644327"/>
            <a:ext cx="754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4785786" y="3256775"/>
            <a:ext cx="731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333DA9-E959-4E97-BBB7-63A039501C34}"/>
              </a:ext>
            </a:extLst>
          </p:cNvPr>
          <p:cNvSpPr txBox="1"/>
          <p:nvPr/>
        </p:nvSpPr>
        <p:spPr>
          <a:xfrm>
            <a:off x="4785786" y="4885177"/>
            <a:ext cx="731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386056-A891-4B05-804F-0C2BD32EA90F}"/>
              </a:ext>
            </a:extLst>
          </p:cNvPr>
          <p:cNvSpPr txBox="1"/>
          <p:nvPr/>
        </p:nvSpPr>
        <p:spPr>
          <a:xfrm>
            <a:off x="1414680" y="576572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わると余りが出るわり算の練習２</a:t>
            </a:r>
          </a:p>
        </p:txBody>
      </p:sp>
      <p:sp>
        <p:nvSpPr>
          <p:cNvPr id="8" name="右大かっこ 7">
            <a:extLst>
              <a:ext uri="{FF2B5EF4-FFF2-40B4-BE49-F238E27FC236}">
                <a16:creationId xmlns:a16="http://schemas.microsoft.com/office/drawing/2014/main" id="{7BE2BE89-9862-DD98-82A3-629208A5E6EC}"/>
              </a:ext>
            </a:extLst>
          </p:cNvPr>
          <p:cNvSpPr/>
          <p:nvPr/>
        </p:nvSpPr>
        <p:spPr>
          <a:xfrm rot="5400000">
            <a:off x="4271718" y="1792472"/>
            <a:ext cx="295684" cy="1356360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大かっこ 8">
            <a:extLst>
              <a:ext uri="{FF2B5EF4-FFF2-40B4-BE49-F238E27FC236}">
                <a16:creationId xmlns:a16="http://schemas.microsoft.com/office/drawing/2014/main" id="{E16E272E-FD87-98FC-1216-E8DFCF15B3E9}"/>
              </a:ext>
            </a:extLst>
          </p:cNvPr>
          <p:cNvSpPr/>
          <p:nvPr/>
        </p:nvSpPr>
        <p:spPr>
          <a:xfrm rot="5400000">
            <a:off x="4271718" y="3461499"/>
            <a:ext cx="295684" cy="1356360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DFE5E79B-5D20-3EEF-43B1-6D1AC5CDBA79}"/>
              </a:ext>
            </a:extLst>
          </p:cNvPr>
          <p:cNvSpPr/>
          <p:nvPr/>
        </p:nvSpPr>
        <p:spPr>
          <a:xfrm rot="5400000">
            <a:off x="4271718" y="4976438"/>
            <a:ext cx="295684" cy="1356360"/>
          </a:xfrm>
          <a:prstGeom prst="rightBracket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46ABC4-EDB1-50D3-7253-847BF5363B8C}"/>
              </a:ext>
            </a:extLst>
          </p:cNvPr>
          <p:cNvSpPr txBox="1"/>
          <p:nvPr/>
        </p:nvSpPr>
        <p:spPr>
          <a:xfrm>
            <a:off x="5448342" y="1644327"/>
            <a:ext cx="1887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6B27C6-86E9-5361-00DC-D3FAE15B9FF5}"/>
              </a:ext>
            </a:extLst>
          </p:cNvPr>
          <p:cNvSpPr txBox="1"/>
          <p:nvPr/>
        </p:nvSpPr>
        <p:spPr>
          <a:xfrm>
            <a:off x="5469877" y="3256775"/>
            <a:ext cx="1887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D9A169-97F1-F30A-450E-95D47ECFB752}"/>
              </a:ext>
            </a:extLst>
          </p:cNvPr>
          <p:cNvSpPr txBox="1"/>
          <p:nvPr/>
        </p:nvSpPr>
        <p:spPr>
          <a:xfrm>
            <a:off x="5403230" y="4885177"/>
            <a:ext cx="1887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</a:p>
        </p:txBody>
      </p:sp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DAF3290-C4BF-9168-54F9-B9A4C32AB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91" y="1810355"/>
            <a:ext cx="723210" cy="144642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0EC14E-36C2-B6E6-0235-231B8C4C1F15}"/>
              </a:ext>
            </a:extLst>
          </p:cNvPr>
          <p:cNvSpPr txBox="1"/>
          <p:nvPr/>
        </p:nvSpPr>
        <p:spPr>
          <a:xfrm>
            <a:off x="7193280" y="1681110"/>
            <a:ext cx="1029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64AEA0B-9C1A-ECF3-4019-CA1FD0ABABD7}"/>
              </a:ext>
            </a:extLst>
          </p:cNvPr>
          <p:cNvSpPr txBox="1"/>
          <p:nvPr/>
        </p:nvSpPr>
        <p:spPr>
          <a:xfrm>
            <a:off x="7146188" y="3256775"/>
            <a:ext cx="1123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4C6C36E-5C32-0C37-817C-B526DCE62E50}"/>
              </a:ext>
            </a:extLst>
          </p:cNvPr>
          <p:cNvSpPr txBox="1"/>
          <p:nvPr/>
        </p:nvSpPr>
        <p:spPr>
          <a:xfrm>
            <a:off x="7146188" y="4885177"/>
            <a:ext cx="1057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0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5" grpId="0"/>
      <p:bldP spid="8" grpId="0" animBg="1"/>
      <p:bldP spid="9" grpId="0" animBg="1"/>
      <p:bldP spid="10" grpId="0" animBg="1"/>
      <p:bldP spid="2" grpId="0"/>
      <p:bldP spid="4" grpId="0"/>
      <p:bldP spid="7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949037" y="1546627"/>
            <a:ext cx="10205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円の品物を買うと何個買えて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いくらあまりますか？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CA0283-2B0A-4062-A2EE-57EF0A0F1D85}"/>
              </a:ext>
            </a:extLst>
          </p:cNvPr>
          <p:cNvSpPr txBox="1"/>
          <p:nvPr/>
        </p:nvSpPr>
        <p:spPr>
          <a:xfrm>
            <a:off x="4189555" y="5357174"/>
            <a:ext cx="3064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7140185" y="5357174"/>
            <a:ext cx="319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6EB0A0-7226-4E5B-A2AD-83CD04F3F00C}"/>
              </a:ext>
            </a:extLst>
          </p:cNvPr>
          <p:cNvSpPr txBox="1"/>
          <p:nvPr/>
        </p:nvSpPr>
        <p:spPr>
          <a:xfrm>
            <a:off x="2279089" y="4658337"/>
            <a:ext cx="630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円あまる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3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4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10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86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67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48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34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10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C58A245-1F6E-47FB-8019-A995F3BDA893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２けたの数でわると余りが出るわり算２</a:t>
            </a:r>
          </a:p>
        </p:txBody>
      </p:sp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14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790" y="2820220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02" y="3670483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3" y="3679021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09" y="3670482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lh3.googleusercontent.com/proxy/7cX_uVJgwActKoAaoX8l_pU6SljteM6eHqD5HsbQPIddtRrno1ObUCD1hNMooxIZIciv6nZ6zvR7esdQmcwdDp9fxufDNBxVMAD4jjt5Cl18iXTPZIpNuwTShAscc7bvbhOA3LVZL3WCEyXu8bFdqpmxJ3k-dfQKOOiXVdOZKoc=w1200-h630-p-k-no-nu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86" y="3675745"/>
            <a:ext cx="654303" cy="65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DE2F4C6-3B0B-4405-8E82-FEC063C2F73E}"/>
              </a:ext>
            </a:extLst>
          </p:cNvPr>
          <p:cNvSpPr txBox="1"/>
          <p:nvPr/>
        </p:nvSpPr>
        <p:spPr>
          <a:xfrm>
            <a:off x="8584292" y="3804074"/>
            <a:ext cx="244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3D17AB2-2B2B-AC8B-A8CF-DBCA5E3C9DC3}"/>
              </a:ext>
            </a:extLst>
          </p:cNvPr>
          <p:cNvSpPr/>
          <p:nvPr/>
        </p:nvSpPr>
        <p:spPr>
          <a:xfrm>
            <a:off x="998478" y="2702560"/>
            <a:ext cx="2872482" cy="86280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F9A1E95-4E65-299F-7FC3-3180BB7D1C91}"/>
              </a:ext>
            </a:extLst>
          </p:cNvPr>
          <p:cNvSpPr/>
          <p:nvPr/>
        </p:nvSpPr>
        <p:spPr>
          <a:xfrm>
            <a:off x="3849527" y="2702560"/>
            <a:ext cx="2872482" cy="86280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553399E-0AE9-F08E-30F7-90BBBDC2BE74}"/>
              </a:ext>
            </a:extLst>
          </p:cNvPr>
          <p:cNvSpPr/>
          <p:nvPr/>
        </p:nvSpPr>
        <p:spPr>
          <a:xfrm>
            <a:off x="6642950" y="2702560"/>
            <a:ext cx="2872482" cy="86280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7A606E7-41CF-3D37-49A8-EFB7DA583AD4}"/>
              </a:ext>
            </a:extLst>
          </p:cNvPr>
          <p:cNvSpPr/>
          <p:nvPr/>
        </p:nvSpPr>
        <p:spPr>
          <a:xfrm>
            <a:off x="998478" y="3556823"/>
            <a:ext cx="2872482" cy="86280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弧 6">
            <a:extLst>
              <a:ext uri="{FF2B5EF4-FFF2-40B4-BE49-F238E27FC236}">
                <a16:creationId xmlns:a16="http://schemas.microsoft.com/office/drawing/2014/main" id="{C0AE269E-439E-633C-C94E-D1AD0339C4AC}"/>
              </a:ext>
            </a:extLst>
          </p:cNvPr>
          <p:cNvSpPr/>
          <p:nvPr/>
        </p:nvSpPr>
        <p:spPr>
          <a:xfrm rot="5559329">
            <a:off x="6418540" y="5266216"/>
            <a:ext cx="891960" cy="1199932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6FF1B8-053B-6702-A6EE-5D50CE1C8F83}"/>
              </a:ext>
            </a:extLst>
          </p:cNvPr>
          <p:cNvSpPr txBox="1"/>
          <p:nvPr/>
        </p:nvSpPr>
        <p:spPr>
          <a:xfrm>
            <a:off x="6344662" y="6011383"/>
            <a:ext cx="10397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58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30" grpId="0"/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1832CE-EACD-5A75-5983-3F5D07170A8B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２けたの数でわると余りが出るわり算２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BAE449-132D-C967-FEC1-6FF6B5269BA1}"/>
              </a:ext>
            </a:extLst>
          </p:cNvPr>
          <p:cNvSpPr txBox="1"/>
          <p:nvPr/>
        </p:nvSpPr>
        <p:spPr>
          <a:xfrm>
            <a:off x="949037" y="1546627"/>
            <a:ext cx="8875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円の品物を買うと何個買えて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いくらあまりますか？</a:t>
            </a:r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D54ABD-E30C-E953-B7EE-0F10B4669E13}"/>
              </a:ext>
            </a:extLst>
          </p:cNvPr>
          <p:cNvSpPr txBox="1"/>
          <p:nvPr/>
        </p:nvSpPr>
        <p:spPr>
          <a:xfrm>
            <a:off x="1163995" y="2782008"/>
            <a:ext cx="281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E5F885-F612-A972-3043-3DD5D74DFE63}"/>
              </a:ext>
            </a:extLst>
          </p:cNvPr>
          <p:cNvSpPr txBox="1"/>
          <p:nvPr/>
        </p:nvSpPr>
        <p:spPr>
          <a:xfrm>
            <a:off x="3830640" y="2755423"/>
            <a:ext cx="57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0AA8882-8E81-6E0F-B040-672EB68030F6}"/>
              </a:ext>
            </a:extLst>
          </p:cNvPr>
          <p:cNvSpPr/>
          <p:nvPr/>
        </p:nvSpPr>
        <p:spPr>
          <a:xfrm rot="5559329">
            <a:off x="3123740" y="2707893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122162-7354-4EB9-13E2-3B05C6011A41}"/>
              </a:ext>
            </a:extLst>
          </p:cNvPr>
          <p:cNvSpPr txBox="1"/>
          <p:nvPr/>
        </p:nvSpPr>
        <p:spPr>
          <a:xfrm>
            <a:off x="949037" y="4094269"/>
            <a:ext cx="8875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円の品物を買うと何個買えて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いくらあまりますか？</a:t>
            </a:r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92AAA6-D2F9-8DEC-454A-50F6CC48FA39}"/>
              </a:ext>
            </a:extLst>
          </p:cNvPr>
          <p:cNvSpPr txBox="1"/>
          <p:nvPr/>
        </p:nvSpPr>
        <p:spPr>
          <a:xfrm>
            <a:off x="1206243" y="5321243"/>
            <a:ext cx="273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8A585F-D8FC-3253-6882-B14D76CF4C63}"/>
              </a:ext>
            </a:extLst>
          </p:cNvPr>
          <p:cNvSpPr txBox="1"/>
          <p:nvPr/>
        </p:nvSpPr>
        <p:spPr>
          <a:xfrm>
            <a:off x="3804999" y="5306531"/>
            <a:ext cx="57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50E42DF8-C9C5-CCE7-277A-321DA3449968}"/>
              </a:ext>
            </a:extLst>
          </p:cNvPr>
          <p:cNvSpPr/>
          <p:nvPr/>
        </p:nvSpPr>
        <p:spPr>
          <a:xfrm rot="5559329">
            <a:off x="3138805" y="5225899"/>
            <a:ext cx="808152" cy="1087187"/>
          </a:xfrm>
          <a:prstGeom prst="arc">
            <a:avLst>
              <a:gd name="adj1" fmla="val 16334977"/>
              <a:gd name="adj2" fmla="val 5029791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6D0C7D-2EBE-570A-6C57-C8AAC7E115E1}"/>
              </a:ext>
            </a:extLst>
          </p:cNvPr>
          <p:cNvSpPr txBox="1"/>
          <p:nvPr/>
        </p:nvSpPr>
        <p:spPr>
          <a:xfrm>
            <a:off x="4410108" y="2746956"/>
            <a:ext cx="244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C382EC-5FBE-4D90-A771-E88CA60FA923}"/>
              </a:ext>
            </a:extLst>
          </p:cNvPr>
          <p:cNvSpPr txBox="1"/>
          <p:nvPr/>
        </p:nvSpPr>
        <p:spPr>
          <a:xfrm>
            <a:off x="3474881" y="3519128"/>
            <a:ext cx="101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D3848C-1D68-9677-3B2D-5DD1B40DA34A}"/>
              </a:ext>
            </a:extLst>
          </p:cNvPr>
          <p:cNvSpPr txBox="1"/>
          <p:nvPr/>
        </p:nvSpPr>
        <p:spPr>
          <a:xfrm>
            <a:off x="4384468" y="5291819"/>
            <a:ext cx="227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0F4AF3-9D10-5D8F-976A-30FE06BC08C3}"/>
              </a:ext>
            </a:extLst>
          </p:cNvPr>
          <p:cNvSpPr txBox="1"/>
          <p:nvPr/>
        </p:nvSpPr>
        <p:spPr>
          <a:xfrm>
            <a:off x="3804999" y="6019818"/>
            <a:ext cx="112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007344A-4F9D-830B-92C8-C84B1CBD1464}"/>
              </a:ext>
            </a:extLst>
          </p:cNvPr>
          <p:cNvSpPr txBox="1"/>
          <p:nvPr/>
        </p:nvSpPr>
        <p:spPr>
          <a:xfrm>
            <a:off x="7701441" y="2376081"/>
            <a:ext cx="251223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円あまる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9BDEE1-94DE-B40C-E4AF-51FCD386952C}"/>
              </a:ext>
            </a:extLst>
          </p:cNvPr>
          <p:cNvSpPr txBox="1"/>
          <p:nvPr/>
        </p:nvSpPr>
        <p:spPr>
          <a:xfrm>
            <a:off x="7701441" y="4773607"/>
            <a:ext cx="251223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円あまる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/>
      <p:bldP spid="13" grpId="0"/>
      <p:bldP spid="14" grpId="0" animBg="1"/>
      <p:bldP spid="7" grpId="0"/>
      <p:bldP spid="8" grpId="0"/>
      <p:bldP spid="9" grpId="0"/>
      <p:bldP spid="10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B2DF60-2182-47AB-B9A2-37A2D6534B03}"/>
              </a:ext>
            </a:extLst>
          </p:cNvPr>
          <p:cNvSpPr txBox="1"/>
          <p:nvPr/>
        </p:nvSpPr>
        <p:spPr>
          <a:xfrm>
            <a:off x="1978073" y="1644327"/>
            <a:ext cx="337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80D5FA-06F6-4756-BDAA-093AF877495E}"/>
              </a:ext>
            </a:extLst>
          </p:cNvPr>
          <p:cNvSpPr txBox="1"/>
          <p:nvPr/>
        </p:nvSpPr>
        <p:spPr>
          <a:xfrm>
            <a:off x="1978073" y="2640816"/>
            <a:ext cx="337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F4BF6-6B2A-401C-A0E0-4CF7D703511B}"/>
              </a:ext>
            </a:extLst>
          </p:cNvPr>
          <p:cNvSpPr txBox="1"/>
          <p:nvPr/>
        </p:nvSpPr>
        <p:spPr>
          <a:xfrm>
            <a:off x="1978073" y="3645280"/>
            <a:ext cx="337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1E278C-58F5-4387-9996-DB7224065E35}"/>
              </a:ext>
            </a:extLst>
          </p:cNvPr>
          <p:cNvSpPr txBox="1"/>
          <p:nvPr/>
        </p:nvSpPr>
        <p:spPr>
          <a:xfrm>
            <a:off x="1978072" y="4641767"/>
            <a:ext cx="3295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602E2-D9A5-470F-86BD-08A313614C24}"/>
              </a:ext>
            </a:extLst>
          </p:cNvPr>
          <p:cNvSpPr txBox="1"/>
          <p:nvPr/>
        </p:nvSpPr>
        <p:spPr>
          <a:xfrm>
            <a:off x="5352490" y="1644327"/>
            <a:ext cx="74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4BD657-076D-44AC-89DC-FA8AB647172E}"/>
              </a:ext>
            </a:extLst>
          </p:cNvPr>
          <p:cNvSpPr txBox="1"/>
          <p:nvPr/>
        </p:nvSpPr>
        <p:spPr>
          <a:xfrm>
            <a:off x="5352490" y="2640815"/>
            <a:ext cx="74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74EDAA-16EC-432F-A328-F8EDB0731412}"/>
              </a:ext>
            </a:extLst>
          </p:cNvPr>
          <p:cNvSpPr txBox="1"/>
          <p:nvPr/>
        </p:nvSpPr>
        <p:spPr>
          <a:xfrm>
            <a:off x="5375816" y="3637303"/>
            <a:ext cx="74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8333DA9-E959-4E97-BBB7-63A039501C34}"/>
              </a:ext>
            </a:extLst>
          </p:cNvPr>
          <p:cNvSpPr txBox="1"/>
          <p:nvPr/>
        </p:nvSpPr>
        <p:spPr>
          <a:xfrm>
            <a:off x="5375816" y="4641767"/>
            <a:ext cx="73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BD7821-2F66-432F-92C9-E19CE14E8B96}"/>
              </a:ext>
            </a:extLst>
          </p:cNvPr>
          <p:cNvSpPr txBox="1"/>
          <p:nvPr/>
        </p:nvSpPr>
        <p:spPr>
          <a:xfrm>
            <a:off x="1978072" y="5646642"/>
            <a:ext cx="3295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14252C-2E61-491C-BCEA-863FC87D46DD}"/>
              </a:ext>
            </a:extLst>
          </p:cNvPr>
          <p:cNvSpPr txBox="1"/>
          <p:nvPr/>
        </p:nvSpPr>
        <p:spPr>
          <a:xfrm>
            <a:off x="5375816" y="5646642"/>
            <a:ext cx="76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7386056-A891-4B05-804F-0C2BD32EA90F}"/>
              </a:ext>
            </a:extLst>
          </p:cNvPr>
          <p:cNvSpPr txBox="1"/>
          <p:nvPr/>
        </p:nvSpPr>
        <p:spPr>
          <a:xfrm>
            <a:off x="869430" y="576572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わると余りが出るわり算の練習３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A9CB64-4E0C-9819-9A00-17B950BA6AED}"/>
              </a:ext>
            </a:extLst>
          </p:cNvPr>
          <p:cNvSpPr txBox="1"/>
          <p:nvPr/>
        </p:nvSpPr>
        <p:spPr>
          <a:xfrm>
            <a:off x="6096000" y="1644327"/>
            <a:ext cx="271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09245C-C91D-1C59-C56B-AEBAF89AEE01}"/>
              </a:ext>
            </a:extLst>
          </p:cNvPr>
          <p:cNvSpPr txBox="1"/>
          <p:nvPr/>
        </p:nvSpPr>
        <p:spPr>
          <a:xfrm>
            <a:off x="6096000" y="2640815"/>
            <a:ext cx="271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39063A-9356-E7D5-765D-1AC892E4782B}"/>
              </a:ext>
            </a:extLst>
          </p:cNvPr>
          <p:cNvSpPr txBox="1"/>
          <p:nvPr/>
        </p:nvSpPr>
        <p:spPr>
          <a:xfrm>
            <a:off x="6119326" y="3637303"/>
            <a:ext cx="271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2D0EB-F412-8E0C-AAF6-AA0148CFA36D}"/>
              </a:ext>
            </a:extLst>
          </p:cNvPr>
          <p:cNvSpPr txBox="1"/>
          <p:nvPr/>
        </p:nvSpPr>
        <p:spPr>
          <a:xfrm>
            <a:off x="6119326" y="4641767"/>
            <a:ext cx="269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C874FB5-3488-8922-C3B5-4C71D7CD60AC}"/>
              </a:ext>
            </a:extLst>
          </p:cNvPr>
          <p:cNvSpPr txBox="1"/>
          <p:nvPr/>
        </p:nvSpPr>
        <p:spPr>
          <a:xfrm>
            <a:off x="6119327" y="5646642"/>
            <a:ext cx="2695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2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5" grpId="0"/>
      <p:bldP spid="17" grpId="0"/>
      <p:bldP spid="7" grpId="0"/>
      <p:bldP spid="8" grpId="0"/>
      <p:bldP spid="9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540563" y="4258899"/>
            <a:ext cx="579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0563" y="4966785"/>
            <a:ext cx="5883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円残る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35379E-CD02-4B95-AE37-E163D44A7660}"/>
              </a:ext>
            </a:extLst>
          </p:cNvPr>
          <p:cNvSpPr txBox="1"/>
          <p:nvPr/>
        </p:nvSpPr>
        <p:spPr>
          <a:xfrm>
            <a:off x="1262198" y="490082"/>
            <a:ext cx="9667604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＜今度は筆算で解いてみよう＞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円の品物は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いくつ買えますか？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いくら残りますか？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9E728C-07C0-48D4-A9FD-96FADB4C0263}"/>
              </a:ext>
            </a:extLst>
          </p:cNvPr>
          <p:cNvSpPr txBox="1"/>
          <p:nvPr/>
        </p:nvSpPr>
        <p:spPr>
          <a:xfrm>
            <a:off x="1245527" y="3746580"/>
            <a:ext cx="328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４０）９０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61F6A4-7511-4864-9642-FFA387689E47}"/>
              </a:ext>
            </a:extLst>
          </p:cNvPr>
          <p:cNvSpPr txBox="1"/>
          <p:nvPr/>
        </p:nvSpPr>
        <p:spPr>
          <a:xfrm>
            <a:off x="3244880" y="3139573"/>
            <a:ext cx="60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81EA16-C58F-4E94-BDB8-1EDC6411CFD5}"/>
              </a:ext>
            </a:extLst>
          </p:cNvPr>
          <p:cNvSpPr txBox="1"/>
          <p:nvPr/>
        </p:nvSpPr>
        <p:spPr>
          <a:xfrm>
            <a:off x="2800927" y="4258899"/>
            <a:ext cx="143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F871C2D-BF60-4B6A-A2E5-45D3E3B4651D}"/>
              </a:ext>
            </a:extLst>
          </p:cNvPr>
          <p:cNvCxnSpPr>
            <a:cxnSpLocks/>
          </p:cNvCxnSpPr>
          <p:nvPr/>
        </p:nvCxnSpPr>
        <p:spPr>
          <a:xfrm flipV="1">
            <a:off x="2503583" y="4886883"/>
            <a:ext cx="1626426" cy="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F588A5-63DA-4A97-A399-33DD2A514000}"/>
              </a:ext>
            </a:extLst>
          </p:cNvPr>
          <p:cNvSpPr txBox="1"/>
          <p:nvPr/>
        </p:nvSpPr>
        <p:spPr>
          <a:xfrm>
            <a:off x="2800927" y="4914933"/>
            <a:ext cx="143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277A7E-CE87-41F5-B035-B88E23CCE6F7}"/>
              </a:ext>
            </a:extLst>
          </p:cNvPr>
          <p:cNvSpPr txBox="1"/>
          <p:nvPr/>
        </p:nvSpPr>
        <p:spPr>
          <a:xfrm>
            <a:off x="1262198" y="2439764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90÷40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4BC328-4A67-4DC4-B400-1DE061F2870A}"/>
              </a:ext>
            </a:extLst>
          </p:cNvPr>
          <p:cNvSpPr txBox="1"/>
          <p:nvPr/>
        </p:nvSpPr>
        <p:spPr>
          <a:xfrm>
            <a:off x="3730042" y="2435726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F871C2D-BF60-4B6A-A2E5-45D3E3B4651D}"/>
              </a:ext>
            </a:extLst>
          </p:cNvPr>
          <p:cNvCxnSpPr>
            <a:cxnSpLocks/>
          </p:cNvCxnSpPr>
          <p:nvPr/>
        </p:nvCxnSpPr>
        <p:spPr>
          <a:xfrm flipV="1">
            <a:off x="2503583" y="3798431"/>
            <a:ext cx="1626426" cy="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6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  <p:bldP spid="13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976529" y="4316648"/>
            <a:ext cx="64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個買えて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76530" y="4966785"/>
            <a:ext cx="5589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円残る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35379E-CD02-4B95-AE37-E163D44A7660}"/>
              </a:ext>
            </a:extLst>
          </p:cNvPr>
          <p:cNvSpPr txBox="1"/>
          <p:nvPr/>
        </p:nvSpPr>
        <p:spPr>
          <a:xfrm>
            <a:off x="1262198" y="490082"/>
            <a:ext cx="9942232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＜今度は筆算で解いてみよう＞</a:t>
            </a:r>
            <a:endParaRPr kumimoji="1"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円持っています。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円の品物は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いくつ買えますか？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また、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いくら残りますか？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9E728C-07C0-48D4-A9FD-96FADB4C0263}"/>
              </a:ext>
            </a:extLst>
          </p:cNvPr>
          <p:cNvSpPr txBox="1"/>
          <p:nvPr/>
        </p:nvSpPr>
        <p:spPr>
          <a:xfrm>
            <a:off x="1245527" y="3746580"/>
            <a:ext cx="328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３０）２００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F61F6A4-7511-4864-9642-FFA387689E47}"/>
              </a:ext>
            </a:extLst>
          </p:cNvPr>
          <p:cNvSpPr txBox="1"/>
          <p:nvPr/>
        </p:nvSpPr>
        <p:spPr>
          <a:xfrm>
            <a:off x="3781840" y="3139573"/>
            <a:ext cx="60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81EA16-C58F-4E94-BDB8-1EDC6411CFD5}"/>
              </a:ext>
            </a:extLst>
          </p:cNvPr>
          <p:cNvSpPr txBox="1"/>
          <p:nvPr/>
        </p:nvSpPr>
        <p:spPr>
          <a:xfrm>
            <a:off x="2777196" y="4282986"/>
            <a:ext cx="173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１８０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F871C2D-BF60-4B6A-A2E5-45D3E3B4651D}"/>
              </a:ext>
            </a:extLst>
          </p:cNvPr>
          <p:cNvCxnSpPr>
            <a:cxnSpLocks/>
          </p:cNvCxnSpPr>
          <p:nvPr/>
        </p:nvCxnSpPr>
        <p:spPr>
          <a:xfrm flipV="1">
            <a:off x="2503583" y="4886884"/>
            <a:ext cx="2028994" cy="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F588A5-63DA-4A97-A399-33DD2A514000}"/>
              </a:ext>
            </a:extLst>
          </p:cNvPr>
          <p:cNvSpPr txBox="1"/>
          <p:nvPr/>
        </p:nvSpPr>
        <p:spPr>
          <a:xfrm>
            <a:off x="3244880" y="4914933"/>
            <a:ext cx="143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277A7E-CE87-41F5-B035-B88E23CCE6F7}"/>
              </a:ext>
            </a:extLst>
          </p:cNvPr>
          <p:cNvSpPr txBox="1"/>
          <p:nvPr/>
        </p:nvSpPr>
        <p:spPr>
          <a:xfrm>
            <a:off x="1262198" y="2439764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34BC328-4A67-4DC4-B400-1DE061F2870A}"/>
              </a:ext>
            </a:extLst>
          </p:cNvPr>
          <p:cNvSpPr txBox="1"/>
          <p:nvPr/>
        </p:nvSpPr>
        <p:spPr>
          <a:xfrm>
            <a:off x="4130009" y="2435726"/>
            <a:ext cx="2964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F871C2D-BF60-4B6A-A2E5-45D3E3B4651D}"/>
              </a:ext>
            </a:extLst>
          </p:cNvPr>
          <p:cNvCxnSpPr>
            <a:cxnSpLocks/>
          </p:cNvCxnSpPr>
          <p:nvPr/>
        </p:nvCxnSpPr>
        <p:spPr>
          <a:xfrm flipV="1">
            <a:off x="2503583" y="3798432"/>
            <a:ext cx="2005263" cy="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  <p:bldP spid="13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838200" y="1695197"/>
            <a:ext cx="649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217A-2249-4A21-AF02-1EA4C4ADF95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２けたの数でわるわり算（暗算）１</a:t>
            </a:r>
          </a:p>
        </p:txBody>
      </p:sp>
      <p:pic>
        <p:nvPicPr>
          <p:cNvPr id="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DD354D9-7486-EF82-3D30-B208320A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3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2C2CED05-B78B-6D9E-6BDF-4815C88D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2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DD1FEF8B-AE71-6545-24FB-EE270D0F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9350FA40-44C0-716E-4DE4-143A0C4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6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1E16DACA-52AB-E87F-024A-8BB5508C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7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4D14681-3415-74BD-5D8C-A5FCA4B7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8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ABB838D3-07E2-CBA2-1E3D-B1B44479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36921A4C-3C76-D820-8F48-CFF406A7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0F4283-8B28-68C1-5C1D-0C81524405FF}"/>
              </a:ext>
            </a:extLst>
          </p:cNvPr>
          <p:cNvSpPr txBox="1"/>
          <p:nvPr/>
        </p:nvSpPr>
        <p:spPr>
          <a:xfrm>
            <a:off x="885111" y="3870142"/>
            <a:ext cx="853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円のパンを買うと何個買えますか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CE9ECFA-5B77-F9E2-F4C8-3E62E3365F00}"/>
              </a:ext>
            </a:extLst>
          </p:cNvPr>
          <p:cNvSpPr txBox="1"/>
          <p:nvPr/>
        </p:nvSpPr>
        <p:spPr>
          <a:xfrm>
            <a:off x="4336890" y="5028104"/>
            <a:ext cx="486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80÷80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1E44F5-C4C3-C10B-F6BC-A45078EB8A60}"/>
              </a:ext>
            </a:extLst>
          </p:cNvPr>
          <p:cNvSpPr txBox="1"/>
          <p:nvPr/>
        </p:nvSpPr>
        <p:spPr>
          <a:xfrm>
            <a:off x="9642557" y="3870142"/>
            <a:ext cx="134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771739" y="182566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42÷21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771739" y="28928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66÷22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771739" y="395996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62÷31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771739" y="5027110"/>
            <a:ext cx="291747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68÷34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74A67E-197A-4A06-9DB0-A85236C83AF7}"/>
              </a:ext>
            </a:extLst>
          </p:cNvPr>
          <p:cNvSpPr txBox="1"/>
          <p:nvPr/>
        </p:nvSpPr>
        <p:spPr>
          <a:xfrm>
            <a:off x="6911487" y="182566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BEAA89-C22E-48DE-A846-56A28D3037BD}"/>
              </a:ext>
            </a:extLst>
          </p:cNvPr>
          <p:cNvSpPr txBox="1"/>
          <p:nvPr/>
        </p:nvSpPr>
        <p:spPr>
          <a:xfrm>
            <a:off x="6911487" y="28928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99÷33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7C5BB5-2E80-4E12-B56C-168DA976C167}"/>
              </a:ext>
            </a:extLst>
          </p:cNvPr>
          <p:cNvSpPr txBox="1"/>
          <p:nvPr/>
        </p:nvSpPr>
        <p:spPr>
          <a:xfrm>
            <a:off x="6911487" y="3959960"/>
            <a:ext cx="291747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84÷21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9259BF-E6EB-4886-9F0F-A3969F8B86BE}"/>
              </a:ext>
            </a:extLst>
          </p:cNvPr>
          <p:cNvSpPr txBox="1"/>
          <p:nvPr/>
        </p:nvSpPr>
        <p:spPr>
          <a:xfrm>
            <a:off x="6911487" y="50271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82÷41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4820460" y="18256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A8A0F2-98C9-4BF9-8CFC-20420D1F8315}"/>
              </a:ext>
            </a:extLst>
          </p:cNvPr>
          <p:cNvSpPr txBox="1"/>
          <p:nvPr/>
        </p:nvSpPr>
        <p:spPr>
          <a:xfrm>
            <a:off x="4820460" y="2908255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4820460" y="3985479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BE649-8F1B-4198-A4C8-49D1BEA964B4}"/>
              </a:ext>
            </a:extLst>
          </p:cNvPr>
          <p:cNvSpPr txBox="1"/>
          <p:nvPr/>
        </p:nvSpPr>
        <p:spPr>
          <a:xfrm>
            <a:off x="4820460" y="5062703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E87A73-21CF-4989-95CE-3C5E9BAD68F3}"/>
              </a:ext>
            </a:extLst>
          </p:cNvPr>
          <p:cNvSpPr txBox="1"/>
          <p:nvPr/>
        </p:nvSpPr>
        <p:spPr>
          <a:xfrm>
            <a:off x="9960208" y="18256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9B4485-9CC1-4853-A3B6-DD012864299F}"/>
              </a:ext>
            </a:extLst>
          </p:cNvPr>
          <p:cNvSpPr txBox="1"/>
          <p:nvPr/>
        </p:nvSpPr>
        <p:spPr>
          <a:xfrm>
            <a:off x="9960208" y="2943848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0FCC66-F35E-4523-A86D-3A886296E34E}"/>
              </a:ext>
            </a:extLst>
          </p:cNvPr>
          <p:cNvSpPr txBox="1"/>
          <p:nvPr/>
        </p:nvSpPr>
        <p:spPr>
          <a:xfrm>
            <a:off x="9960208" y="39599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D0C369-E481-45AF-8615-1E9329D7627E}"/>
              </a:ext>
            </a:extLst>
          </p:cNvPr>
          <p:cNvSpPr txBox="1"/>
          <p:nvPr/>
        </p:nvSpPr>
        <p:spPr>
          <a:xfrm>
            <a:off x="9960208" y="4976072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38D8FC-6876-4C38-816D-9561B1AA16DD}"/>
              </a:ext>
            </a:extLst>
          </p:cNvPr>
          <p:cNvSpPr txBox="1"/>
          <p:nvPr/>
        </p:nvSpPr>
        <p:spPr>
          <a:xfrm>
            <a:off x="1771739" y="943079"/>
            <a:ext cx="864852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わり算の答えはかけ算でさがす１</a:t>
            </a:r>
          </a:p>
        </p:txBody>
      </p:sp>
      <p:sp>
        <p:nvSpPr>
          <p:cNvPr id="2" name="右大かっこ 1">
            <a:extLst>
              <a:ext uri="{FF2B5EF4-FFF2-40B4-BE49-F238E27FC236}">
                <a16:creationId xmlns:a16="http://schemas.microsoft.com/office/drawing/2014/main" id="{2D7DCC65-2E38-DA06-1166-B51324E6719F}"/>
              </a:ext>
            </a:extLst>
          </p:cNvPr>
          <p:cNvSpPr/>
          <p:nvPr/>
        </p:nvSpPr>
        <p:spPr>
          <a:xfrm rot="5400000">
            <a:off x="4209389" y="2181389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大かっこ 2">
            <a:extLst>
              <a:ext uri="{FF2B5EF4-FFF2-40B4-BE49-F238E27FC236}">
                <a16:creationId xmlns:a16="http://schemas.microsoft.com/office/drawing/2014/main" id="{15355590-BF75-B01B-38BE-32C3D1EF2D8C}"/>
              </a:ext>
            </a:extLst>
          </p:cNvPr>
          <p:cNvSpPr/>
          <p:nvPr/>
        </p:nvSpPr>
        <p:spPr>
          <a:xfrm rot="5400000">
            <a:off x="4209389" y="3279288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FD43E81D-C9E3-79A1-C94D-4789110BCAFE}"/>
              </a:ext>
            </a:extLst>
          </p:cNvPr>
          <p:cNvSpPr/>
          <p:nvPr/>
        </p:nvSpPr>
        <p:spPr>
          <a:xfrm rot="5400000">
            <a:off x="4209389" y="4318374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46D0D7D8-EC16-924C-F98C-E0F5436B8A72}"/>
              </a:ext>
            </a:extLst>
          </p:cNvPr>
          <p:cNvSpPr/>
          <p:nvPr/>
        </p:nvSpPr>
        <p:spPr>
          <a:xfrm rot="5400000">
            <a:off x="4209389" y="5365042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D56BB051-3605-064C-F5E6-F835B7559342}"/>
              </a:ext>
            </a:extLst>
          </p:cNvPr>
          <p:cNvSpPr/>
          <p:nvPr/>
        </p:nvSpPr>
        <p:spPr>
          <a:xfrm rot="5400000">
            <a:off x="9290136" y="2181389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大かっこ 23">
            <a:extLst>
              <a:ext uri="{FF2B5EF4-FFF2-40B4-BE49-F238E27FC236}">
                <a16:creationId xmlns:a16="http://schemas.microsoft.com/office/drawing/2014/main" id="{4A9AA7DE-0F83-6500-6E24-1D7FA2556EEB}"/>
              </a:ext>
            </a:extLst>
          </p:cNvPr>
          <p:cNvSpPr/>
          <p:nvPr/>
        </p:nvSpPr>
        <p:spPr>
          <a:xfrm rot="5400000">
            <a:off x="9290136" y="3279288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大かっこ 24">
            <a:extLst>
              <a:ext uri="{FF2B5EF4-FFF2-40B4-BE49-F238E27FC236}">
                <a16:creationId xmlns:a16="http://schemas.microsoft.com/office/drawing/2014/main" id="{2F3BAB2F-39C8-12C8-E748-DF72163AB635}"/>
              </a:ext>
            </a:extLst>
          </p:cNvPr>
          <p:cNvSpPr/>
          <p:nvPr/>
        </p:nvSpPr>
        <p:spPr>
          <a:xfrm rot="5400000">
            <a:off x="9290136" y="4318374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大かっこ 25">
            <a:extLst>
              <a:ext uri="{FF2B5EF4-FFF2-40B4-BE49-F238E27FC236}">
                <a16:creationId xmlns:a16="http://schemas.microsoft.com/office/drawing/2014/main" id="{015DC8EC-58FD-94D3-5B1F-C9631329085E}"/>
              </a:ext>
            </a:extLst>
          </p:cNvPr>
          <p:cNvSpPr/>
          <p:nvPr/>
        </p:nvSpPr>
        <p:spPr>
          <a:xfrm rot="5400000">
            <a:off x="9290136" y="5365042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42EBABE3-44BC-BEBD-CC11-231FA7B6B0FE}"/>
              </a:ext>
            </a:extLst>
          </p:cNvPr>
          <p:cNvSpPr/>
          <p:nvPr/>
        </p:nvSpPr>
        <p:spPr>
          <a:xfrm>
            <a:off x="1190508" y="2620242"/>
            <a:ext cx="326211" cy="6472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0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771739" y="182566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50÷25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771739" y="28928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75÷25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771739" y="3959960"/>
            <a:ext cx="330550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771739" y="5027110"/>
            <a:ext cx="291747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76÷38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74A67E-197A-4A06-9DB0-A85236C83AF7}"/>
              </a:ext>
            </a:extLst>
          </p:cNvPr>
          <p:cNvSpPr txBox="1"/>
          <p:nvPr/>
        </p:nvSpPr>
        <p:spPr>
          <a:xfrm>
            <a:off x="6740577" y="182566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BEAA89-C22E-48DE-A846-56A28D3037BD}"/>
              </a:ext>
            </a:extLst>
          </p:cNvPr>
          <p:cNvSpPr txBox="1"/>
          <p:nvPr/>
        </p:nvSpPr>
        <p:spPr>
          <a:xfrm>
            <a:off x="6740577" y="28928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7C5BB5-2E80-4E12-B56C-168DA976C167}"/>
              </a:ext>
            </a:extLst>
          </p:cNvPr>
          <p:cNvSpPr txBox="1"/>
          <p:nvPr/>
        </p:nvSpPr>
        <p:spPr>
          <a:xfrm>
            <a:off x="6740577" y="395996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72÷24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9259BF-E6EB-4886-9F0F-A3969F8B86BE}"/>
              </a:ext>
            </a:extLst>
          </p:cNvPr>
          <p:cNvSpPr txBox="1"/>
          <p:nvPr/>
        </p:nvSpPr>
        <p:spPr>
          <a:xfrm>
            <a:off x="6740577" y="50271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75÷15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4761020" y="18256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A8A0F2-98C9-4BF9-8CFC-20420D1F8315}"/>
              </a:ext>
            </a:extLst>
          </p:cNvPr>
          <p:cNvSpPr txBox="1"/>
          <p:nvPr/>
        </p:nvSpPr>
        <p:spPr>
          <a:xfrm>
            <a:off x="4761020" y="2908255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4919402" y="4168546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BE649-8F1B-4198-A4C8-49D1BEA964B4}"/>
              </a:ext>
            </a:extLst>
          </p:cNvPr>
          <p:cNvSpPr txBox="1"/>
          <p:nvPr/>
        </p:nvSpPr>
        <p:spPr>
          <a:xfrm>
            <a:off x="4761020" y="5062703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E87A73-21CF-4989-95CE-3C5E9BAD68F3}"/>
              </a:ext>
            </a:extLst>
          </p:cNvPr>
          <p:cNvSpPr txBox="1"/>
          <p:nvPr/>
        </p:nvSpPr>
        <p:spPr>
          <a:xfrm>
            <a:off x="9789298" y="18256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9B4485-9CC1-4853-A3B6-DD012864299F}"/>
              </a:ext>
            </a:extLst>
          </p:cNvPr>
          <p:cNvSpPr txBox="1"/>
          <p:nvPr/>
        </p:nvSpPr>
        <p:spPr>
          <a:xfrm>
            <a:off x="9789298" y="2943848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0FCC66-F35E-4523-A86D-3A886296E34E}"/>
              </a:ext>
            </a:extLst>
          </p:cNvPr>
          <p:cNvSpPr txBox="1"/>
          <p:nvPr/>
        </p:nvSpPr>
        <p:spPr>
          <a:xfrm>
            <a:off x="9789298" y="39599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D0C369-E481-45AF-8615-1E9329D7627E}"/>
              </a:ext>
            </a:extLst>
          </p:cNvPr>
          <p:cNvSpPr txBox="1"/>
          <p:nvPr/>
        </p:nvSpPr>
        <p:spPr>
          <a:xfrm>
            <a:off x="9789298" y="4976072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38D8FC-6876-4C38-816D-9561B1AA16DD}"/>
              </a:ext>
            </a:extLst>
          </p:cNvPr>
          <p:cNvSpPr txBox="1"/>
          <p:nvPr/>
        </p:nvSpPr>
        <p:spPr>
          <a:xfrm>
            <a:off x="1771739" y="943079"/>
            <a:ext cx="864852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わり算の答えはかけ算でさがす２</a:t>
            </a:r>
          </a:p>
        </p:txBody>
      </p:sp>
      <p:sp>
        <p:nvSpPr>
          <p:cNvPr id="2" name="右大かっこ 1">
            <a:extLst>
              <a:ext uri="{FF2B5EF4-FFF2-40B4-BE49-F238E27FC236}">
                <a16:creationId xmlns:a16="http://schemas.microsoft.com/office/drawing/2014/main" id="{D5DEF5FD-2145-82EC-C6D5-D7676ABF64CB}"/>
              </a:ext>
            </a:extLst>
          </p:cNvPr>
          <p:cNvSpPr/>
          <p:nvPr/>
        </p:nvSpPr>
        <p:spPr>
          <a:xfrm rot="5400000">
            <a:off x="4209389" y="2181389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大かっこ 2">
            <a:extLst>
              <a:ext uri="{FF2B5EF4-FFF2-40B4-BE49-F238E27FC236}">
                <a16:creationId xmlns:a16="http://schemas.microsoft.com/office/drawing/2014/main" id="{2B91528A-6226-B141-7948-5FB0B11742CB}"/>
              </a:ext>
            </a:extLst>
          </p:cNvPr>
          <p:cNvSpPr/>
          <p:nvPr/>
        </p:nvSpPr>
        <p:spPr>
          <a:xfrm rot="5400000">
            <a:off x="4209389" y="3279288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大かっこ 20">
            <a:extLst>
              <a:ext uri="{FF2B5EF4-FFF2-40B4-BE49-F238E27FC236}">
                <a16:creationId xmlns:a16="http://schemas.microsoft.com/office/drawing/2014/main" id="{2CA6D4FB-BEEF-B597-762C-6A7E9B8B8673}"/>
              </a:ext>
            </a:extLst>
          </p:cNvPr>
          <p:cNvSpPr/>
          <p:nvPr/>
        </p:nvSpPr>
        <p:spPr>
          <a:xfrm rot="5400000">
            <a:off x="4267243" y="4260519"/>
            <a:ext cx="295683" cy="147207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大かっこ 21">
            <a:extLst>
              <a:ext uri="{FF2B5EF4-FFF2-40B4-BE49-F238E27FC236}">
                <a16:creationId xmlns:a16="http://schemas.microsoft.com/office/drawing/2014/main" id="{72CEF60A-7940-96F1-3E47-8EB0E1A176DE}"/>
              </a:ext>
            </a:extLst>
          </p:cNvPr>
          <p:cNvSpPr/>
          <p:nvPr/>
        </p:nvSpPr>
        <p:spPr>
          <a:xfrm rot="5400000">
            <a:off x="4209389" y="5365042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C759FB4C-D188-B801-D8DF-3FBB0EEA7B13}"/>
              </a:ext>
            </a:extLst>
          </p:cNvPr>
          <p:cNvSpPr/>
          <p:nvPr/>
        </p:nvSpPr>
        <p:spPr>
          <a:xfrm rot="5400000">
            <a:off x="9290136" y="2181389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大かっこ 23">
            <a:extLst>
              <a:ext uri="{FF2B5EF4-FFF2-40B4-BE49-F238E27FC236}">
                <a16:creationId xmlns:a16="http://schemas.microsoft.com/office/drawing/2014/main" id="{F9E3CADC-92E9-EF53-E066-45C70290A5AB}"/>
              </a:ext>
            </a:extLst>
          </p:cNvPr>
          <p:cNvSpPr/>
          <p:nvPr/>
        </p:nvSpPr>
        <p:spPr>
          <a:xfrm rot="5400000">
            <a:off x="9290136" y="3279288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大かっこ 24">
            <a:extLst>
              <a:ext uri="{FF2B5EF4-FFF2-40B4-BE49-F238E27FC236}">
                <a16:creationId xmlns:a16="http://schemas.microsoft.com/office/drawing/2014/main" id="{DEAE86A4-C1F7-57D8-34F9-D9A6DBF830FF}"/>
              </a:ext>
            </a:extLst>
          </p:cNvPr>
          <p:cNvSpPr/>
          <p:nvPr/>
        </p:nvSpPr>
        <p:spPr>
          <a:xfrm rot="5400000">
            <a:off x="9290136" y="4318374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大かっこ 25">
            <a:extLst>
              <a:ext uri="{FF2B5EF4-FFF2-40B4-BE49-F238E27FC236}">
                <a16:creationId xmlns:a16="http://schemas.microsoft.com/office/drawing/2014/main" id="{C5D32100-6211-C4F3-62E6-1CDCF55A17E9}"/>
              </a:ext>
            </a:extLst>
          </p:cNvPr>
          <p:cNvSpPr/>
          <p:nvPr/>
        </p:nvSpPr>
        <p:spPr>
          <a:xfrm rot="5400000">
            <a:off x="9290136" y="5365042"/>
            <a:ext cx="295684" cy="135636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下 26">
            <a:extLst>
              <a:ext uri="{FF2B5EF4-FFF2-40B4-BE49-F238E27FC236}">
                <a16:creationId xmlns:a16="http://schemas.microsoft.com/office/drawing/2014/main" id="{14F4104E-F7FF-F9D6-8048-AA1CEF951CFF}"/>
              </a:ext>
            </a:extLst>
          </p:cNvPr>
          <p:cNvSpPr/>
          <p:nvPr/>
        </p:nvSpPr>
        <p:spPr>
          <a:xfrm>
            <a:off x="1190508" y="2620242"/>
            <a:ext cx="326211" cy="6472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4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29458" y="629507"/>
            <a:ext cx="8648521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２けたのわり算の筆算１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32120" y="1701235"/>
            <a:ext cx="526297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いくつあるかと考える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18302" y="3100454"/>
            <a:ext cx="68403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を何倍すると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だいたい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になるかと考える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18302" y="4495045"/>
            <a:ext cx="70326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□＜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になる□を考える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667DFF-E816-4089-9510-B89E6EB222EC}"/>
              </a:ext>
            </a:extLst>
          </p:cNvPr>
          <p:cNvSpPr txBox="1"/>
          <p:nvPr/>
        </p:nvSpPr>
        <p:spPr>
          <a:xfrm>
            <a:off x="952773" y="2424875"/>
            <a:ext cx="328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）９８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613012-E0ED-4D9F-9797-F5A405EB21EB}"/>
              </a:ext>
            </a:extLst>
          </p:cNvPr>
          <p:cNvSpPr txBox="1"/>
          <p:nvPr/>
        </p:nvSpPr>
        <p:spPr>
          <a:xfrm>
            <a:off x="3178148" y="1801819"/>
            <a:ext cx="79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2365763-7335-4A2C-8E39-58E921AE91FA}"/>
              </a:ext>
            </a:extLst>
          </p:cNvPr>
          <p:cNvCxnSpPr>
            <a:cxnSpLocks/>
          </p:cNvCxnSpPr>
          <p:nvPr/>
        </p:nvCxnSpPr>
        <p:spPr>
          <a:xfrm flipV="1">
            <a:off x="2233581" y="2475224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18BBA0-D9D6-40D3-8716-36ADB9201E2C}"/>
              </a:ext>
            </a:extLst>
          </p:cNvPr>
          <p:cNvSpPr txBox="1"/>
          <p:nvPr/>
        </p:nvSpPr>
        <p:spPr>
          <a:xfrm>
            <a:off x="2656758" y="3000882"/>
            <a:ext cx="1434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９６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07DF434-55D5-4780-BD93-FEB39A1D24AB}"/>
              </a:ext>
            </a:extLst>
          </p:cNvPr>
          <p:cNvCxnSpPr>
            <a:cxnSpLocks/>
          </p:cNvCxnSpPr>
          <p:nvPr/>
        </p:nvCxnSpPr>
        <p:spPr>
          <a:xfrm flipV="1">
            <a:off x="2271143" y="3639437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010EB0-B50C-407C-9579-323DC2AE82B8}"/>
              </a:ext>
            </a:extLst>
          </p:cNvPr>
          <p:cNvSpPr txBox="1"/>
          <p:nvPr/>
        </p:nvSpPr>
        <p:spPr>
          <a:xfrm>
            <a:off x="3235237" y="3731922"/>
            <a:ext cx="85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B9FE4A-D687-4392-E640-5A0C4A9BB984}"/>
              </a:ext>
            </a:extLst>
          </p:cNvPr>
          <p:cNvSpPr txBox="1"/>
          <p:nvPr/>
        </p:nvSpPr>
        <p:spPr>
          <a:xfrm>
            <a:off x="1629458" y="4818210"/>
            <a:ext cx="2759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0FB73F-BF18-F5AF-B125-04145B69D9AE}"/>
              </a:ext>
            </a:extLst>
          </p:cNvPr>
          <p:cNvSpPr txBox="1"/>
          <p:nvPr/>
        </p:nvSpPr>
        <p:spPr>
          <a:xfrm>
            <a:off x="4818302" y="5325894"/>
            <a:ext cx="53270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①②③考え方はどれでも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それ以外でも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73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  <p:bldP spid="10" grpId="0"/>
      <p:bldP spid="12" grpId="0"/>
      <p:bldP spid="5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C675D-4039-48E4-850F-27F2BF1EB1AF}"/>
              </a:ext>
            </a:extLst>
          </p:cNvPr>
          <p:cNvSpPr txBox="1"/>
          <p:nvPr/>
        </p:nvSpPr>
        <p:spPr>
          <a:xfrm>
            <a:off x="4125680" y="2144356"/>
            <a:ext cx="62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を何倍したら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８２の近くになるかを考える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4125680" y="3497803"/>
            <a:ext cx="303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３５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666660" y="2772193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）８２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355456" y="3491814"/>
            <a:ext cx="133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920624" y="2846079"/>
            <a:ext cx="1770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920624" y="4154389"/>
            <a:ext cx="1770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2884686" y="2098190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2355455" y="4278932"/>
            <a:ext cx="133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09897B-71BA-49FD-90C7-C8104B5D54AA}"/>
              </a:ext>
            </a:extLst>
          </p:cNvPr>
          <p:cNvSpPr txBox="1"/>
          <p:nvPr/>
        </p:nvSpPr>
        <p:spPr>
          <a:xfrm>
            <a:off x="5384800" y="4663652"/>
            <a:ext cx="461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4F8C55-76E5-3D10-D3A5-8419D2622F2C}"/>
              </a:ext>
            </a:extLst>
          </p:cNvPr>
          <p:cNvSpPr txBox="1"/>
          <p:nvPr/>
        </p:nvSpPr>
        <p:spPr>
          <a:xfrm>
            <a:off x="1629458" y="629507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２けたのわり算の筆算２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6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7" grpId="0"/>
      <p:bldP spid="1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C675D-4039-48E4-850F-27F2BF1EB1AF}"/>
              </a:ext>
            </a:extLst>
          </p:cNvPr>
          <p:cNvSpPr txBox="1"/>
          <p:nvPr/>
        </p:nvSpPr>
        <p:spPr>
          <a:xfrm>
            <a:off x="4416062" y="1618537"/>
            <a:ext cx="6604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を何倍したら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９３の近くになるかを考えると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4543457" y="2844528"/>
            <a:ext cx="63316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ぐらい？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758100" y="3167694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446896" y="3887315"/>
            <a:ext cx="133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012064" y="3241580"/>
            <a:ext cx="1770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012064" y="4549890"/>
            <a:ext cx="1770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2976126" y="2493691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2976126" y="4674433"/>
            <a:ext cx="63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8FF160-5491-4191-A6B2-F9B563D171AF}"/>
              </a:ext>
            </a:extLst>
          </p:cNvPr>
          <p:cNvSpPr txBox="1"/>
          <p:nvPr/>
        </p:nvSpPr>
        <p:spPr>
          <a:xfrm>
            <a:off x="5745100" y="4762995"/>
            <a:ext cx="394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818EE-08F1-954F-B711-634E5053BD8F}"/>
              </a:ext>
            </a:extLst>
          </p:cNvPr>
          <p:cNvSpPr txBox="1"/>
          <p:nvPr/>
        </p:nvSpPr>
        <p:spPr>
          <a:xfrm>
            <a:off x="4416063" y="3859399"/>
            <a:ext cx="274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２８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945D79-A445-2F98-5B4C-A7B4F068F0A5}"/>
              </a:ext>
            </a:extLst>
          </p:cNvPr>
          <p:cNvSpPr txBox="1"/>
          <p:nvPr/>
        </p:nvSpPr>
        <p:spPr>
          <a:xfrm>
            <a:off x="1924871" y="5660846"/>
            <a:ext cx="805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何倍かを見つける方法は人によって違うよ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664AA3A-2D95-6FD2-5929-07977C77F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0" y="5048373"/>
            <a:ext cx="723210" cy="14464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F8EA9F-1B4D-3336-8656-6A41838CD79C}"/>
              </a:ext>
            </a:extLst>
          </p:cNvPr>
          <p:cNvSpPr txBox="1"/>
          <p:nvPr/>
        </p:nvSpPr>
        <p:spPr>
          <a:xfrm>
            <a:off x="1629458" y="629507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２けたのわり算の筆算３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94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7" grpId="0"/>
      <p:bldP spid="18" grpId="0"/>
      <p:bldP spid="16" grpId="0"/>
      <p:bldP spid="12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C675D-4039-48E4-850F-27F2BF1EB1AF}"/>
              </a:ext>
            </a:extLst>
          </p:cNvPr>
          <p:cNvSpPr txBox="1"/>
          <p:nvPr/>
        </p:nvSpPr>
        <p:spPr>
          <a:xfrm>
            <a:off x="4599517" y="1608966"/>
            <a:ext cx="665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を何倍したら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９３の近くになるかを考えると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4599517" y="2846079"/>
            <a:ext cx="5970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かな？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666660" y="2833747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355456" y="3553368"/>
            <a:ext cx="133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1920624" y="2907633"/>
            <a:ext cx="1770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1920624" y="4215943"/>
            <a:ext cx="1770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2884686" y="2159744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2884686" y="4340486"/>
            <a:ext cx="637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737D0E-726A-46EA-9615-F07FD83330F5}"/>
              </a:ext>
            </a:extLst>
          </p:cNvPr>
          <p:cNvSpPr txBox="1"/>
          <p:nvPr/>
        </p:nvSpPr>
        <p:spPr>
          <a:xfrm>
            <a:off x="6096000" y="4725207"/>
            <a:ext cx="390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598838-86B0-E6B2-90AD-AE34E16A45DD}"/>
              </a:ext>
            </a:extLst>
          </p:cNvPr>
          <p:cNvSpPr txBox="1"/>
          <p:nvPr/>
        </p:nvSpPr>
        <p:spPr>
          <a:xfrm>
            <a:off x="4599517" y="3632601"/>
            <a:ext cx="275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２３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0B88A6-A141-42F4-2514-AE6FBAD2151A}"/>
              </a:ext>
            </a:extLst>
          </p:cNvPr>
          <p:cNvSpPr txBox="1"/>
          <p:nvPr/>
        </p:nvSpPr>
        <p:spPr>
          <a:xfrm>
            <a:off x="1629458" y="629507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２けたのわり算の筆算４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7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7" grpId="0"/>
      <p:bldP spid="18" grpId="0"/>
      <p:bldP spid="16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93137" y="2306036"/>
            <a:ext cx="3105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）７５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811656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25094" y="2326474"/>
            <a:ext cx="301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）７０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534510" y="2388960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141988" y="2295525"/>
            <a:ext cx="301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）９０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333264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273890" y="2967026"/>
            <a:ext cx="1384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６９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835345" y="3702893"/>
            <a:ext cx="793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860829" y="1688212"/>
            <a:ext cx="767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568293" y="1709313"/>
            <a:ext cx="767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0367280" y="1683175"/>
            <a:ext cx="63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006991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5992971" y="2950342"/>
            <a:ext cx="1384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6542184" y="3668916"/>
            <a:ext cx="793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5775997" y="36689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802257" y="2971482"/>
            <a:ext cx="134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６８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835695" y="3706560"/>
            <a:ext cx="1340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9524814" y="368863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FDB733-8027-4DDC-9C6D-4092B11ECECD}"/>
              </a:ext>
            </a:extLst>
          </p:cNvPr>
          <p:cNvSpPr txBox="1"/>
          <p:nvPr/>
        </p:nvSpPr>
        <p:spPr>
          <a:xfrm>
            <a:off x="1386348" y="648929"/>
            <a:ext cx="14157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146494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8" grpId="0"/>
      <p:bldP spid="39" grpId="0"/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C675D-4039-48E4-850F-27F2BF1EB1AF}"/>
              </a:ext>
            </a:extLst>
          </p:cNvPr>
          <p:cNvSpPr txBox="1"/>
          <p:nvPr/>
        </p:nvSpPr>
        <p:spPr>
          <a:xfrm>
            <a:off x="5029200" y="1725926"/>
            <a:ext cx="494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を何倍したら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１７５の近くになるか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5080000" y="3004027"/>
            <a:ext cx="63195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ぐらい？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1093380" y="3056673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）１７５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782176" y="3776294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347344" y="3130559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347344" y="4438869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3872430" y="2377566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3872430" y="4517246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7181F2-DC9E-4C61-8E50-7D936E742194}"/>
              </a:ext>
            </a:extLst>
          </p:cNvPr>
          <p:cNvSpPr txBox="1"/>
          <p:nvPr/>
        </p:nvSpPr>
        <p:spPr>
          <a:xfrm>
            <a:off x="869430" y="715994"/>
            <a:ext cx="864852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２けたのわり算の筆算１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044011-3E47-4C2A-B1C1-0A280B16585C}"/>
              </a:ext>
            </a:extLst>
          </p:cNvPr>
          <p:cNvSpPr txBox="1"/>
          <p:nvPr/>
        </p:nvSpPr>
        <p:spPr>
          <a:xfrm>
            <a:off x="8006080" y="4485168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B81CBDD-1AD1-ACBD-B4E8-57C02C77C68A}"/>
              </a:ext>
            </a:extLst>
          </p:cNvPr>
          <p:cNvSpPr txBox="1"/>
          <p:nvPr/>
        </p:nvSpPr>
        <p:spPr>
          <a:xfrm>
            <a:off x="5029201" y="3793297"/>
            <a:ext cx="241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4B73A5-E022-F496-A73C-D16F5D04808D}"/>
              </a:ext>
            </a:extLst>
          </p:cNvPr>
          <p:cNvSpPr txBox="1"/>
          <p:nvPr/>
        </p:nvSpPr>
        <p:spPr>
          <a:xfrm>
            <a:off x="1920624" y="5464612"/>
            <a:ext cx="8057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何倍かを見つける方法は人によって違うよ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DEC6BFB-FA13-1130-E15A-2DC11B5E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0" y="5048373"/>
            <a:ext cx="723210" cy="14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7" grpId="0"/>
      <p:bldP spid="18" grpId="0"/>
      <p:bldP spid="16" grpId="0"/>
      <p:bldP spid="1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3C675D-4039-48E4-850F-27F2BF1EB1AF}"/>
              </a:ext>
            </a:extLst>
          </p:cNvPr>
          <p:cNvSpPr txBox="1"/>
          <p:nvPr/>
        </p:nvSpPr>
        <p:spPr>
          <a:xfrm>
            <a:off x="5029200" y="1776007"/>
            <a:ext cx="500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３１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を何倍したら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１２７の近くになるか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5029200" y="3156913"/>
            <a:ext cx="457007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981620" y="3249713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３１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）１２７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670416" y="3969334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235584" y="3323599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235584" y="4631909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3760670" y="2570606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3760670" y="4756452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C0FAA4-86BC-4333-8E8E-83BDE42B9040}"/>
              </a:ext>
            </a:extLst>
          </p:cNvPr>
          <p:cNvSpPr txBox="1"/>
          <p:nvPr/>
        </p:nvSpPr>
        <p:spPr>
          <a:xfrm>
            <a:off x="869430" y="715994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２けたのわり算の筆算２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8B6349-DF92-4813-80BB-498E99D0AB35}"/>
              </a:ext>
            </a:extLst>
          </p:cNvPr>
          <p:cNvSpPr txBox="1"/>
          <p:nvPr/>
        </p:nvSpPr>
        <p:spPr>
          <a:xfrm>
            <a:off x="6736080" y="5027511"/>
            <a:ext cx="391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答え．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0CA6AA-AD85-CC69-CB09-0367C634A689}"/>
              </a:ext>
            </a:extLst>
          </p:cNvPr>
          <p:cNvSpPr txBox="1"/>
          <p:nvPr/>
        </p:nvSpPr>
        <p:spPr>
          <a:xfrm>
            <a:off x="5035245" y="4017321"/>
            <a:ext cx="248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7" grpId="0"/>
      <p:bldP spid="18" grpId="0"/>
      <p:bldP spid="16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1139373" y="4601650"/>
            <a:ext cx="308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＝４５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8200" y="2365465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）４８７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526996" y="3085086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４８６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092164" y="2439351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092164" y="3747661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3617250" y="1686358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3617250" y="3780640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DD9C59-7BA5-4813-B700-7EDAF315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14" y="515070"/>
            <a:ext cx="1171288" cy="117128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C90258-6010-432C-A399-2506BB26107D}"/>
              </a:ext>
            </a:extLst>
          </p:cNvPr>
          <p:cNvSpPr txBox="1"/>
          <p:nvPr/>
        </p:nvSpPr>
        <p:spPr>
          <a:xfrm>
            <a:off x="6282685" y="2365465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４５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）１１０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15789-5570-4C51-AD39-C6789ED7808D}"/>
              </a:ext>
            </a:extLst>
          </p:cNvPr>
          <p:cNvSpPr txBox="1"/>
          <p:nvPr/>
        </p:nvSpPr>
        <p:spPr>
          <a:xfrm>
            <a:off x="8576441" y="3085086"/>
            <a:ext cx="1378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8C623B-7458-43C6-B019-6DADD5FABD1B}"/>
              </a:ext>
            </a:extLst>
          </p:cNvPr>
          <p:cNvCxnSpPr>
            <a:cxnSpLocks/>
          </p:cNvCxnSpPr>
          <p:nvPr/>
        </p:nvCxnSpPr>
        <p:spPr>
          <a:xfrm>
            <a:off x="7536649" y="2439351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0EABA7D-225F-41BD-9BD5-BCCD93E9BFD7}"/>
              </a:ext>
            </a:extLst>
          </p:cNvPr>
          <p:cNvCxnSpPr>
            <a:cxnSpLocks/>
          </p:cNvCxnSpPr>
          <p:nvPr/>
        </p:nvCxnSpPr>
        <p:spPr>
          <a:xfrm>
            <a:off x="7536649" y="3747661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28E7D8-F8E6-4B70-B89A-77D00DDC09D6}"/>
              </a:ext>
            </a:extLst>
          </p:cNvPr>
          <p:cNvSpPr txBox="1"/>
          <p:nvPr/>
        </p:nvSpPr>
        <p:spPr>
          <a:xfrm flipH="1">
            <a:off x="9061735" y="1686358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C8D063-66E7-43B6-99BE-9A1FA51D5428}"/>
              </a:ext>
            </a:extLst>
          </p:cNvPr>
          <p:cNvSpPr txBox="1"/>
          <p:nvPr/>
        </p:nvSpPr>
        <p:spPr>
          <a:xfrm flipH="1">
            <a:off x="8503796" y="3780640"/>
            <a:ext cx="1378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D4D91E-BD31-4DCE-AD41-6F687A28A24D}"/>
              </a:ext>
            </a:extLst>
          </p:cNvPr>
          <p:cNvSpPr txBox="1"/>
          <p:nvPr/>
        </p:nvSpPr>
        <p:spPr>
          <a:xfrm>
            <a:off x="6204059" y="4589353"/>
            <a:ext cx="353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＝９０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EFA1F68-34CD-465F-A334-16EDC6623C2B}"/>
              </a:ext>
            </a:extLst>
          </p:cNvPr>
          <p:cNvSpPr txBox="1"/>
          <p:nvPr/>
        </p:nvSpPr>
        <p:spPr>
          <a:xfrm>
            <a:off x="869430" y="715994"/>
            <a:ext cx="864852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２けたのわり算の練習１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41B09B-DDF1-50E2-E314-B075F8FB2FCD}"/>
              </a:ext>
            </a:extLst>
          </p:cNvPr>
          <p:cNvSpPr txBox="1"/>
          <p:nvPr/>
        </p:nvSpPr>
        <p:spPr>
          <a:xfrm>
            <a:off x="2773680" y="5478216"/>
            <a:ext cx="7868920" cy="107721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けた見るか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けた見るかは問題によって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人によってちがう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0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  <p:bldP spid="16" grpId="0"/>
      <p:bldP spid="21" grpId="0"/>
      <p:bldP spid="22" grpId="0"/>
      <p:bldP spid="2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838200" y="1695197"/>
            <a:ext cx="649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217A-2249-4A21-AF02-1EA4C4ADF95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２けたの数でわるわり算（暗算）１</a:t>
            </a:r>
          </a:p>
        </p:txBody>
      </p:sp>
      <p:pic>
        <p:nvPicPr>
          <p:cNvPr id="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DD354D9-7486-EF82-3D30-B208320A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3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2C2CED05-B78B-6D9E-6BDF-4815C88D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2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DD1FEF8B-AE71-6545-24FB-EE270D0F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9350FA40-44C0-716E-4DE4-143A0C4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6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1E16DACA-52AB-E87F-024A-8BB5508C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7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4D14681-3415-74BD-5D8C-A5FCA4B7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8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ABB838D3-07E2-CBA2-1E3D-B1B44479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36921A4C-3C76-D820-8F48-CFF406A7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0F4283-8B28-68C1-5C1D-0C81524405FF}"/>
              </a:ext>
            </a:extLst>
          </p:cNvPr>
          <p:cNvSpPr txBox="1"/>
          <p:nvPr/>
        </p:nvSpPr>
        <p:spPr>
          <a:xfrm>
            <a:off x="885111" y="3870142"/>
            <a:ext cx="875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円のアイスを買うと何個買えますか</a:t>
            </a:r>
            <a:endParaRPr kumimoji="1" lang="ja-JP" altLang="en-US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1E44F5-C4C3-C10B-F6BC-A45078EB8A60}"/>
              </a:ext>
            </a:extLst>
          </p:cNvPr>
          <p:cNvSpPr txBox="1"/>
          <p:nvPr/>
        </p:nvSpPr>
        <p:spPr>
          <a:xfrm>
            <a:off x="9642557" y="3870142"/>
            <a:ext cx="1299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254A428E-CFA4-58F0-2BCE-4DD95169B674}"/>
              </a:ext>
            </a:extLst>
          </p:cNvPr>
          <p:cNvSpPr/>
          <p:nvPr/>
        </p:nvSpPr>
        <p:spPr>
          <a:xfrm rot="5400000">
            <a:off x="3424176" y="1670151"/>
            <a:ext cx="579120" cy="3646229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999EA963-E3A0-063C-2D7D-307D2E3011A5}"/>
              </a:ext>
            </a:extLst>
          </p:cNvPr>
          <p:cNvSpPr/>
          <p:nvPr/>
        </p:nvSpPr>
        <p:spPr>
          <a:xfrm rot="5400000">
            <a:off x="7202953" y="1670153"/>
            <a:ext cx="579120" cy="3646229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D601A7-9292-3CEB-1520-D8C359854C7E}"/>
              </a:ext>
            </a:extLst>
          </p:cNvPr>
          <p:cNvSpPr txBox="1"/>
          <p:nvPr/>
        </p:nvSpPr>
        <p:spPr>
          <a:xfrm>
            <a:off x="1467920" y="4485952"/>
            <a:ext cx="322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662446-5CD2-D744-B094-6D9D7CB0E86C}"/>
              </a:ext>
            </a:extLst>
          </p:cNvPr>
          <p:cNvSpPr txBox="1"/>
          <p:nvPr/>
        </p:nvSpPr>
        <p:spPr>
          <a:xfrm>
            <a:off x="1371295" y="5146822"/>
            <a:ext cx="4988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 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6899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4" grpId="0" animBg="1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1724519" y="5046325"/>
            <a:ext cx="3439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＝１２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＝１６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8200" y="2569970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）１５５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526996" y="3289591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１３８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092164" y="264385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092164" y="395216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3617250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2947990" y="4076709"/>
            <a:ext cx="146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C90258-6010-432C-A399-2506BB26107D}"/>
              </a:ext>
            </a:extLst>
          </p:cNvPr>
          <p:cNvSpPr txBox="1"/>
          <p:nvPr/>
        </p:nvSpPr>
        <p:spPr>
          <a:xfrm>
            <a:off x="6282685" y="2569970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）１８０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15789-5570-4C51-AD39-C6789ED7808D}"/>
              </a:ext>
            </a:extLst>
          </p:cNvPr>
          <p:cNvSpPr txBox="1"/>
          <p:nvPr/>
        </p:nvSpPr>
        <p:spPr>
          <a:xfrm>
            <a:off x="7971481" y="3289591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8C623B-7458-43C6-B019-6DADD5FABD1B}"/>
              </a:ext>
            </a:extLst>
          </p:cNvPr>
          <p:cNvCxnSpPr>
            <a:cxnSpLocks/>
          </p:cNvCxnSpPr>
          <p:nvPr/>
        </p:nvCxnSpPr>
        <p:spPr>
          <a:xfrm>
            <a:off x="7536649" y="264385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0EABA7D-225F-41BD-9BD5-BCCD93E9BFD7}"/>
              </a:ext>
            </a:extLst>
          </p:cNvPr>
          <p:cNvCxnSpPr>
            <a:cxnSpLocks/>
          </p:cNvCxnSpPr>
          <p:nvPr/>
        </p:nvCxnSpPr>
        <p:spPr>
          <a:xfrm>
            <a:off x="7536649" y="395216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28E7D8-F8E6-4B70-B89A-77D00DDC09D6}"/>
              </a:ext>
            </a:extLst>
          </p:cNvPr>
          <p:cNvSpPr txBox="1"/>
          <p:nvPr/>
        </p:nvSpPr>
        <p:spPr>
          <a:xfrm flipH="1">
            <a:off x="9061735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C8D063-66E7-43B6-99BE-9A1FA51D5428}"/>
              </a:ext>
            </a:extLst>
          </p:cNvPr>
          <p:cNvSpPr txBox="1"/>
          <p:nvPr/>
        </p:nvSpPr>
        <p:spPr>
          <a:xfrm flipH="1">
            <a:off x="9061735" y="4076709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D4D91E-BD31-4DCE-AD41-6F687A28A24D}"/>
              </a:ext>
            </a:extLst>
          </p:cNvPr>
          <p:cNvSpPr txBox="1"/>
          <p:nvPr/>
        </p:nvSpPr>
        <p:spPr>
          <a:xfrm>
            <a:off x="7137846" y="5046325"/>
            <a:ext cx="3307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＝１５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＝１８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EB3266-4579-450A-84DA-D22BA05B08FC}"/>
              </a:ext>
            </a:extLst>
          </p:cNvPr>
          <p:cNvSpPr txBox="1"/>
          <p:nvPr/>
        </p:nvSpPr>
        <p:spPr>
          <a:xfrm>
            <a:off x="869430" y="715994"/>
            <a:ext cx="864852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２けたのわり算の練習２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1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  <p:bldP spid="16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734268" y="2426644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6281C4-9611-487A-BA61-F5C46EAFB7A8}"/>
              </a:ext>
            </a:extLst>
          </p:cNvPr>
          <p:cNvSpPr txBox="1"/>
          <p:nvPr/>
        </p:nvSpPr>
        <p:spPr>
          <a:xfrm>
            <a:off x="5351489" y="3137293"/>
            <a:ext cx="474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①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en-US" altLang="ja-JP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75737" y="306419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６４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84512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844059" y="2426644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4A5D93-4BE1-45E7-A46E-407BDEA83B2A}"/>
              </a:ext>
            </a:extLst>
          </p:cNvPr>
          <p:cNvSpPr txBox="1"/>
          <p:nvPr/>
        </p:nvSpPr>
        <p:spPr>
          <a:xfrm>
            <a:off x="5351489" y="3897473"/>
            <a:ext cx="497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②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en-US" altLang="ja-JP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670683-9A06-4251-932F-90F74975362B}"/>
              </a:ext>
            </a:extLst>
          </p:cNvPr>
          <p:cNvSpPr txBox="1"/>
          <p:nvPr/>
        </p:nvSpPr>
        <p:spPr>
          <a:xfrm>
            <a:off x="869430" y="715994"/>
            <a:ext cx="1074044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２けたで商が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けたになる場合１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E4732B4-D07E-4CD6-B730-5E956E1CA3C7}"/>
              </a:ext>
            </a:extLst>
          </p:cNvPr>
          <p:cNvCxnSpPr>
            <a:cxnSpLocks/>
          </p:cNvCxnSpPr>
          <p:nvPr/>
        </p:nvCxnSpPr>
        <p:spPr>
          <a:xfrm>
            <a:off x="2940107" y="378362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FBA969-594D-48BB-87CC-D60C20711AFE}"/>
              </a:ext>
            </a:extLst>
          </p:cNvPr>
          <p:cNvSpPr txBox="1"/>
          <p:nvPr/>
        </p:nvSpPr>
        <p:spPr>
          <a:xfrm>
            <a:off x="3765037" y="3834311"/>
            <a:ext cx="121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</a:t>
            </a:r>
            <a:endParaRPr lang="en-US" altLang="ja-JP" sz="40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4F6537-359E-4CE1-A0FA-ECBE0650E7EB}"/>
              </a:ext>
            </a:extLst>
          </p:cNvPr>
          <p:cNvSpPr txBox="1"/>
          <p:nvPr/>
        </p:nvSpPr>
        <p:spPr>
          <a:xfrm>
            <a:off x="5351489" y="4591687"/>
            <a:ext cx="408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③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3D38A5-811C-4F2D-A462-9AF7481336F7}"/>
              </a:ext>
            </a:extLst>
          </p:cNvPr>
          <p:cNvSpPr txBox="1"/>
          <p:nvPr/>
        </p:nvSpPr>
        <p:spPr>
          <a:xfrm>
            <a:off x="3765037" y="4468576"/>
            <a:ext cx="136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D33755F-46CF-40FD-A69D-648602555171}"/>
              </a:ext>
            </a:extLst>
          </p:cNvPr>
          <p:cNvCxnSpPr>
            <a:cxnSpLocks/>
          </p:cNvCxnSpPr>
          <p:nvPr/>
        </p:nvCxnSpPr>
        <p:spPr>
          <a:xfrm>
            <a:off x="2940107" y="520435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12820B-E96B-4667-8689-182DAEA43649}"/>
              </a:ext>
            </a:extLst>
          </p:cNvPr>
          <p:cNvSpPr txBox="1"/>
          <p:nvPr/>
        </p:nvSpPr>
        <p:spPr>
          <a:xfrm>
            <a:off x="4242801" y="5260140"/>
            <a:ext cx="55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871F30-B59F-4452-93F9-AAD8A15F98D1}"/>
              </a:ext>
            </a:extLst>
          </p:cNvPr>
          <p:cNvSpPr txBox="1"/>
          <p:nvPr/>
        </p:nvSpPr>
        <p:spPr>
          <a:xfrm>
            <a:off x="4298825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EE0CEBA-7273-DD69-687A-000676B427BA}"/>
              </a:ext>
            </a:extLst>
          </p:cNvPr>
          <p:cNvSpPr txBox="1"/>
          <p:nvPr/>
        </p:nvSpPr>
        <p:spPr>
          <a:xfrm>
            <a:off x="5326738" y="5290917"/>
            <a:ext cx="400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④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6281C4-9611-487A-BA61-F5C46EAFB7A8}"/>
              </a:ext>
            </a:extLst>
          </p:cNvPr>
          <p:cNvSpPr txBox="1"/>
          <p:nvPr/>
        </p:nvSpPr>
        <p:spPr>
          <a:xfrm>
            <a:off x="6067089" y="2311364"/>
            <a:ext cx="476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</a:t>
            </a:r>
            <a:r>
              <a:rPr lang="en-US" altLang="ja-JP" sz="36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5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22" grpId="0"/>
      <p:bldP spid="24" grpId="0"/>
      <p:bldP spid="25" grpId="0"/>
      <p:bldP spid="27" grpId="0"/>
      <p:bldP spid="29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803406" y="2426644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6281C4-9611-487A-BA61-F5C46EAFB7A8}"/>
              </a:ext>
            </a:extLst>
          </p:cNvPr>
          <p:cNvSpPr txBox="1"/>
          <p:nvPr/>
        </p:nvSpPr>
        <p:spPr>
          <a:xfrm>
            <a:off x="5424058" y="3137293"/>
            <a:ext cx="472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①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en-US" altLang="ja-JP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4875" y="306419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851808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913197" y="2426644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4A5D93-4BE1-45E7-A46E-407BDEA83B2A}"/>
              </a:ext>
            </a:extLst>
          </p:cNvPr>
          <p:cNvSpPr txBox="1"/>
          <p:nvPr/>
        </p:nvSpPr>
        <p:spPr>
          <a:xfrm>
            <a:off x="5424058" y="3897473"/>
            <a:ext cx="496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②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en-US" altLang="ja-JP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7670683-9A06-4251-932F-90F74975362B}"/>
              </a:ext>
            </a:extLst>
          </p:cNvPr>
          <p:cNvSpPr txBox="1"/>
          <p:nvPr/>
        </p:nvSpPr>
        <p:spPr>
          <a:xfrm>
            <a:off x="869430" y="715994"/>
            <a:ext cx="1074044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２けたで商が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けたになる場合２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E4732B4-D07E-4CD6-B730-5E956E1CA3C7}"/>
              </a:ext>
            </a:extLst>
          </p:cNvPr>
          <p:cNvCxnSpPr>
            <a:cxnSpLocks/>
          </p:cNvCxnSpPr>
          <p:nvPr/>
        </p:nvCxnSpPr>
        <p:spPr>
          <a:xfrm>
            <a:off x="3009245" y="378362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FBA969-594D-48BB-87CC-D60C20711AFE}"/>
              </a:ext>
            </a:extLst>
          </p:cNvPr>
          <p:cNvSpPr txBox="1"/>
          <p:nvPr/>
        </p:nvSpPr>
        <p:spPr>
          <a:xfrm>
            <a:off x="3834175" y="3834311"/>
            <a:ext cx="121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endParaRPr lang="en-US" altLang="ja-JP" sz="40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64F6537-359E-4CE1-A0FA-ECBE0650E7EB}"/>
              </a:ext>
            </a:extLst>
          </p:cNvPr>
          <p:cNvSpPr txBox="1"/>
          <p:nvPr/>
        </p:nvSpPr>
        <p:spPr>
          <a:xfrm>
            <a:off x="5424058" y="4591687"/>
            <a:ext cx="405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③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3D38A5-811C-4F2D-A462-9AF7481336F7}"/>
              </a:ext>
            </a:extLst>
          </p:cNvPr>
          <p:cNvSpPr txBox="1"/>
          <p:nvPr/>
        </p:nvSpPr>
        <p:spPr>
          <a:xfrm>
            <a:off x="3834175" y="4468576"/>
            <a:ext cx="136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D33755F-46CF-40FD-A69D-648602555171}"/>
              </a:ext>
            </a:extLst>
          </p:cNvPr>
          <p:cNvCxnSpPr>
            <a:cxnSpLocks/>
          </p:cNvCxnSpPr>
          <p:nvPr/>
        </p:nvCxnSpPr>
        <p:spPr>
          <a:xfrm>
            <a:off x="3009245" y="520435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12820B-E96B-4667-8689-182DAEA43649}"/>
              </a:ext>
            </a:extLst>
          </p:cNvPr>
          <p:cNvSpPr txBox="1"/>
          <p:nvPr/>
        </p:nvSpPr>
        <p:spPr>
          <a:xfrm>
            <a:off x="4377269" y="5260140"/>
            <a:ext cx="55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871F30-B59F-4452-93F9-AAD8A15F98D1}"/>
              </a:ext>
            </a:extLst>
          </p:cNvPr>
          <p:cNvSpPr txBox="1"/>
          <p:nvPr/>
        </p:nvSpPr>
        <p:spPr>
          <a:xfrm>
            <a:off x="4367963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EE0CEBA-7273-DD69-687A-000676B427BA}"/>
              </a:ext>
            </a:extLst>
          </p:cNvPr>
          <p:cNvSpPr txBox="1"/>
          <p:nvPr/>
        </p:nvSpPr>
        <p:spPr>
          <a:xfrm>
            <a:off x="5424058" y="5290917"/>
            <a:ext cx="417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← ④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6281C4-9611-487A-BA61-F5C46EAFB7A8}"/>
              </a:ext>
            </a:extLst>
          </p:cNvPr>
          <p:cNvSpPr txBox="1"/>
          <p:nvPr/>
        </p:nvSpPr>
        <p:spPr>
          <a:xfrm>
            <a:off x="6067089" y="2311364"/>
            <a:ext cx="472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</a:t>
            </a:r>
            <a:r>
              <a:rPr lang="en-US" altLang="ja-JP" sz="36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1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22" grpId="0"/>
      <p:bldP spid="24" grpId="0"/>
      <p:bldP spid="25" grpId="0"/>
      <p:bldP spid="27" grpId="0"/>
      <p:bldP spid="29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93137" y="2306036"/>
            <a:ext cx="2878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25095" y="2071087"/>
            <a:ext cx="276650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70555" y="2380053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141989" y="2295525"/>
            <a:ext cx="275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084707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26291" y="2903636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329582" y="3643781"/>
            <a:ext cx="1140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357261" y="1688212"/>
            <a:ext cx="1027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042841" y="1451988"/>
            <a:ext cx="104875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9871204" y="1640702"/>
            <a:ext cx="103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772108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781144" y="168821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332055" y="4219897"/>
            <a:ext cx="103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786856" y="4936090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757294" y="4710320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5688986" y="2950342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6048143" y="3673077"/>
            <a:ext cx="1140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5460292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441492" y="1441541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3B9A33B-AFE4-4093-851E-F4AD1706E826}"/>
              </a:ext>
            </a:extLst>
          </p:cNvPr>
          <p:cNvSpPr txBox="1"/>
          <p:nvPr/>
        </p:nvSpPr>
        <p:spPr>
          <a:xfrm>
            <a:off x="5534510" y="4328228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517744" y="2899475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474183" y="3643780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124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9295934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0290751" y="164070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482793" y="4242821"/>
            <a:ext cx="1375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9296024" y="4936090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9859945" y="4929342"/>
            <a:ext cx="1163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FDB733-8027-4DDC-9C6D-4092B11ECECD}"/>
              </a:ext>
            </a:extLst>
          </p:cNvPr>
          <p:cNvSpPr txBox="1"/>
          <p:nvPr/>
        </p:nvSpPr>
        <p:spPr>
          <a:xfrm>
            <a:off x="1386348" y="648929"/>
            <a:ext cx="14157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4952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4" grpId="0"/>
      <p:bldP spid="35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9" grpId="0"/>
      <p:bldP spid="50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93137" y="2306036"/>
            <a:ext cx="2878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25095" y="2324501"/>
            <a:ext cx="276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70555" y="2380053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141989" y="2295525"/>
            <a:ext cx="275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084707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26291" y="2903636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329582" y="3643781"/>
            <a:ext cx="1140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357261" y="1688212"/>
            <a:ext cx="1027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042841" y="1451988"/>
            <a:ext cx="104875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9871204" y="1640702"/>
            <a:ext cx="103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772108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781144" y="168821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332055" y="4219897"/>
            <a:ext cx="103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786856" y="4936090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757294" y="4710320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5688986" y="2950342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6441492" y="3673077"/>
            <a:ext cx="74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5460292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441492" y="1441541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3B9A33B-AFE4-4093-851E-F4AD1706E826}"/>
              </a:ext>
            </a:extLst>
          </p:cNvPr>
          <p:cNvSpPr txBox="1"/>
          <p:nvPr/>
        </p:nvSpPr>
        <p:spPr>
          <a:xfrm>
            <a:off x="5534510" y="4328228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517744" y="2899475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871203" y="3643780"/>
            <a:ext cx="1094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9295934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0290751" y="164070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879813" y="4242821"/>
            <a:ext cx="97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9296024" y="4936090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10290751" y="4929342"/>
            <a:ext cx="732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FDB733-8027-4DDC-9C6D-4092B11ECECD}"/>
              </a:ext>
            </a:extLst>
          </p:cNvPr>
          <p:cNvSpPr txBox="1"/>
          <p:nvPr/>
        </p:nvSpPr>
        <p:spPr>
          <a:xfrm>
            <a:off x="1386348" y="648929"/>
            <a:ext cx="20313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練習２</a:t>
            </a:r>
          </a:p>
        </p:txBody>
      </p:sp>
    </p:spTree>
    <p:extLst>
      <p:ext uri="{BB962C8B-B14F-4D97-AF65-F5344CB8AC3E}">
        <p14:creationId xmlns:p14="http://schemas.microsoft.com/office/powerpoint/2010/main" val="10865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4" grpId="0"/>
      <p:bldP spid="35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9" grpId="0"/>
      <p:bldP spid="50" grpId="0"/>
      <p:bldP spid="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93137" y="2306036"/>
            <a:ext cx="2878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25095" y="2324501"/>
            <a:ext cx="276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70555" y="2380053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141989" y="2295525"/>
            <a:ext cx="275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084707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926291" y="2903636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329582" y="3643781"/>
            <a:ext cx="1140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357261" y="1688212"/>
            <a:ext cx="1027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042841" y="1451988"/>
            <a:ext cx="104875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9871204" y="1640702"/>
            <a:ext cx="103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772108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781144" y="168821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332055" y="4219897"/>
            <a:ext cx="103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786856" y="4936090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757294" y="4710320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5688986" y="2950342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6441492" y="3673077"/>
            <a:ext cx="747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5460292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441492" y="1441541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3B9A33B-AFE4-4093-851E-F4AD1706E826}"/>
              </a:ext>
            </a:extLst>
          </p:cNvPr>
          <p:cNvSpPr txBox="1"/>
          <p:nvPr/>
        </p:nvSpPr>
        <p:spPr>
          <a:xfrm>
            <a:off x="5183111" y="4328228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464319" y="2899475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871203" y="3643780"/>
            <a:ext cx="1094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9295934" y="367731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0290751" y="164070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FDB733-8027-4DDC-9C6D-4092B11ECECD}"/>
              </a:ext>
            </a:extLst>
          </p:cNvPr>
          <p:cNvSpPr txBox="1"/>
          <p:nvPr/>
        </p:nvSpPr>
        <p:spPr>
          <a:xfrm>
            <a:off x="1386348" y="648929"/>
            <a:ext cx="18517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3B9A33B-AFE4-4093-851E-F4AD1706E826}"/>
              </a:ext>
            </a:extLst>
          </p:cNvPr>
          <p:cNvSpPr txBox="1"/>
          <p:nvPr/>
        </p:nvSpPr>
        <p:spPr>
          <a:xfrm>
            <a:off x="8934939" y="4328228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1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4" grpId="0"/>
      <p:bldP spid="35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49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B36C06-E967-FE10-D899-F26FD298A991}"/>
              </a:ext>
            </a:extLst>
          </p:cNvPr>
          <p:cNvSpPr/>
          <p:nvPr/>
        </p:nvSpPr>
        <p:spPr>
          <a:xfrm>
            <a:off x="3200400" y="2859917"/>
            <a:ext cx="1066800" cy="66215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94038" y="2859916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）６８４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3C2485-15DE-BE80-1765-0941010A2760}"/>
              </a:ext>
            </a:extLst>
          </p:cNvPr>
          <p:cNvSpPr/>
          <p:nvPr/>
        </p:nvSpPr>
        <p:spPr>
          <a:xfrm>
            <a:off x="3200400" y="4253612"/>
            <a:ext cx="1544320" cy="70788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703829" y="2859916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6BA824-875E-61E9-3E64-1B47D0DE0EC5}"/>
              </a:ext>
            </a:extLst>
          </p:cNvPr>
          <p:cNvSpPr txBox="1"/>
          <p:nvPr/>
        </p:nvSpPr>
        <p:spPr>
          <a:xfrm>
            <a:off x="6096000" y="2859916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）３７９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AF512BB-0649-04A3-3C1A-52228123BD47}"/>
              </a:ext>
            </a:extLst>
          </p:cNvPr>
          <p:cNvCxnSpPr>
            <a:cxnSpLocks/>
          </p:cNvCxnSpPr>
          <p:nvPr/>
        </p:nvCxnSpPr>
        <p:spPr>
          <a:xfrm>
            <a:off x="7205791" y="2859916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4F6475-B997-4069-41C6-C2C2AF4A3B96}"/>
              </a:ext>
            </a:extLst>
          </p:cNvPr>
          <p:cNvSpPr txBox="1"/>
          <p:nvPr/>
        </p:nvSpPr>
        <p:spPr>
          <a:xfrm>
            <a:off x="1594038" y="1444145"/>
            <a:ext cx="2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40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６８</a:t>
            </a:r>
            <a:endParaRPr lang="en-US" altLang="ja-JP" sz="4000" dirty="0">
              <a:highlight>
                <a:srgbClr val="FF99FF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E614A1-0476-A937-E2E6-9E1BADE21C1E}"/>
              </a:ext>
            </a:extLst>
          </p:cNvPr>
          <p:cNvSpPr txBox="1"/>
          <p:nvPr/>
        </p:nvSpPr>
        <p:spPr>
          <a:xfrm>
            <a:off x="925353" y="478825"/>
            <a:ext cx="1034129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どの位から商が立つかはどこで分かる？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187D4C-1F78-25B5-75C4-6F642770913D}"/>
              </a:ext>
            </a:extLst>
          </p:cNvPr>
          <p:cNvSpPr txBox="1"/>
          <p:nvPr/>
        </p:nvSpPr>
        <p:spPr>
          <a:xfrm>
            <a:off x="3135507" y="3497465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F28347-EB06-8086-442B-368014337614}"/>
              </a:ext>
            </a:extLst>
          </p:cNvPr>
          <p:cNvSpPr txBox="1"/>
          <p:nvPr/>
        </p:nvSpPr>
        <p:spPr>
          <a:xfrm>
            <a:off x="3642440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8CD4F6F-924E-A734-D359-5C2F1850C5C7}"/>
              </a:ext>
            </a:extLst>
          </p:cNvPr>
          <p:cNvCxnSpPr>
            <a:cxnSpLocks/>
          </p:cNvCxnSpPr>
          <p:nvPr/>
        </p:nvCxnSpPr>
        <p:spPr>
          <a:xfrm>
            <a:off x="2799877" y="421689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4EA404-A4F5-FDF2-0EA3-190A063FE9E8}"/>
              </a:ext>
            </a:extLst>
          </p:cNvPr>
          <p:cNvSpPr txBox="1"/>
          <p:nvPr/>
        </p:nvSpPr>
        <p:spPr>
          <a:xfrm>
            <a:off x="3135507" y="426758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00B09D-E760-69BD-674E-80E7D59161CF}"/>
              </a:ext>
            </a:extLst>
          </p:cNvPr>
          <p:cNvSpPr txBox="1"/>
          <p:nvPr/>
        </p:nvSpPr>
        <p:spPr>
          <a:xfrm>
            <a:off x="3135507" y="4901848"/>
            <a:ext cx="18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04A9438-D778-A54E-786D-76B489FC44CC}"/>
              </a:ext>
            </a:extLst>
          </p:cNvPr>
          <p:cNvCxnSpPr>
            <a:cxnSpLocks/>
          </p:cNvCxnSpPr>
          <p:nvPr/>
        </p:nvCxnSpPr>
        <p:spPr>
          <a:xfrm>
            <a:off x="2799877" y="563762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0853F7-CEB0-D7A1-E403-0FE578A78820}"/>
              </a:ext>
            </a:extLst>
          </p:cNvPr>
          <p:cNvSpPr txBox="1"/>
          <p:nvPr/>
        </p:nvSpPr>
        <p:spPr>
          <a:xfrm>
            <a:off x="3642440" y="5693412"/>
            <a:ext cx="12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16DA00-CA25-B351-3AF7-210CA83385EF}"/>
              </a:ext>
            </a:extLst>
          </p:cNvPr>
          <p:cNvSpPr txBox="1"/>
          <p:nvPr/>
        </p:nvSpPr>
        <p:spPr>
          <a:xfrm>
            <a:off x="4158595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84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4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BD0C86-EC19-16B7-6541-BC2731EE76DB}"/>
              </a:ext>
            </a:extLst>
          </p:cNvPr>
          <p:cNvSpPr/>
          <p:nvPr/>
        </p:nvSpPr>
        <p:spPr>
          <a:xfrm>
            <a:off x="7620000" y="2859917"/>
            <a:ext cx="1158240" cy="66215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6BA824-875E-61E9-3E64-1B47D0DE0EC5}"/>
              </a:ext>
            </a:extLst>
          </p:cNvPr>
          <p:cNvSpPr txBox="1"/>
          <p:nvPr/>
        </p:nvSpPr>
        <p:spPr>
          <a:xfrm>
            <a:off x="6096000" y="2859916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）３７９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B36C06-E967-FE10-D899-F26FD298A991}"/>
              </a:ext>
            </a:extLst>
          </p:cNvPr>
          <p:cNvSpPr/>
          <p:nvPr/>
        </p:nvSpPr>
        <p:spPr>
          <a:xfrm>
            <a:off x="3200400" y="2859917"/>
            <a:ext cx="1066800" cy="66215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94038" y="2859916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）６８４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3C2485-15DE-BE80-1765-0941010A2760}"/>
              </a:ext>
            </a:extLst>
          </p:cNvPr>
          <p:cNvSpPr/>
          <p:nvPr/>
        </p:nvSpPr>
        <p:spPr>
          <a:xfrm>
            <a:off x="3200400" y="4253612"/>
            <a:ext cx="1544320" cy="70788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703829" y="2859916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AF512BB-0649-04A3-3C1A-52228123BD47}"/>
              </a:ext>
            </a:extLst>
          </p:cNvPr>
          <p:cNvCxnSpPr>
            <a:cxnSpLocks/>
          </p:cNvCxnSpPr>
          <p:nvPr/>
        </p:nvCxnSpPr>
        <p:spPr>
          <a:xfrm>
            <a:off x="7205791" y="2859916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4F6475-B997-4069-41C6-C2C2AF4A3B96}"/>
              </a:ext>
            </a:extLst>
          </p:cNvPr>
          <p:cNvSpPr txBox="1"/>
          <p:nvPr/>
        </p:nvSpPr>
        <p:spPr>
          <a:xfrm>
            <a:off x="1594038" y="1444145"/>
            <a:ext cx="2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40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６８</a:t>
            </a:r>
            <a:endParaRPr lang="en-US" altLang="ja-JP" sz="4000" dirty="0">
              <a:highlight>
                <a:srgbClr val="FF99FF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E614A1-0476-A937-E2E6-9E1BADE21C1E}"/>
              </a:ext>
            </a:extLst>
          </p:cNvPr>
          <p:cNvSpPr txBox="1"/>
          <p:nvPr/>
        </p:nvSpPr>
        <p:spPr>
          <a:xfrm>
            <a:off x="925353" y="478825"/>
            <a:ext cx="1034129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どの位から商が立つかはどこで分かる？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187D4C-1F78-25B5-75C4-6F642770913D}"/>
              </a:ext>
            </a:extLst>
          </p:cNvPr>
          <p:cNvSpPr txBox="1"/>
          <p:nvPr/>
        </p:nvSpPr>
        <p:spPr>
          <a:xfrm>
            <a:off x="3135507" y="3497465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F28347-EB06-8086-442B-368014337614}"/>
              </a:ext>
            </a:extLst>
          </p:cNvPr>
          <p:cNvSpPr txBox="1"/>
          <p:nvPr/>
        </p:nvSpPr>
        <p:spPr>
          <a:xfrm>
            <a:off x="3642440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8CD4F6F-924E-A734-D359-5C2F1850C5C7}"/>
              </a:ext>
            </a:extLst>
          </p:cNvPr>
          <p:cNvCxnSpPr>
            <a:cxnSpLocks/>
          </p:cNvCxnSpPr>
          <p:nvPr/>
        </p:nvCxnSpPr>
        <p:spPr>
          <a:xfrm>
            <a:off x="2799877" y="421689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4EA404-A4F5-FDF2-0EA3-190A063FE9E8}"/>
              </a:ext>
            </a:extLst>
          </p:cNvPr>
          <p:cNvSpPr txBox="1"/>
          <p:nvPr/>
        </p:nvSpPr>
        <p:spPr>
          <a:xfrm>
            <a:off x="3135507" y="426758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00B09D-E760-69BD-674E-80E7D59161CF}"/>
              </a:ext>
            </a:extLst>
          </p:cNvPr>
          <p:cNvSpPr txBox="1"/>
          <p:nvPr/>
        </p:nvSpPr>
        <p:spPr>
          <a:xfrm>
            <a:off x="3135507" y="4901848"/>
            <a:ext cx="18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04A9438-D778-A54E-786D-76B489FC44CC}"/>
              </a:ext>
            </a:extLst>
          </p:cNvPr>
          <p:cNvCxnSpPr>
            <a:cxnSpLocks/>
          </p:cNvCxnSpPr>
          <p:nvPr/>
        </p:nvCxnSpPr>
        <p:spPr>
          <a:xfrm>
            <a:off x="2799877" y="563762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0853F7-CEB0-D7A1-E403-0FE578A78820}"/>
              </a:ext>
            </a:extLst>
          </p:cNvPr>
          <p:cNvSpPr txBox="1"/>
          <p:nvPr/>
        </p:nvSpPr>
        <p:spPr>
          <a:xfrm>
            <a:off x="3642440" y="5693412"/>
            <a:ext cx="12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16DA00-CA25-B351-3AF7-210CA83385EF}"/>
              </a:ext>
            </a:extLst>
          </p:cNvPr>
          <p:cNvSpPr txBox="1"/>
          <p:nvPr/>
        </p:nvSpPr>
        <p:spPr>
          <a:xfrm>
            <a:off x="4158595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5BA3A5-D668-E0F7-0A52-B7D20AA0F2DE}"/>
              </a:ext>
            </a:extLst>
          </p:cNvPr>
          <p:cNvSpPr txBox="1"/>
          <p:nvPr/>
        </p:nvSpPr>
        <p:spPr>
          <a:xfrm>
            <a:off x="6096000" y="1444145"/>
            <a:ext cx="2779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r>
              <a:rPr lang="ja-JP" altLang="en-US" sz="40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</a:t>
            </a:r>
            <a:endParaRPr lang="en-US" altLang="ja-JP" sz="4000" dirty="0">
              <a:highlight>
                <a:srgbClr val="FF99FF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8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BD0C86-EC19-16B7-6541-BC2731EE76DB}"/>
              </a:ext>
            </a:extLst>
          </p:cNvPr>
          <p:cNvSpPr/>
          <p:nvPr/>
        </p:nvSpPr>
        <p:spPr>
          <a:xfrm>
            <a:off x="7620000" y="2859917"/>
            <a:ext cx="1725816" cy="66215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6BA824-875E-61E9-3E64-1B47D0DE0EC5}"/>
              </a:ext>
            </a:extLst>
          </p:cNvPr>
          <p:cNvSpPr txBox="1"/>
          <p:nvPr/>
        </p:nvSpPr>
        <p:spPr>
          <a:xfrm>
            <a:off x="6096000" y="2859916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）３７９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B36C06-E967-FE10-D899-F26FD298A991}"/>
              </a:ext>
            </a:extLst>
          </p:cNvPr>
          <p:cNvSpPr/>
          <p:nvPr/>
        </p:nvSpPr>
        <p:spPr>
          <a:xfrm>
            <a:off x="3200400" y="2859917"/>
            <a:ext cx="1066800" cy="662158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94038" y="2859916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）６８４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3C2485-15DE-BE80-1765-0941010A2760}"/>
              </a:ext>
            </a:extLst>
          </p:cNvPr>
          <p:cNvSpPr/>
          <p:nvPr/>
        </p:nvSpPr>
        <p:spPr>
          <a:xfrm>
            <a:off x="3200400" y="4253612"/>
            <a:ext cx="1544320" cy="707881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703829" y="2859916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AF512BB-0649-04A3-3C1A-52228123BD47}"/>
              </a:ext>
            </a:extLst>
          </p:cNvPr>
          <p:cNvCxnSpPr>
            <a:cxnSpLocks/>
          </p:cNvCxnSpPr>
          <p:nvPr/>
        </p:nvCxnSpPr>
        <p:spPr>
          <a:xfrm>
            <a:off x="7205791" y="2859916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4F6475-B997-4069-41C6-C2C2AF4A3B96}"/>
              </a:ext>
            </a:extLst>
          </p:cNvPr>
          <p:cNvSpPr txBox="1"/>
          <p:nvPr/>
        </p:nvSpPr>
        <p:spPr>
          <a:xfrm>
            <a:off x="1594038" y="1444145"/>
            <a:ext cx="2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40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６８</a:t>
            </a:r>
            <a:endParaRPr lang="en-US" altLang="ja-JP" sz="4000" dirty="0">
              <a:highlight>
                <a:srgbClr val="FF99FF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E614A1-0476-A937-E2E6-9E1BADE21C1E}"/>
              </a:ext>
            </a:extLst>
          </p:cNvPr>
          <p:cNvSpPr txBox="1"/>
          <p:nvPr/>
        </p:nvSpPr>
        <p:spPr>
          <a:xfrm>
            <a:off x="925353" y="478825"/>
            <a:ext cx="1034129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どの位から商が立つかはどこで分かる？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187D4C-1F78-25B5-75C4-6F642770913D}"/>
              </a:ext>
            </a:extLst>
          </p:cNvPr>
          <p:cNvSpPr txBox="1"/>
          <p:nvPr/>
        </p:nvSpPr>
        <p:spPr>
          <a:xfrm>
            <a:off x="3135507" y="3497465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F28347-EB06-8086-442B-368014337614}"/>
              </a:ext>
            </a:extLst>
          </p:cNvPr>
          <p:cNvSpPr txBox="1"/>
          <p:nvPr/>
        </p:nvSpPr>
        <p:spPr>
          <a:xfrm>
            <a:off x="3642440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8CD4F6F-924E-A734-D359-5C2F1850C5C7}"/>
              </a:ext>
            </a:extLst>
          </p:cNvPr>
          <p:cNvCxnSpPr>
            <a:cxnSpLocks/>
          </p:cNvCxnSpPr>
          <p:nvPr/>
        </p:nvCxnSpPr>
        <p:spPr>
          <a:xfrm>
            <a:off x="2799877" y="421689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4EA404-A4F5-FDF2-0EA3-190A063FE9E8}"/>
              </a:ext>
            </a:extLst>
          </p:cNvPr>
          <p:cNvSpPr txBox="1"/>
          <p:nvPr/>
        </p:nvSpPr>
        <p:spPr>
          <a:xfrm>
            <a:off x="3135507" y="426758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２５４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00B09D-E760-69BD-674E-80E7D59161CF}"/>
              </a:ext>
            </a:extLst>
          </p:cNvPr>
          <p:cNvSpPr txBox="1"/>
          <p:nvPr/>
        </p:nvSpPr>
        <p:spPr>
          <a:xfrm>
            <a:off x="3135507" y="4901848"/>
            <a:ext cx="18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04A9438-D778-A54E-786D-76B489FC44CC}"/>
              </a:ext>
            </a:extLst>
          </p:cNvPr>
          <p:cNvCxnSpPr>
            <a:cxnSpLocks/>
          </p:cNvCxnSpPr>
          <p:nvPr/>
        </p:nvCxnSpPr>
        <p:spPr>
          <a:xfrm>
            <a:off x="2799877" y="563762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D0853F7-CEB0-D7A1-E403-0FE578A78820}"/>
              </a:ext>
            </a:extLst>
          </p:cNvPr>
          <p:cNvSpPr txBox="1"/>
          <p:nvPr/>
        </p:nvSpPr>
        <p:spPr>
          <a:xfrm>
            <a:off x="3642440" y="5693412"/>
            <a:ext cx="12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３９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416DA00-CA25-B351-3AF7-210CA83385EF}"/>
              </a:ext>
            </a:extLst>
          </p:cNvPr>
          <p:cNvSpPr txBox="1"/>
          <p:nvPr/>
        </p:nvSpPr>
        <p:spPr>
          <a:xfrm>
            <a:off x="4158595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5BA3A5-D668-E0F7-0A52-B7D20AA0F2DE}"/>
              </a:ext>
            </a:extLst>
          </p:cNvPr>
          <p:cNvSpPr txBox="1"/>
          <p:nvPr/>
        </p:nvSpPr>
        <p:spPr>
          <a:xfrm>
            <a:off x="6096000" y="1444145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ja-JP" altLang="en-US" sz="40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３７９</a:t>
            </a:r>
            <a:endParaRPr lang="en-US" altLang="ja-JP" sz="4000" dirty="0">
              <a:highlight>
                <a:srgbClr val="FF99FF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AD5C7A-F826-C76A-D335-447F8B7CDA6C}"/>
              </a:ext>
            </a:extLst>
          </p:cNvPr>
          <p:cNvSpPr txBox="1"/>
          <p:nvPr/>
        </p:nvSpPr>
        <p:spPr>
          <a:xfrm>
            <a:off x="7637469" y="3497465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３４４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4A863BDB-D7C9-A670-535E-A00D81B31554}"/>
              </a:ext>
            </a:extLst>
          </p:cNvPr>
          <p:cNvCxnSpPr>
            <a:cxnSpLocks/>
          </p:cNvCxnSpPr>
          <p:nvPr/>
        </p:nvCxnSpPr>
        <p:spPr>
          <a:xfrm>
            <a:off x="7301839" y="4216896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CEBFED-7F52-DE18-DC68-5DD68602E8FD}"/>
              </a:ext>
            </a:extLst>
          </p:cNvPr>
          <p:cNvSpPr txBox="1"/>
          <p:nvPr/>
        </p:nvSpPr>
        <p:spPr>
          <a:xfrm>
            <a:off x="8126769" y="4267583"/>
            <a:ext cx="121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EC191DD-0DF3-6E12-1AFA-B12AA17777BB}"/>
              </a:ext>
            </a:extLst>
          </p:cNvPr>
          <p:cNvSpPr txBox="1"/>
          <p:nvPr/>
        </p:nvSpPr>
        <p:spPr>
          <a:xfrm>
            <a:off x="8660557" y="2227073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5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6EF09D9-FEF6-958B-340A-63DBA961EE46}"/>
              </a:ext>
            </a:extLst>
          </p:cNvPr>
          <p:cNvSpPr/>
          <p:nvPr/>
        </p:nvSpPr>
        <p:spPr>
          <a:xfrm>
            <a:off x="7637469" y="2426644"/>
            <a:ext cx="1708347" cy="649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A8E85E-A8F4-AEE7-503C-C35F200B0A56}"/>
              </a:ext>
            </a:extLst>
          </p:cNvPr>
          <p:cNvSpPr/>
          <p:nvPr/>
        </p:nvSpPr>
        <p:spPr>
          <a:xfrm>
            <a:off x="3135507" y="2426644"/>
            <a:ext cx="1131693" cy="6490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94038" y="2426644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）７１２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135507" y="306419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５２</a:t>
            </a:r>
            <a:r>
              <a:rPr lang="ja-JP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642440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703829" y="2426644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E4732B4-D07E-4CD6-B730-5E956E1CA3C7}"/>
              </a:ext>
            </a:extLst>
          </p:cNvPr>
          <p:cNvCxnSpPr>
            <a:cxnSpLocks/>
          </p:cNvCxnSpPr>
          <p:nvPr/>
        </p:nvCxnSpPr>
        <p:spPr>
          <a:xfrm>
            <a:off x="2799877" y="378362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FBA969-594D-48BB-87CC-D60C20711AFE}"/>
              </a:ext>
            </a:extLst>
          </p:cNvPr>
          <p:cNvSpPr txBox="1"/>
          <p:nvPr/>
        </p:nvSpPr>
        <p:spPr>
          <a:xfrm>
            <a:off x="3135507" y="3834311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3D38A5-811C-4F2D-A462-9AF7481336F7}"/>
              </a:ext>
            </a:extLst>
          </p:cNvPr>
          <p:cNvSpPr txBox="1"/>
          <p:nvPr/>
        </p:nvSpPr>
        <p:spPr>
          <a:xfrm>
            <a:off x="3135507" y="4468576"/>
            <a:ext cx="1850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１５６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CD33755F-46CF-40FD-A69D-648602555171}"/>
              </a:ext>
            </a:extLst>
          </p:cNvPr>
          <p:cNvCxnSpPr>
            <a:cxnSpLocks/>
          </p:cNvCxnSpPr>
          <p:nvPr/>
        </p:nvCxnSpPr>
        <p:spPr>
          <a:xfrm>
            <a:off x="2799877" y="520435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F12820B-E96B-4667-8689-182DAEA43649}"/>
              </a:ext>
            </a:extLst>
          </p:cNvPr>
          <p:cNvSpPr txBox="1"/>
          <p:nvPr/>
        </p:nvSpPr>
        <p:spPr>
          <a:xfrm>
            <a:off x="3642440" y="5260140"/>
            <a:ext cx="120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E871F30-B59F-4452-93F9-AAD8A15F98D1}"/>
              </a:ext>
            </a:extLst>
          </p:cNvPr>
          <p:cNvSpPr txBox="1"/>
          <p:nvPr/>
        </p:nvSpPr>
        <p:spPr>
          <a:xfrm>
            <a:off x="4158595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6BA824-875E-61E9-3E64-1B47D0DE0EC5}"/>
              </a:ext>
            </a:extLst>
          </p:cNvPr>
          <p:cNvSpPr txBox="1"/>
          <p:nvPr/>
        </p:nvSpPr>
        <p:spPr>
          <a:xfrm>
            <a:off x="6096000" y="2426644"/>
            <a:ext cx="324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）２８３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C791A2-70CC-5E0A-03D0-E7B1CEFFC50A}"/>
              </a:ext>
            </a:extLst>
          </p:cNvPr>
          <p:cNvSpPr txBox="1"/>
          <p:nvPr/>
        </p:nvSpPr>
        <p:spPr>
          <a:xfrm>
            <a:off x="7637469" y="3064193"/>
            <a:ext cx="170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２６０</a:t>
            </a:r>
            <a:endParaRPr lang="en-US" altLang="ja-JP" sz="40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AF512BB-0649-04A3-3C1A-52228123BD47}"/>
              </a:ext>
            </a:extLst>
          </p:cNvPr>
          <p:cNvCxnSpPr>
            <a:cxnSpLocks/>
          </p:cNvCxnSpPr>
          <p:nvPr/>
        </p:nvCxnSpPr>
        <p:spPr>
          <a:xfrm>
            <a:off x="7205791" y="2426644"/>
            <a:ext cx="22825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7C3E021-AFA6-BD15-9CA0-3EC764B8CDEA}"/>
              </a:ext>
            </a:extLst>
          </p:cNvPr>
          <p:cNvCxnSpPr>
            <a:cxnSpLocks/>
          </p:cNvCxnSpPr>
          <p:nvPr/>
        </p:nvCxnSpPr>
        <p:spPr>
          <a:xfrm>
            <a:off x="7301839" y="3783624"/>
            <a:ext cx="218652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DB841B-2328-77C0-9984-8C24B4C4AA12}"/>
              </a:ext>
            </a:extLst>
          </p:cNvPr>
          <p:cNvSpPr txBox="1"/>
          <p:nvPr/>
        </p:nvSpPr>
        <p:spPr>
          <a:xfrm>
            <a:off x="8126769" y="3834311"/>
            <a:ext cx="121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8B1432-A24E-0623-7BBB-540AD13658EF}"/>
              </a:ext>
            </a:extLst>
          </p:cNvPr>
          <p:cNvSpPr txBox="1"/>
          <p:nvPr/>
        </p:nvSpPr>
        <p:spPr>
          <a:xfrm>
            <a:off x="8660557" y="1793801"/>
            <a:ext cx="49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52ECF1-761C-A22D-B57B-D7827C0E8E7F}"/>
              </a:ext>
            </a:extLst>
          </p:cNvPr>
          <p:cNvSpPr txBox="1"/>
          <p:nvPr/>
        </p:nvSpPr>
        <p:spPr>
          <a:xfrm>
            <a:off x="1207482" y="724129"/>
            <a:ext cx="97770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どの位から商が立つかを考えて解こう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2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/>
      <p:bldP spid="14" grpId="0"/>
      <p:bldP spid="22" grpId="0"/>
      <p:bldP spid="25" grpId="0"/>
      <p:bldP spid="27" grpId="0"/>
      <p:bldP spid="29" grpId="0"/>
      <p:bldP spid="3" grpId="0"/>
      <p:bldP spid="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838200" y="1695197"/>
            <a:ext cx="649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217A-2249-4A21-AF02-1EA4C4ADF95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２けたの数でわるわり算（暗算）１</a:t>
            </a:r>
          </a:p>
        </p:txBody>
      </p:sp>
      <p:pic>
        <p:nvPicPr>
          <p:cNvPr id="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DD354D9-7486-EF82-3D30-B208320A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3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2C2CED05-B78B-6D9E-6BDF-4815C88D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2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DD1FEF8B-AE71-6545-24FB-EE270D0F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9350FA40-44C0-716E-4DE4-143A0C4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6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1E16DACA-52AB-E87F-024A-8BB5508C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7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4D14681-3415-74BD-5D8C-A5FCA4B7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8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ABB838D3-07E2-CBA2-1E3D-B1B44479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36921A4C-3C76-D820-8F48-CFF406A7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0F4283-8B28-68C1-5C1D-0C81524405FF}"/>
              </a:ext>
            </a:extLst>
          </p:cNvPr>
          <p:cNvSpPr txBox="1"/>
          <p:nvPr/>
        </p:nvSpPr>
        <p:spPr>
          <a:xfrm>
            <a:off x="885111" y="3870142"/>
            <a:ext cx="885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円のアイスを買うと何個買えますか</a:t>
            </a:r>
            <a:endParaRPr kumimoji="1" lang="ja-JP" altLang="en-US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1E44F5-C4C3-C10B-F6BC-A45078EB8A60}"/>
              </a:ext>
            </a:extLst>
          </p:cNvPr>
          <p:cNvSpPr txBox="1"/>
          <p:nvPr/>
        </p:nvSpPr>
        <p:spPr>
          <a:xfrm>
            <a:off x="9642557" y="3870142"/>
            <a:ext cx="1299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D601A7-9292-3CEB-1520-D8C359854C7E}"/>
              </a:ext>
            </a:extLst>
          </p:cNvPr>
          <p:cNvSpPr txBox="1"/>
          <p:nvPr/>
        </p:nvSpPr>
        <p:spPr>
          <a:xfrm>
            <a:off x="1467920" y="4485952"/>
            <a:ext cx="322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662446-5CD2-D744-B094-6D9D7CB0E86C}"/>
              </a:ext>
            </a:extLst>
          </p:cNvPr>
          <p:cNvSpPr txBox="1"/>
          <p:nvPr/>
        </p:nvSpPr>
        <p:spPr>
          <a:xfrm>
            <a:off x="1371295" y="5146822"/>
            <a:ext cx="4988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 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4AE6D2BB-D24F-F766-186E-3999D1A2A075}"/>
              </a:ext>
            </a:extLst>
          </p:cNvPr>
          <p:cNvSpPr/>
          <p:nvPr/>
        </p:nvSpPr>
        <p:spPr>
          <a:xfrm rot="5400000">
            <a:off x="3424176" y="1670151"/>
            <a:ext cx="579120" cy="3646229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A33A171F-E42B-BC48-356D-5831B2F9291E}"/>
              </a:ext>
            </a:extLst>
          </p:cNvPr>
          <p:cNvSpPr/>
          <p:nvPr/>
        </p:nvSpPr>
        <p:spPr>
          <a:xfrm rot="5400000">
            <a:off x="7202953" y="1670153"/>
            <a:ext cx="579120" cy="3646229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中かっこ 1">
            <a:extLst>
              <a:ext uri="{FF2B5EF4-FFF2-40B4-BE49-F238E27FC236}">
                <a16:creationId xmlns:a16="http://schemas.microsoft.com/office/drawing/2014/main" id="{621711B9-1958-D43A-B199-8191DF2D454B}"/>
              </a:ext>
            </a:extLst>
          </p:cNvPr>
          <p:cNvSpPr/>
          <p:nvPr/>
        </p:nvSpPr>
        <p:spPr>
          <a:xfrm>
            <a:off x="7335520" y="4814366"/>
            <a:ext cx="3807334" cy="1467062"/>
          </a:xfrm>
          <a:prstGeom prst="bracePair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17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F25B30-0558-BED7-E148-A01FC51C1253}"/>
              </a:ext>
            </a:extLst>
          </p:cNvPr>
          <p:cNvSpPr/>
          <p:nvPr/>
        </p:nvSpPr>
        <p:spPr>
          <a:xfrm>
            <a:off x="7971481" y="2643856"/>
            <a:ext cx="1253799" cy="64573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5DE92A-FBDF-CEAE-62DB-1B6F32972D10}"/>
              </a:ext>
            </a:extLst>
          </p:cNvPr>
          <p:cNvSpPr/>
          <p:nvPr/>
        </p:nvSpPr>
        <p:spPr>
          <a:xfrm>
            <a:off x="2526996" y="2643856"/>
            <a:ext cx="1801164" cy="64573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8200" y="2569970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）２９４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526996" y="3289591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２５８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CC2467-70AF-4C19-A05C-7DCCA238AB07}"/>
              </a:ext>
            </a:extLst>
          </p:cNvPr>
          <p:cNvSpPr txBox="1"/>
          <p:nvPr/>
        </p:nvSpPr>
        <p:spPr>
          <a:xfrm>
            <a:off x="1566041" y="5046325"/>
            <a:ext cx="3294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＝２４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＝２８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092164" y="264385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092164" y="395216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3617250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2947990" y="4018518"/>
            <a:ext cx="146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C90258-6010-432C-A399-2506BB26107D}"/>
              </a:ext>
            </a:extLst>
          </p:cNvPr>
          <p:cNvSpPr txBox="1"/>
          <p:nvPr/>
        </p:nvSpPr>
        <p:spPr>
          <a:xfrm>
            <a:off x="6282685" y="2569970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）４８３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15789-5570-4C51-AD39-C6789ED7808D}"/>
              </a:ext>
            </a:extLst>
          </p:cNvPr>
          <p:cNvSpPr txBox="1"/>
          <p:nvPr/>
        </p:nvSpPr>
        <p:spPr>
          <a:xfrm>
            <a:off x="7971481" y="3289591"/>
            <a:ext cx="135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8C623B-7458-43C6-B019-6DADD5FABD1B}"/>
              </a:ext>
            </a:extLst>
          </p:cNvPr>
          <p:cNvCxnSpPr>
            <a:cxnSpLocks/>
          </p:cNvCxnSpPr>
          <p:nvPr/>
        </p:nvCxnSpPr>
        <p:spPr>
          <a:xfrm>
            <a:off x="7536649" y="264385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0EABA7D-225F-41BD-9BD5-BCCD93E9BFD7}"/>
              </a:ext>
            </a:extLst>
          </p:cNvPr>
          <p:cNvCxnSpPr>
            <a:cxnSpLocks/>
          </p:cNvCxnSpPr>
          <p:nvPr/>
        </p:nvCxnSpPr>
        <p:spPr>
          <a:xfrm>
            <a:off x="7536649" y="395216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28E7D8-F8E6-4B70-B89A-77D00DDC09D6}"/>
              </a:ext>
            </a:extLst>
          </p:cNvPr>
          <p:cNvSpPr txBox="1"/>
          <p:nvPr/>
        </p:nvSpPr>
        <p:spPr>
          <a:xfrm flipH="1">
            <a:off x="9061735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C8D063-66E7-43B6-99BE-9A1FA51D5428}"/>
              </a:ext>
            </a:extLst>
          </p:cNvPr>
          <p:cNvSpPr txBox="1"/>
          <p:nvPr/>
        </p:nvSpPr>
        <p:spPr>
          <a:xfrm flipH="1">
            <a:off x="8401468" y="3987700"/>
            <a:ext cx="145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654395-FC56-4B35-86BC-1D935EA66731}"/>
              </a:ext>
            </a:extLst>
          </p:cNvPr>
          <p:cNvSpPr txBox="1"/>
          <p:nvPr/>
        </p:nvSpPr>
        <p:spPr>
          <a:xfrm>
            <a:off x="737350" y="727863"/>
            <a:ext cx="1090555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商が最初に立つ位を注意してわってみよう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89CEE-B0E4-88A2-5392-2CA65C4C7D8C}"/>
              </a:ext>
            </a:extLst>
          </p:cNvPr>
          <p:cNvSpPr txBox="1"/>
          <p:nvPr/>
        </p:nvSpPr>
        <p:spPr>
          <a:xfrm flipH="1">
            <a:off x="8537028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3B2122-4210-4472-7731-942D4E292B83}"/>
              </a:ext>
            </a:extLst>
          </p:cNvPr>
          <p:cNvSpPr txBox="1"/>
          <p:nvPr/>
        </p:nvSpPr>
        <p:spPr>
          <a:xfrm>
            <a:off x="8566310" y="4613688"/>
            <a:ext cx="135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88235BE-754A-7C5B-8576-3B82DBBDF349}"/>
              </a:ext>
            </a:extLst>
          </p:cNvPr>
          <p:cNvCxnSpPr>
            <a:cxnSpLocks/>
          </p:cNvCxnSpPr>
          <p:nvPr/>
        </p:nvCxnSpPr>
        <p:spPr>
          <a:xfrm>
            <a:off x="7536649" y="5310339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8C5604-3B83-6F38-0368-A0771402A81D}"/>
              </a:ext>
            </a:extLst>
          </p:cNvPr>
          <p:cNvSpPr txBox="1"/>
          <p:nvPr/>
        </p:nvSpPr>
        <p:spPr>
          <a:xfrm>
            <a:off x="8566310" y="5310339"/>
            <a:ext cx="135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6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/>
      <p:bldP spid="6" grpId="0"/>
      <p:bldP spid="17" grpId="0"/>
      <p:bldP spid="18" grpId="0"/>
      <p:bldP spid="16" grpId="0"/>
      <p:bldP spid="21" grpId="0"/>
      <p:bldP spid="22" grpId="0"/>
      <p:bldP spid="2" grpId="0"/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FE06AB-8D47-3923-C289-E8C53A4240C6}"/>
              </a:ext>
            </a:extLst>
          </p:cNvPr>
          <p:cNvSpPr/>
          <p:nvPr/>
        </p:nvSpPr>
        <p:spPr>
          <a:xfrm>
            <a:off x="7971481" y="2643856"/>
            <a:ext cx="1792279" cy="61275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AA1681-42EC-A194-776F-F11C690598D5}"/>
              </a:ext>
            </a:extLst>
          </p:cNvPr>
          <p:cNvSpPr/>
          <p:nvPr/>
        </p:nvSpPr>
        <p:spPr>
          <a:xfrm>
            <a:off x="2526997" y="2643856"/>
            <a:ext cx="1201723" cy="65953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DD4C4-B7CE-47FA-838E-2983AAFD1E22}"/>
              </a:ext>
            </a:extLst>
          </p:cNvPr>
          <p:cNvSpPr txBox="1"/>
          <p:nvPr/>
        </p:nvSpPr>
        <p:spPr>
          <a:xfrm>
            <a:off x="838200" y="2569970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）２９４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11BF01-A376-47F9-906F-F66EED0377DA}"/>
              </a:ext>
            </a:extLst>
          </p:cNvPr>
          <p:cNvSpPr txBox="1"/>
          <p:nvPr/>
        </p:nvSpPr>
        <p:spPr>
          <a:xfrm>
            <a:off x="2526997" y="3289591"/>
            <a:ext cx="146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２６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928E42B-87B3-41AD-86AC-4EB542FAAE83}"/>
              </a:ext>
            </a:extLst>
          </p:cNvPr>
          <p:cNvCxnSpPr>
            <a:cxnSpLocks/>
          </p:cNvCxnSpPr>
          <p:nvPr/>
        </p:nvCxnSpPr>
        <p:spPr>
          <a:xfrm>
            <a:off x="2092164" y="264385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FADE7FA-265C-4274-A377-DBC184F0DD22}"/>
              </a:ext>
            </a:extLst>
          </p:cNvPr>
          <p:cNvCxnSpPr>
            <a:cxnSpLocks/>
          </p:cNvCxnSpPr>
          <p:nvPr/>
        </p:nvCxnSpPr>
        <p:spPr>
          <a:xfrm>
            <a:off x="2092164" y="395216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B57929-E65B-4C6D-B8C2-B9ED83F0B417}"/>
              </a:ext>
            </a:extLst>
          </p:cNvPr>
          <p:cNvSpPr txBox="1"/>
          <p:nvPr/>
        </p:nvSpPr>
        <p:spPr>
          <a:xfrm flipH="1">
            <a:off x="3617250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33D593-7AE1-47DD-836B-A98EACA446C0}"/>
              </a:ext>
            </a:extLst>
          </p:cNvPr>
          <p:cNvSpPr txBox="1"/>
          <p:nvPr/>
        </p:nvSpPr>
        <p:spPr>
          <a:xfrm flipH="1">
            <a:off x="2947990" y="4018517"/>
            <a:ext cx="1463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C90258-6010-432C-A399-2506BB26107D}"/>
              </a:ext>
            </a:extLst>
          </p:cNvPr>
          <p:cNvSpPr txBox="1"/>
          <p:nvPr/>
        </p:nvSpPr>
        <p:spPr>
          <a:xfrm>
            <a:off x="6282685" y="2569970"/>
            <a:ext cx="3572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）４８３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15789-5570-4C51-AD39-C6789ED7808D}"/>
              </a:ext>
            </a:extLst>
          </p:cNvPr>
          <p:cNvSpPr txBox="1"/>
          <p:nvPr/>
        </p:nvSpPr>
        <p:spPr>
          <a:xfrm>
            <a:off x="7971481" y="3289591"/>
            <a:ext cx="198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４３４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8C623B-7458-43C6-B019-6DADD5FABD1B}"/>
              </a:ext>
            </a:extLst>
          </p:cNvPr>
          <p:cNvCxnSpPr>
            <a:cxnSpLocks/>
          </p:cNvCxnSpPr>
          <p:nvPr/>
        </p:nvCxnSpPr>
        <p:spPr>
          <a:xfrm>
            <a:off x="7536649" y="264385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0EABA7D-225F-41BD-9BD5-BCCD93E9BFD7}"/>
              </a:ext>
            </a:extLst>
          </p:cNvPr>
          <p:cNvCxnSpPr>
            <a:cxnSpLocks/>
          </p:cNvCxnSpPr>
          <p:nvPr/>
        </p:nvCxnSpPr>
        <p:spPr>
          <a:xfrm>
            <a:off x="7536649" y="395216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28E7D8-F8E6-4B70-B89A-77D00DDC09D6}"/>
              </a:ext>
            </a:extLst>
          </p:cNvPr>
          <p:cNvSpPr txBox="1"/>
          <p:nvPr/>
        </p:nvSpPr>
        <p:spPr>
          <a:xfrm flipH="1">
            <a:off x="9061735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C8D063-66E7-43B6-99BE-9A1FA51D5428}"/>
              </a:ext>
            </a:extLst>
          </p:cNvPr>
          <p:cNvSpPr txBox="1"/>
          <p:nvPr/>
        </p:nvSpPr>
        <p:spPr>
          <a:xfrm flipH="1">
            <a:off x="8392475" y="4018517"/>
            <a:ext cx="145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４９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D4D91E-BD31-4DCE-AD41-6F687A28A24D}"/>
              </a:ext>
            </a:extLst>
          </p:cNvPr>
          <p:cNvSpPr txBox="1"/>
          <p:nvPr/>
        </p:nvSpPr>
        <p:spPr>
          <a:xfrm>
            <a:off x="6838732" y="5046325"/>
            <a:ext cx="3294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＝４２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＝４８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9CBBAB-CFCF-54A0-F290-666513908AF2}"/>
              </a:ext>
            </a:extLst>
          </p:cNvPr>
          <p:cNvSpPr txBox="1"/>
          <p:nvPr/>
        </p:nvSpPr>
        <p:spPr>
          <a:xfrm>
            <a:off x="737350" y="727863"/>
            <a:ext cx="10905550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商が最初に立つ位を注意してわってみよう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7B536-089F-866F-5466-B20C61608E45}"/>
              </a:ext>
            </a:extLst>
          </p:cNvPr>
          <p:cNvSpPr txBox="1"/>
          <p:nvPr/>
        </p:nvSpPr>
        <p:spPr>
          <a:xfrm flipH="1">
            <a:off x="3052429" y="1890863"/>
            <a:ext cx="603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BEE4E1-8A87-D923-80AF-569BC01756B2}"/>
              </a:ext>
            </a:extLst>
          </p:cNvPr>
          <p:cNvSpPr txBox="1"/>
          <p:nvPr/>
        </p:nvSpPr>
        <p:spPr>
          <a:xfrm>
            <a:off x="3127858" y="4661604"/>
            <a:ext cx="1463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２６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7150C63-05BF-BC3F-A87F-A654F38E37C2}"/>
              </a:ext>
            </a:extLst>
          </p:cNvPr>
          <p:cNvCxnSpPr>
            <a:cxnSpLocks/>
          </p:cNvCxnSpPr>
          <p:nvPr/>
        </p:nvCxnSpPr>
        <p:spPr>
          <a:xfrm>
            <a:off x="2092164" y="5354246"/>
            <a:ext cx="231886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13B86F-F99B-B634-C716-87B0C2A15356}"/>
              </a:ext>
            </a:extLst>
          </p:cNvPr>
          <p:cNvSpPr txBox="1"/>
          <p:nvPr/>
        </p:nvSpPr>
        <p:spPr>
          <a:xfrm flipH="1">
            <a:off x="3617249" y="5420596"/>
            <a:ext cx="79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3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/>
      <p:bldP spid="17" grpId="0"/>
      <p:bldP spid="18" grpId="0"/>
      <p:bldP spid="16" grpId="0"/>
      <p:bldP spid="21" grpId="0"/>
      <p:bldP spid="22" grpId="0"/>
      <p:bldP spid="23" grpId="0"/>
      <p:bldP spid="3" grpId="0"/>
      <p:bldP spid="4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2684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9646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192866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1485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443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2C508F9-326D-F3AF-02C6-5E21DC79225A}"/>
              </a:ext>
            </a:extLst>
          </p:cNvPr>
          <p:cNvSpPr/>
          <p:nvPr/>
        </p:nvSpPr>
        <p:spPr>
          <a:xfrm>
            <a:off x="2908943" y="2181975"/>
            <a:ext cx="910696" cy="65735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2684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9646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192866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1485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22142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08943" y="3483275"/>
            <a:ext cx="177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4928" y="1502049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93987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052076" y="1499645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7" y="4021606"/>
            <a:ext cx="1866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75276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85" y="4747722"/>
            <a:ext cx="987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1025" y="1512504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85" y="5282785"/>
            <a:ext cx="987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5932632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104839" y="5937441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1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8" grpId="0"/>
      <p:bldP spid="34" grpId="0"/>
      <p:bldP spid="35" grpId="0"/>
      <p:bldP spid="37" grpId="0"/>
      <p:bldP spid="32" grpId="0"/>
      <p:bldP spid="33" grpId="0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E4CDF42-4500-2169-A947-244783599FC3}"/>
              </a:ext>
            </a:extLst>
          </p:cNvPr>
          <p:cNvSpPr/>
          <p:nvPr/>
        </p:nvSpPr>
        <p:spPr>
          <a:xfrm>
            <a:off x="7472578" y="2181975"/>
            <a:ext cx="1190198" cy="65735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4F519C3-AEF4-6409-B0DD-D29DF498A838}"/>
              </a:ext>
            </a:extLst>
          </p:cNvPr>
          <p:cNvSpPr/>
          <p:nvPr/>
        </p:nvSpPr>
        <p:spPr>
          <a:xfrm>
            <a:off x="2908943" y="2181975"/>
            <a:ext cx="910696" cy="65735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99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2684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9646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192866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1485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22142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08943" y="3483275"/>
            <a:ext cx="177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4928" y="1502049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93987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052076" y="1499645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7" y="4021606"/>
            <a:ext cx="1866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75276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85" y="4747722"/>
            <a:ext cx="987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1025" y="1512504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85" y="5282785"/>
            <a:ext cx="987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5932632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104839" y="5937441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C13B91-00FE-A674-6829-F8DD995030E3}"/>
              </a:ext>
            </a:extLst>
          </p:cNvPr>
          <p:cNvSpPr txBox="1"/>
          <p:nvPr/>
        </p:nvSpPr>
        <p:spPr>
          <a:xfrm>
            <a:off x="8150837" y="1498972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BBAB5-E7E4-99C9-FB67-4F5178A2B27D}"/>
              </a:ext>
            </a:extLst>
          </p:cNvPr>
          <p:cNvSpPr txBox="1"/>
          <p:nvPr/>
        </p:nvSpPr>
        <p:spPr>
          <a:xfrm>
            <a:off x="7405145" y="2759591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480801-4F68-5393-5DAB-EF61BA2CB829}"/>
              </a:ext>
            </a:extLst>
          </p:cNvPr>
          <p:cNvSpPr txBox="1"/>
          <p:nvPr/>
        </p:nvSpPr>
        <p:spPr>
          <a:xfrm>
            <a:off x="7784362" y="3512154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99FF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185</a:t>
            </a:r>
            <a:endParaRPr lang="en-US" altLang="ja-JP" sz="3600" dirty="0">
              <a:highlight>
                <a:srgbClr val="FF99FF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BCE453E-F9CF-4F90-9FC0-D68E2893A1EC}"/>
              </a:ext>
            </a:extLst>
          </p:cNvPr>
          <p:cNvCxnSpPr>
            <a:cxnSpLocks/>
          </p:cNvCxnSpPr>
          <p:nvPr/>
        </p:nvCxnSpPr>
        <p:spPr>
          <a:xfrm>
            <a:off x="7196655" y="3521347"/>
            <a:ext cx="20842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09310C-A611-0901-7452-F8CF86ECCAE6}"/>
              </a:ext>
            </a:extLst>
          </p:cNvPr>
          <p:cNvSpPr txBox="1"/>
          <p:nvPr/>
        </p:nvSpPr>
        <p:spPr>
          <a:xfrm flipH="1">
            <a:off x="8573621" y="1485435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C676F2-476D-D5F9-7284-3169F1A3A831}"/>
              </a:ext>
            </a:extLst>
          </p:cNvPr>
          <p:cNvSpPr txBox="1"/>
          <p:nvPr/>
        </p:nvSpPr>
        <p:spPr>
          <a:xfrm>
            <a:off x="7784362" y="4091853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182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FA311BD-12D3-377C-DE5F-64915DD004AB}"/>
              </a:ext>
            </a:extLst>
          </p:cNvPr>
          <p:cNvCxnSpPr>
            <a:cxnSpLocks/>
          </p:cNvCxnSpPr>
          <p:nvPr/>
        </p:nvCxnSpPr>
        <p:spPr>
          <a:xfrm>
            <a:off x="7320846" y="475276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0D5CB7-1A91-9DDE-56CF-C11E63873477}"/>
              </a:ext>
            </a:extLst>
          </p:cNvPr>
          <p:cNvSpPr txBox="1"/>
          <p:nvPr/>
        </p:nvSpPr>
        <p:spPr>
          <a:xfrm>
            <a:off x="8578432" y="4729944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85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7" grpId="0"/>
      <p:bldP spid="8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53741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5415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198223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1574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281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53741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198223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1574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30" y="3421361"/>
            <a:ext cx="1064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42744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3984809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45712" y="466998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371578" y="4689751"/>
            <a:ext cx="144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E26500-BD3B-9DDB-FEAE-6164C642463B}"/>
              </a:ext>
            </a:extLst>
          </p:cNvPr>
          <p:cNvSpPr txBox="1"/>
          <p:nvPr/>
        </p:nvSpPr>
        <p:spPr>
          <a:xfrm>
            <a:off x="3371578" y="5233435"/>
            <a:ext cx="144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6A9691B-3CC6-2C7D-C365-460B9EFE4AF0}"/>
              </a:ext>
            </a:extLst>
          </p:cNvPr>
          <p:cNvCxnSpPr>
            <a:cxnSpLocks/>
          </p:cNvCxnSpPr>
          <p:nvPr/>
        </p:nvCxnSpPr>
        <p:spPr>
          <a:xfrm>
            <a:off x="2745712" y="585240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8F2BC5-6371-2FA5-398D-3253F72DB7AB}"/>
              </a:ext>
            </a:extLst>
          </p:cNvPr>
          <p:cNvSpPr txBox="1"/>
          <p:nvPr/>
        </p:nvSpPr>
        <p:spPr>
          <a:xfrm>
            <a:off x="3780321" y="5872164"/>
            <a:ext cx="1010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107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34" grpId="0"/>
      <p:bldP spid="35" grpId="0"/>
      <p:bldP spid="32" grpId="0"/>
      <p:bldP spid="42" grpId="0"/>
      <p:bldP spid="2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53741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198223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30" y="3421361"/>
            <a:ext cx="1064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81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8170105" y="1552039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42744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3984809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45712" y="466998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7405146" y="2556638"/>
            <a:ext cx="187576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7779108" y="3415159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134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7196655" y="3470104"/>
            <a:ext cx="20842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 flipH="1">
            <a:off x="8588080" y="1551758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371578" y="4689751"/>
            <a:ext cx="144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7784362" y="3983189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7336611" y="466998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8588080" y="4668529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E26500-BD3B-9DDB-FEAE-6164C642463B}"/>
              </a:ext>
            </a:extLst>
          </p:cNvPr>
          <p:cNvSpPr txBox="1"/>
          <p:nvPr/>
        </p:nvSpPr>
        <p:spPr>
          <a:xfrm>
            <a:off x="3371578" y="5233435"/>
            <a:ext cx="144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6A9691B-3CC6-2C7D-C365-460B9EFE4AF0}"/>
              </a:ext>
            </a:extLst>
          </p:cNvPr>
          <p:cNvCxnSpPr>
            <a:cxnSpLocks/>
          </p:cNvCxnSpPr>
          <p:nvPr/>
        </p:nvCxnSpPr>
        <p:spPr>
          <a:xfrm>
            <a:off x="2745712" y="585240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8F2BC5-6371-2FA5-398D-3253F72DB7AB}"/>
              </a:ext>
            </a:extLst>
          </p:cNvPr>
          <p:cNvSpPr txBox="1"/>
          <p:nvPr/>
        </p:nvSpPr>
        <p:spPr>
          <a:xfrm>
            <a:off x="3780321" y="5872164"/>
            <a:ext cx="1010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224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4" grpId="0"/>
      <p:bldP spid="43" grpId="0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2795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614B39-AEE8-822A-FC48-BD0C87C96AB3}"/>
              </a:ext>
            </a:extLst>
          </p:cNvPr>
          <p:cNvSpPr txBox="1"/>
          <p:nvPr/>
        </p:nvSpPr>
        <p:spPr>
          <a:xfrm>
            <a:off x="66035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2715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4647562-F6FA-31C2-5053-9E03DBFD23FF}"/>
              </a:ext>
            </a:extLst>
          </p:cNvPr>
          <p:cNvCxnSpPr>
            <a:cxnSpLocks/>
          </p:cNvCxnSpPr>
          <p:nvPr/>
        </p:nvCxnSpPr>
        <p:spPr>
          <a:xfrm>
            <a:off x="74905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2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29" y="3429000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672393" y="3429000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3992448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0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601086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49" y="4601086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1C1E7B-3F0F-D9F0-D607-6D6F2B077416}"/>
              </a:ext>
            </a:extLst>
          </p:cNvPr>
          <p:cNvSpPr txBox="1"/>
          <p:nvPr/>
        </p:nvSpPr>
        <p:spPr>
          <a:xfrm>
            <a:off x="3700349" y="5102412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4C6EACA-E661-D20E-0315-F2EDEC2FED80}"/>
              </a:ext>
            </a:extLst>
          </p:cNvPr>
          <p:cNvCxnSpPr>
            <a:cxnSpLocks/>
          </p:cNvCxnSpPr>
          <p:nvPr/>
        </p:nvCxnSpPr>
        <p:spPr>
          <a:xfrm>
            <a:off x="2729947" y="572043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CF3666-9F33-6421-3343-85300832C710}"/>
              </a:ext>
            </a:extLst>
          </p:cNvPr>
          <p:cNvSpPr txBox="1"/>
          <p:nvPr/>
        </p:nvSpPr>
        <p:spPr>
          <a:xfrm>
            <a:off x="4073186" y="5487132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614B39-AEE8-822A-FC48-BD0C87C96AB3}"/>
              </a:ext>
            </a:extLst>
          </p:cNvPr>
          <p:cNvSpPr txBox="1"/>
          <p:nvPr/>
        </p:nvSpPr>
        <p:spPr>
          <a:xfrm>
            <a:off x="66035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2715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4647562-F6FA-31C2-5053-9E03DBFD23FF}"/>
              </a:ext>
            </a:extLst>
          </p:cNvPr>
          <p:cNvCxnSpPr>
            <a:cxnSpLocks/>
          </p:cNvCxnSpPr>
          <p:nvPr/>
        </p:nvCxnSpPr>
        <p:spPr>
          <a:xfrm>
            <a:off x="74905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34" grpId="0"/>
      <p:bldP spid="35" grpId="0"/>
      <p:bldP spid="32" grpId="0"/>
      <p:bldP spid="42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838200" y="1695197"/>
            <a:ext cx="649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217A-2249-4A21-AF02-1EA4C4ADF95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２けたの数でわるわり算（暗算）１</a:t>
            </a:r>
          </a:p>
        </p:txBody>
      </p:sp>
      <p:pic>
        <p:nvPicPr>
          <p:cNvPr id="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DD354D9-7486-EF82-3D30-B208320A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3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2C2CED05-B78B-6D9E-6BDF-4815C88D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2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DD1FEF8B-AE71-6545-24FB-EE270D0F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9350FA40-44C0-716E-4DE4-143A0C4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6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1E16DACA-52AB-E87F-024A-8BB5508C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7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4D14681-3415-74BD-5D8C-A5FCA4B7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8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ABB838D3-07E2-CBA2-1E3D-B1B44479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36921A4C-3C76-D820-8F48-CFF406A7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0F4283-8B28-68C1-5C1D-0C81524405FF}"/>
              </a:ext>
            </a:extLst>
          </p:cNvPr>
          <p:cNvSpPr txBox="1"/>
          <p:nvPr/>
        </p:nvSpPr>
        <p:spPr>
          <a:xfrm>
            <a:off x="885111" y="3870142"/>
            <a:ext cx="853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円のアメを買うと何個買えますか</a:t>
            </a:r>
            <a:endParaRPr kumimoji="1" lang="ja-JP" altLang="en-US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1E44F5-C4C3-C10B-F6BC-A45078EB8A60}"/>
              </a:ext>
            </a:extLst>
          </p:cNvPr>
          <p:cNvSpPr txBox="1"/>
          <p:nvPr/>
        </p:nvSpPr>
        <p:spPr>
          <a:xfrm>
            <a:off x="9642557" y="3870142"/>
            <a:ext cx="121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A4FCAE33-CCB3-26DB-4B49-01BDB2328047}"/>
              </a:ext>
            </a:extLst>
          </p:cNvPr>
          <p:cNvSpPr/>
          <p:nvPr/>
        </p:nvSpPr>
        <p:spPr>
          <a:xfrm rot="5400000">
            <a:off x="2535140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A54BF185-8C3B-8114-2760-D5CFBBAA2F3F}"/>
              </a:ext>
            </a:extLst>
          </p:cNvPr>
          <p:cNvSpPr/>
          <p:nvPr/>
        </p:nvSpPr>
        <p:spPr>
          <a:xfrm rot="5400000">
            <a:off x="4380132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964774-E3E2-E778-569A-122BCD97AFD2}"/>
              </a:ext>
            </a:extLst>
          </p:cNvPr>
          <p:cNvSpPr/>
          <p:nvPr/>
        </p:nvSpPr>
        <p:spPr>
          <a:xfrm rot="5400000">
            <a:off x="6256957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F5DC12D5-D464-5003-5B31-57949B31B233}"/>
              </a:ext>
            </a:extLst>
          </p:cNvPr>
          <p:cNvSpPr/>
          <p:nvPr/>
        </p:nvSpPr>
        <p:spPr>
          <a:xfrm rot="5400000">
            <a:off x="8133783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D2FD25-1C5F-584A-97AF-56C2D93F29E5}"/>
              </a:ext>
            </a:extLst>
          </p:cNvPr>
          <p:cNvSpPr txBox="1"/>
          <p:nvPr/>
        </p:nvSpPr>
        <p:spPr>
          <a:xfrm>
            <a:off x="1565138" y="4578028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271463-681A-C622-BC77-2C22D8B26CE7}"/>
              </a:ext>
            </a:extLst>
          </p:cNvPr>
          <p:cNvSpPr txBox="1"/>
          <p:nvPr/>
        </p:nvSpPr>
        <p:spPr>
          <a:xfrm>
            <a:off x="1429463" y="5285914"/>
            <a:ext cx="484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0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8" grpId="0" animBg="1"/>
      <p:bldP spid="9" grpId="0" animBg="1"/>
      <p:bldP spid="10" grpId="0" animBg="1"/>
      <p:bldP spid="11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29" y="3429000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672393" y="3429000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3992448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0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601086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49" y="4601086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1C1E7B-3F0F-D9F0-D607-6D6F2B077416}"/>
              </a:ext>
            </a:extLst>
          </p:cNvPr>
          <p:cNvSpPr txBox="1"/>
          <p:nvPr/>
        </p:nvSpPr>
        <p:spPr>
          <a:xfrm>
            <a:off x="3700349" y="5102412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4C6EACA-E661-D20E-0315-F2EDEC2FED80}"/>
              </a:ext>
            </a:extLst>
          </p:cNvPr>
          <p:cNvCxnSpPr>
            <a:cxnSpLocks/>
          </p:cNvCxnSpPr>
          <p:nvPr/>
        </p:nvCxnSpPr>
        <p:spPr>
          <a:xfrm>
            <a:off x="2729947" y="572043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CF3666-9F33-6421-3343-85300832C710}"/>
              </a:ext>
            </a:extLst>
          </p:cNvPr>
          <p:cNvSpPr txBox="1"/>
          <p:nvPr/>
        </p:nvSpPr>
        <p:spPr>
          <a:xfrm>
            <a:off x="4073186" y="5487132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614B39-AEE8-822A-FC48-BD0C87C96AB3}"/>
              </a:ext>
            </a:extLst>
          </p:cNvPr>
          <p:cNvSpPr txBox="1"/>
          <p:nvPr/>
        </p:nvSpPr>
        <p:spPr>
          <a:xfrm>
            <a:off x="66035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4647562-F6FA-31C2-5053-9E03DBFD23FF}"/>
              </a:ext>
            </a:extLst>
          </p:cNvPr>
          <p:cNvCxnSpPr>
            <a:cxnSpLocks/>
          </p:cNvCxnSpPr>
          <p:nvPr/>
        </p:nvCxnSpPr>
        <p:spPr>
          <a:xfrm>
            <a:off x="74905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84A1EC-744C-FFF3-305F-B97E628BE2A6}"/>
              </a:ext>
            </a:extLst>
          </p:cNvPr>
          <p:cNvSpPr txBox="1"/>
          <p:nvPr/>
        </p:nvSpPr>
        <p:spPr>
          <a:xfrm>
            <a:off x="79526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E11D65-A942-4B2F-C5EA-36F97DDC5C70}"/>
              </a:ext>
            </a:extLst>
          </p:cNvPr>
          <p:cNvSpPr txBox="1"/>
          <p:nvPr/>
        </p:nvSpPr>
        <p:spPr>
          <a:xfrm>
            <a:off x="8354110" y="3402890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4D82FA-7638-6D3E-863C-E276C0482FCA}"/>
              </a:ext>
            </a:extLst>
          </p:cNvPr>
          <p:cNvSpPr txBox="1"/>
          <p:nvPr/>
        </p:nvSpPr>
        <p:spPr>
          <a:xfrm>
            <a:off x="83850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DB812D-5892-5539-4CE3-13BC335E1964}"/>
              </a:ext>
            </a:extLst>
          </p:cNvPr>
          <p:cNvCxnSpPr>
            <a:cxnSpLocks/>
          </p:cNvCxnSpPr>
          <p:nvPr/>
        </p:nvCxnSpPr>
        <p:spPr>
          <a:xfrm>
            <a:off x="7744399" y="3424273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B79883-0CAF-5903-8DFE-42B6B896FD9F}"/>
              </a:ext>
            </a:extLst>
          </p:cNvPr>
          <p:cNvSpPr txBox="1"/>
          <p:nvPr/>
        </p:nvSpPr>
        <p:spPr>
          <a:xfrm>
            <a:off x="87781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F7AA49-F4AC-B76B-0F74-F4E07E98622A}"/>
              </a:ext>
            </a:extLst>
          </p:cNvPr>
          <p:cNvSpPr txBox="1"/>
          <p:nvPr/>
        </p:nvSpPr>
        <p:spPr>
          <a:xfrm>
            <a:off x="7407975" y="4377168"/>
            <a:ext cx="3750634" cy="1200329"/>
          </a:xfrm>
          <a:custGeom>
            <a:avLst/>
            <a:gdLst>
              <a:gd name="connsiteX0" fmla="*/ 0 w 3750634"/>
              <a:gd name="connsiteY0" fmla="*/ 0 h 1200329"/>
              <a:gd name="connsiteX1" fmla="*/ 610818 w 3750634"/>
              <a:gd name="connsiteY1" fmla="*/ 0 h 1200329"/>
              <a:gd name="connsiteX2" fmla="*/ 1184129 w 3750634"/>
              <a:gd name="connsiteY2" fmla="*/ 0 h 1200329"/>
              <a:gd name="connsiteX3" fmla="*/ 1607415 w 3750634"/>
              <a:gd name="connsiteY3" fmla="*/ 0 h 1200329"/>
              <a:gd name="connsiteX4" fmla="*/ 2143219 w 3750634"/>
              <a:gd name="connsiteY4" fmla="*/ 0 h 1200329"/>
              <a:gd name="connsiteX5" fmla="*/ 2641518 w 3750634"/>
              <a:gd name="connsiteY5" fmla="*/ 0 h 1200329"/>
              <a:gd name="connsiteX6" fmla="*/ 3102310 w 3750634"/>
              <a:gd name="connsiteY6" fmla="*/ 0 h 1200329"/>
              <a:gd name="connsiteX7" fmla="*/ 3750634 w 3750634"/>
              <a:gd name="connsiteY7" fmla="*/ 0 h 1200329"/>
              <a:gd name="connsiteX8" fmla="*/ 3750634 w 3750634"/>
              <a:gd name="connsiteY8" fmla="*/ 412113 h 1200329"/>
              <a:gd name="connsiteX9" fmla="*/ 3750634 w 3750634"/>
              <a:gd name="connsiteY9" fmla="*/ 800219 h 1200329"/>
              <a:gd name="connsiteX10" fmla="*/ 3750634 w 3750634"/>
              <a:gd name="connsiteY10" fmla="*/ 1200329 h 1200329"/>
              <a:gd name="connsiteX11" fmla="*/ 3214829 w 3750634"/>
              <a:gd name="connsiteY11" fmla="*/ 1200329 h 1200329"/>
              <a:gd name="connsiteX12" fmla="*/ 2754037 w 3750634"/>
              <a:gd name="connsiteY12" fmla="*/ 1200329 h 1200329"/>
              <a:gd name="connsiteX13" fmla="*/ 2180726 w 3750634"/>
              <a:gd name="connsiteY13" fmla="*/ 1200329 h 1200329"/>
              <a:gd name="connsiteX14" fmla="*/ 1607415 w 3750634"/>
              <a:gd name="connsiteY14" fmla="*/ 1200329 h 1200329"/>
              <a:gd name="connsiteX15" fmla="*/ 1184129 w 3750634"/>
              <a:gd name="connsiteY15" fmla="*/ 1200329 h 1200329"/>
              <a:gd name="connsiteX16" fmla="*/ 685830 w 3750634"/>
              <a:gd name="connsiteY16" fmla="*/ 1200329 h 1200329"/>
              <a:gd name="connsiteX17" fmla="*/ 0 w 3750634"/>
              <a:gd name="connsiteY17" fmla="*/ 1200329 h 1200329"/>
              <a:gd name="connsiteX18" fmla="*/ 0 w 3750634"/>
              <a:gd name="connsiteY18" fmla="*/ 836229 h 1200329"/>
              <a:gd name="connsiteX19" fmla="*/ 0 w 3750634"/>
              <a:gd name="connsiteY19" fmla="*/ 412113 h 1200329"/>
              <a:gd name="connsiteX20" fmla="*/ 0 w 3750634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0634" h="1200329" extrusionOk="0">
                <a:moveTo>
                  <a:pt x="0" y="0"/>
                </a:moveTo>
                <a:cubicBezTo>
                  <a:pt x="266802" y="-2901"/>
                  <a:pt x="429373" y="14772"/>
                  <a:pt x="610818" y="0"/>
                </a:cubicBezTo>
                <a:cubicBezTo>
                  <a:pt x="792263" y="-14772"/>
                  <a:pt x="1004392" y="41873"/>
                  <a:pt x="1184129" y="0"/>
                </a:cubicBezTo>
                <a:cubicBezTo>
                  <a:pt x="1363866" y="-41873"/>
                  <a:pt x="1465973" y="24684"/>
                  <a:pt x="1607415" y="0"/>
                </a:cubicBezTo>
                <a:cubicBezTo>
                  <a:pt x="1748857" y="-24684"/>
                  <a:pt x="1891559" y="35307"/>
                  <a:pt x="2143219" y="0"/>
                </a:cubicBezTo>
                <a:cubicBezTo>
                  <a:pt x="2394879" y="-35307"/>
                  <a:pt x="2468614" y="7834"/>
                  <a:pt x="2641518" y="0"/>
                </a:cubicBezTo>
                <a:cubicBezTo>
                  <a:pt x="2814422" y="-7834"/>
                  <a:pt x="2910999" y="54010"/>
                  <a:pt x="3102310" y="0"/>
                </a:cubicBezTo>
                <a:cubicBezTo>
                  <a:pt x="3293621" y="-54010"/>
                  <a:pt x="3577867" y="23109"/>
                  <a:pt x="3750634" y="0"/>
                </a:cubicBezTo>
                <a:cubicBezTo>
                  <a:pt x="3758862" y="169985"/>
                  <a:pt x="3743571" y="305825"/>
                  <a:pt x="3750634" y="412113"/>
                </a:cubicBezTo>
                <a:cubicBezTo>
                  <a:pt x="3757697" y="518401"/>
                  <a:pt x="3707862" y="644975"/>
                  <a:pt x="3750634" y="800219"/>
                </a:cubicBezTo>
                <a:cubicBezTo>
                  <a:pt x="3793406" y="955463"/>
                  <a:pt x="3739011" y="1058230"/>
                  <a:pt x="3750634" y="1200329"/>
                </a:cubicBezTo>
                <a:cubicBezTo>
                  <a:pt x="3639557" y="1207547"/>
                  <a:pt x="3481498" y="1167377"/>
                  <a:pt x="3214829" y="1200329"/>
                </a:cubicBezTo>
                <a:cubicBezTo>
                  <a:pt x="2948160" y="1233281"/>
                  <a:pt x="2967801" y="1189032"/>
                  <a:pt x="2754037" y="1200329"/>
                </a:cubicBezTo>
                <a:cubicBezTo>
                  <a:pt x="2540273" y="1211626"/>
                  <a:pt x="2318491" y="1178124"/>
                  <a:pt x="2180726" y="1200329"/>
                </a:cubicBezTo>
                <a:cubicBezTo>
                  <a:pt x="2042961" y="1222534"/>
                  <a:pt x="1804848" y="1194882"/>
                  <a:pt x="1607415" y="1200329"/>
                </a:cubicBezTo>
                <a:cubicBezTo>
                  <a:pt x="1409982" y="1205776"/>
                  <a:pt x="1316934" y="1171485"/>
                  <a:pt x="1184129" y="1200329"/>
                </a:cubicBezTo>
                <a:cubicBezTo>
                  <a:pt x="1051324" y="1229173"/>
                  <a:pt x="795573" y="1179113"/>
                  <a:pt x="685830" y="1200329"/>
                </a:cubicBezTo>
                <a:cubicBezTo>
                  <a:pt x="576087" y="1221545"/>
                  <a:pt x="141035" y="1185404"/>
                  <a:pt x="0" y="1200329"/>
                </a:cubicBezTo>
                <a:cubicBezTo>
                  <a:pt x="-11102" y="1095857"/>
                  <a:pt x="22737" y="1003250"/>
                  <a:pt x="0" y="836229"/>
                </a:cubicBezTo>
                <a:cubicBezTo>
                  <a:pt x="-22737" y="669208"/>
                  <a:pt x="14052" y="508520"/>
                  <a:pt x="0" y="412113"/>
                </a:cubicBezTo>
                <a:cubicBezTo>
                  <a:pt x="-14052" y="315706"/>
                  <a:pt x="17325" y="15549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&gt;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十の位に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5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2" grpId="0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29" y="3429000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672393" y="3429000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3992448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0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601086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3700349" y="4601086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のわり算の問題３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1C1E7B-3F0F-D9F0-D607-6D6F2B077416}"/>
              </a:ext>
            </a:extLst>
          </p:cNvPr>
          <p:cNvSpPr txBox="1"/>
          <p:nvPr/>
        </p:nvSpPr>
        <p:spPr>
          <a:xfrm>
            <a:off x="3700349" y="5102412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F4C6EACA-E661-D20E-0315-F2EDEC2FED80}"/>
              </a:ext>
            </a:extLst>
          </p:cNvPr>
          <p:cNvCxnSpPr>
            <a:cxnSpLocks/>
          </p:cNvCxnSpPr>
          <p:nvPr/>
        </p:nvCxnSpPr>
        <p:spPr>
          <a:xfrm>
            <a:off x="2729947" y="572043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CF3666-9F33-6421-3343-85300832C710}"/>
              </a:ext>
            </a:extLst>
          </p:cNvPr>
          <p:cNvSpPr txBox="1"/>
          <p:nvPr/>
        </p:nvSpPr>
        <p:spPr>
          <a:xfrm>
            <a:off x="4073186" y="5487132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614B39-AEE8-822A-FC48-BD0C87C96AB3}"/>
              </a:ext>
            </a:extLst>
          </p:cNvPr>
          <p:cNvSpPr txBox="1"/>
          <p:nvPr/>
        </p:nvSpPr>
        <p:spPr>
          <a:xfrm>
            <a:off x="6603563" y="2171666"/>
            <a:ext cx="3304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4647562-F6FA-31C2-5053-9E03DBFD23FF}"/>
              </a:ext>
            </a:extLst>
          </p:cNvPr>
          <p:cNvCxnSpPr>
            <a:cxnSpLocks/>
          </p:cNvCxnSpPr>
          <p:nvPr/>
        </p:nvCxnSpPr>
        <p:spPr>
          <a:xfrm>
            <a:off x="74905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84A1EC-744C-FFF3-305F-B97E628BE2A6}"/>
              </a:ext>
            </a:extLst>
          </p:cNvPr>
          <p:cNvSpPr txBox="1"/>
          <p:nvPr/>
        </p:nvSpPr>
        <p:spPr>
          <a:xfrm>
            <a:off x="79526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CE11D65-A942-4B2F-C5EA-36F97DDC5C70}"/>
              </a:ext>
            </a:extLst>
          </p:cNvPr>
          <p:cNvSpPr txBox="1"/>
          <p:nvPr/>
        </p:nvSpPr>
        <p:spPr>
          <a:xfrm>
            <a:off x="8354110" y="3402890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4D82FA-7638-6D3E-863C-E276C0482FCA}"/>
              </a:ext>
            </a:extLst>
          </p:cNvPr>
          <p:cNvSpPr txBox="1"/>
          <p:nvPr/>
        </p:nvSpPr>
        <p:spPr>
          <a:xfrm>
            <a:off x="83850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DB812D-5892-5539-4CE3-13BC335E1964}"/>
              </a:ext>
            </a:extLst>
          </p:cNvPr>
          <p:cNvCxnSpPr>
            <a:cxnSpLocks/>
          </p:cNvCxnSpPr>
          <p:nvPr/>
        </p:nvCxnSpPr>
        <p:spPr>
          <a:xfrm>
            <a:off x="7744399" y="3424273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9A68EB-F80B-7CD1-B011-121FB4C61206}"/>
              </a:ext>
            </a:extLst>
          </p:cNvPr>
          <p:cNvSpPr txBox="1"/>
          <p:nvPr/>
        </p:nvSpPr>
        <p:spPr>
          <a:xfrm>
            <a:off x="91712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99A26F-F571-12D2-3CD9-CFD320683659}"/>
              </a:ext>
            </a:extLst>
          </p:cNvPr>
          <p:cNvSpPr txBox="1"/>
          <p:nvPr/>
        </p:nvSpPr>
        <p:spPr>
          <a:xfrm>
            <a:off x="8367274" y="3966338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104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56FB7F2-FA57-286E-25AF-09C537F6B809}"/>
              </a:ext>
            </a:extLst>
          </p:cNvPr>
          <p:cNvCxnSpPr>
            <a:cxnSpLocks/>
          </p:cNvCxnSpPr>
          <p:nvPr/>
        </p:nvCxnSpPr>
        <p:spPr>
          <a:xfrm>
            <a:off x="7759147" y="468304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7B79883-0CAF-5903-8DFE-42B6B896FD9F}"/>
              </a:ext>
            </a:extLst>
          </p:cNvPr>
          <p:cNvSpPr txBox="1"/>
          <p:nvPr/>
        </p:nvSpPr>
        <p:spPr>
          <a:xfrm>
            <a:off x="87781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990882A-F3E0-D89C-FD3B-F62219341A25}"/>
              </a:ext>
            </a:extLst>
          </p:cNvPr>
          <p:cNvSpPr txBox="1"/>
          <p:nvPr/>
        </p:nvSpPr>
        <p:spPr>
          <a:xfrm>
            <a:off x="8729549" y="4734159"/>
            <a:ext cx="100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F7AA49-F4AC-B76B-0F74-F4E07E98622A}"/>
              </a:ext>
            </a:extLst>
          </p:cNvPr>
          <p:cNvSpPr txBox="1"/>
          <p:nvPr/>
        </p:nvSpPr>
        <p:spPr>
          <a:xfrm>
            <a:off x="7305040" y="5406763"/>
            <a:ext cx="4183378" cy="1200329"/>
          </a:xfrm>
          <a:custGeom>
            <a:avLst/>
            <a:gdLst>
              <a:gd name="connsiteX0" fmla="*/ 0 w 4183378"/>
              <a:gd name="connsiteY0" fmla="*/ 0 h 1200329"/>
              <a:gd name="connsiteX1" fmla="*/ 681293 w 4183378"/>
              <a:gd name="connsiteY1" fmla="*/ 0 h 1200329"/>
              <a:gd name="connsiteX2" fmla="*/ 1320752 w 4183378"/>
              <a:gd name="connsiteY2" fmla="*/ 0 h 1200329"/>
              <a:gd name="connsiteX3" fmla="*/ 1792876 w 4183378"/>
              <a:gd name="connsiteY3" fmla="*/ 0 h 1200329"/>
              <a:gd name="connsiteX4" fmla="*/ 2390502 w 4183378"/>
              <a:gd name="connsiteY4" fmla="*/ 0 h 1200329"/>
              <a:gd name="connsiteX5" fmla="*/ 2946293 w 4183378"/>
              <a:gd name="connsiteY5" fmla="*/ 0 h 1200329"/>
              <a:gd name="connsiteX6" fmla="*/ 3460251 w 4183378"/>
              <a:gd name="connsiteY6" fmla="*/ 0 h 1200329"/>
              <a:gd name="connsiteX7" fmla="*/ 4183378 w 4183378"/>
              <a:gd name="connsiteY7" fmla="*/ 0 h 1200329"/>
              <a:gd name="connsiteX8" fmla="*/ 4183378 w 4183378"/>
              <a:gd name="connsiteY8" fmla="*/ 412113 h 1200329"/>
              <a:gd name="connsiteX9" fmla="*/ 4183378 w 4183378"/>
              <a:gd name="connsiteY9" fmla="*/ 800219 h 1200329"/>
              <a:gd name="connsiteX10" fmla="*/ 4183378 w 4183378"/>
              <a:gd name="connsiteY10" fmla="*/ 1200329 h 1200329"/>
              <a:gd name="connsiteX11" fmla="*/ 3585753 w 4183378"/>
              <a:gd name="connsiteY11" fmla="*/ 1200329 h 1200329"/>
              <a:gd name="connsiteX12" fmla="*/ 3071795 w 4183378"/>
              <a:gd name="connsiteY12" fmla="*/ 1200329 h 1200329"/>
              <a:gd name="connsiteX13" fmla="*/ 2432335 w 4183378"/>
              <a:gd name="connsiteY13" fmla="*/ 1200329 h 1200329"/>
              <a:gd name="connsiteX14" fmla="*/ 1792876 w 4183378"/>
              <a:gd name="connsiteY14" fmla="*/ 1200329 h 1200329"/>
              <a:gd name="connsiteX15" fmla="*/ 1320752 w 4183378"/>
              <a:gd name="connsiteY15" fmla="*/ 1200329 h 1200329"/>
              <a:gd name="connsiteX16" fmla="*/ 764961 w 4183378"/>
              <a:gd name="connsiteY16" fmla="*/ 1200329 h 1200329"/>
              <a:gd name="connsiteX17" fmla="*/ 0 w 4183378"/>
              <a:gd name="connsiteY17" fmla="*/ 1200329 h 1200329"/>
              <a:gd name="connsiteX18" fmla="*/ 0 w 4183378"/>
              <a:gd name="connsiteY18" fmla="*/ 836229 h 1200329"/>
              <a:gd name="connsiteX19" fmla="*/ 0 w 4183378"/>
              <a:gd name="connsiteY19" fmla="*/ 412113 h 1200329"/>
              <a:gd name="connsiteX20" fmla="*/ 0 w 4183378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3378" h="1200329" extrusionOk="0">
                <a:moveTo>
                  <a:pt x="0" y="0"/>
                </a:moveTo>
                <a:cubicBezTo>
                  <a:pt x="156675" y="-35569"/>
                  <a:pt x="490789" y="65769"/>
                  <a:pt x="681293" y="0"/>
                </a:cubicBezTo>
                <a:cubicBezTo>
                  <a:pt x="871797" y="-65769"/>
                  <a:pt x="1165350" y="75722"/>
                  <a:pt x="1320752" y="0"/>
                </a:cubicBezTo>
                <a:cubicBezTo>
                  <a:pt x="1476154" y="-75722"/>
                  <a:pt x="1598780" y="11348"/>
                  <a:pt x="1792876" y="0"/>
                </a:cubicBezTo>
                <a:cubicBezTo>
                  <a:pt x="1986972" y="-11348"/>
                  <a:pt x="2197279" y="29743"/>
                  <a:pt x="2390502" y="0"/>
                </a:cubicBezTo>
                <a:cubicBezTo>
                  <a:pt x="2583725" y="-29743"/>
                  <a:pt x="2824893" y="30913"/>
                  <a:pt x="2946293" y="0"/>
                </a:cubicBezTo>
                <a:cubicBezTo>
                  <a:pt x="3067693" y="-30913"/>
                  <a:pt x="3222336" y="14800"/>
                  <a:pt x="3460251" y="0"/>
                </a:cubicBezTo>
                <a:cubicBezTo>
                  <a:pt x="3698166" y="-14800"/>
                  <a:pt x="3850594" y="66629"/>
                  <a:pt x="4183378" y="0"/>
                </a:cubicBezTo>
                <a:cubicBezTo>
                  <a:pt x="4191606" y="169985"/>
                  <a:pt x="4176315" y="305825"/>
                  <a:pt x="4183378" y="412113"/>
                </a:cubicBezTo>
                <a:cubicBezTo>
                  <a:pt x="4190441" y="518401"/>
                  <a:pt x="4140606" y="644975"/>
                  <a:pt x="4183378" y="800219"/>
                </a:cubicBezTo>
                <a:cubicBezTo>
                  <a:pt x="4226150" y="955463"/>
                  <a:pt x="4171755" y="1058230"/>
                  <a:pt x="4183378" y="1200329"/>
                </a:cubicBezTo>
                <a:cubicBezTo>
                  <a:pt x="4063581" y="1256035"/>
                  <a:pt x="3850488" y="1192296"/>
                  <a:pt x="3585753" y="1200329"/>
                </a:cubicBezTo>
                <a:cubicBezTo>
                  <a:pt x="3321019" y="1208362"/>
                  <a:pt x="3295069" y="1147937"/>
                  <a:pt x="3071795" y="1200329"/>
                </a:cubicBezTo>
                <a:cubicBezTo>
                  <a:pt x="2848521" y="1252721"/>
                  <a:pt x="2652524" y="1153651"/>
                  <a:pt x="2432335" y="1200329"/>
                </a:cubicBezTo>
                <a:cubicBezTo>
                  <a:pt x="2212146" y="1247007"/>
                  <a:pt x="1953206" y="1196599"/>
                  <a:pt x="1792876" y="1200329"/>
                </a:cubicBezTo>
                <a:cubicBezTo>
                  <a:pt x="1632546" y="1204059"/>
                  <a:pt x="1525790" y="1152550"/>
                  <a:pt x="1320752" y="1200329"/>
                </a:cubicBezTo>
                <a:cubicBezTo>
                  <a:pt x="1115714" y="1248108"/>
                  <a:pt x="934528" y="1143902"/>
                  <a:pt x="764961" y="1200329"/>
                </a:cubicBezTo>
                <a:cubicBezTo>
                  <a:pt x="595394" y="1256756"/>
                  <a:pt x="350965" y="1178906"/>
                  <a:pt x="0" y="1200329"/>
                </a:cubicBezTo>
                <a:cubicBezTo>
                  <a:pt x="-11102" y="1095857"/>
                  <a:pt x="22737" y="1003250"/>
                  <a:pt x="0" y="836229"/>
                </a:cubicBezTo>
                <a:cubicBezTo>
                  <a:pt x="-22737" y="669208"/>
                  <a:pt x="14052" y="508520"/>
                  <a:pt x="0" y="412113"/>
                </a:cubicBezTo>
                <a:cubicBezTo>
                  <a:pt x="-14052" y="315706"/>
                  <a:pt x="17325" y="15549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次の位まで見て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8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1887758"/>
            <a:ext cx="33044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9824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208785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4453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のわり算の問題４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471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1887758"/>
            <a:ext cx="33044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208785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4453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29" y="3472604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93987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のわり算の問題４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1887658" y="5401648"/>
            <a:ext cx="3838154" cy="1200329"/>
          </a:xfrm>
          <a:custGeom>
            <a:avLst/>
            <a:gdLst>
              <a:gd name="connsiteX0" fmla="*/ 0 w 3838154"/>
              <a:gd name="connsiteY0" fmla="*/ 0 h 1200329"/>
              <a:gd name="connsiteX1" fmla="*/ 625071 w 3838154"/>
              <a:gd name="connsiteY1" fmla="*/ 0 h 1200329"/>
              <a:gd name="connsiteX2" fmla="*/ 1211760 w 3838154"/>
              <a:gd name="connsiteY2" fmla="*/ 0 h 1200329"/>
              <a:gd name="connsiteX3" fmla="*/ 1644923 w 3838154"/>
              <a:gd name="connsiteY3" fmla="*/ 0 h 1200329"/>
              <a:gd name="connsiteX4" fmla="*/ 2193231 w 3838154"/>
              <a:gd name="connsiteY4" fmla="*/ 0 h 1200329"/>
              <a:gd name="connsiteX5" fmla="*/ 2703157 w 3838154"/>
              <a:gd name="connsiteY5" fmla="*/ 0 h 1200329"/>
              <a:gd name="connsiteX6" fmla="*/ 3174702 w 3838154"/>
              <a:gd name="connsiteY6" fmla="*/ 0 h 1200329"/>
              <a:gd name="connsiteX7" fmla="*/ 3838154 w 3838154"/>
              <a:gd name="connsiteY7" fmla="*/ 0 h 1200329"/>
              <a:gd name="connsiteX8" fmla="*/ 3838154 w 3838154"/>
              <a:gd name="connsiteY8" fmla="*/ 412113 h 1200329"/>
              <a:gd name="connsiteX9" fmla="*/ 3838154 w 3838154"/>
              <a:gd name="connsiteY9" fmla="*/ 800219 h 1200329"/>
              <a:gd name="connsiteX10" fmla="*/ 3838154 w 3838154"/>
              <a:gd name="connsiteY10" fmla="*/ 1200329 h 1200329"/>
              <a:gd name="connsiteX11" fmla="*/ 3289846 w 3838154"/>
              <a:gd name="connsiteY11" fmla="*/ 1200329 h 1200329"/>
              <a:gd name="connsiteX12" fmla="*/ 2818302 w 3838154"/>
              <a:gd name="connsiteY12" fmla="*/ 1200329 h 1200329"/>
              <a:gd name="connsiteX13" fmla="*/ 2231612 w 3838154"/>
              <a:gd name="connsiteY13" fmla="*/ 1200329 h 1200329"/>
              <a:gd name="connsiteX14" fmla="*/ 1644923 w 3838154"/>
              <a:gd name="connsiteY14" fmla="*/ 1200329 h 1200329"/>
              <a:gd name="connsiteX15" fmla="*/ 1211760 w 3838154"/>
              <a:gd name="connsiteY15" fmla="*/ 1200329 h 1200329"/>
              <a:gd name="connsiteX16" fmla="*/ 701834 w 3838154"/>
              <a:gd name="connsiteY16" fmla="*/ 1200329 h 1200329"/>
              <a:gd name="connsiteX17" fmla="*/ 0 w 3838154"/>
              <a:gd name="connsiteY17" fmla="*/ 1200329 h 1200329"/>
              <a:gd name="connsiteX18" fmla="*/ 0 w 3838154"/>
              <a:gd name="connsiteY18" fmla="*/ 836229 h 1200329"/>
              <a:gd name="connsiteX19" fmla="*/ 0 w 3838154"/>
              <a:gd name="connsiteY19" fmla="*/ 412113 h 1200329"/>
              <a:gd name="connsiteX20" fmla="*/ 0 w 3838154"/>
              <a:gd name="connsiteY20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38154" h="1200329" extrusionOk="0">
                <a:moveTo>
                  <a:pt x="0" y="0"/>
                </a:moveTo>
                <a:cubicBezTo>
                  <a:pt x="259550" y="-47064"/>
                  <a:pt x="318324" y="32611"/>
                  <a:pt x="625071" y="0"/>
                </a:cubicBezTo>
                <a:cubicBezTo>
                  <a:pt x="931818" y="-32611"/>
                  <a:pt x="1091927" y="68575"/>
                  <a:pt x="1211760" y="0"/>
                </a:cubicBezTo>
                <a:cubicBezTo>
                  <a:pt x="1331593" y="-68575"/>
                  <a:pt x="1473875" y="34674"/>
                  <a:pt x="1644923" y="0"/>
                </a:cubicBezTo>
                <a:cubicBezTo>
                  <a:pt x="1815971" y="-34674"/>
                  <a:pt x="1965127" y="39838"/>
                  <a:pt x="2193231" y="0"/>
                </a:cubicBezTo>
                <a:cubicBezTo>
                  <a:pt x="2421335" y="-39838"/>
                  <a:pt x="2506307" y="13600"/>
                  <a:pt x="2703157" y="0"/>
                </a:cubicBezTo>
                <a:cubicBezTo>
                  <a:pt x="2900007" y="-13600"/>
                  <a:pt x="2940130" y="13648"/>
                  <a:pt x="3174702" y="0"/>
                </a:cubicBezTo>
                <a:cubicBezTo>
                  <a:pt x="3409274" y="-13648"/>
                  <a:pt x="3528824" y="45560"/>
                  <a:pt x="3838154" y="0"/>
                </a:cubicBezTo>
                <a:cubicBezTo>
                  <a:pt x="3846382" y="169985"/>
                  <a:pt x="3831091" y="305825"/>
                  <a:pt x="3838154" y="412113"/>
                </a:cubicBezTo>
                <a:cubicBezTo>
                  <a:pt x="3845217" y="518401"/>
                  <a:pt x="3795382" y="644975"/>
                  <a:pt x="3838154" y="800219"/>
                </a:cubicBezTo>
                <a:cubicBezTo>
                  <a:pt x="3880926" y="955463"/>
                  <a:pt x="3826531" y="1058230"/>
                  <a:pt x="3838154" y="1200329"/>
                </a:cubicBezTo>
                <a:cubicBezTo>
                  <a:pt x="3666471" y="1250908"/>
                  <a:pt x="3457369" y="1177676"/>
                  <a:pt x="3289846" y="1200329"/>
                </a:cubicBezTo>
                <a:cubicBezTo>
                  <a:pt x="3122323" y="1222982"/>
                  <a:pt x="2979674" y="1189286"/>
                  <a:pt x="2818302" y="1200329"/>
                </a:cubicBezTo>
                <a:cubicBezTo>
                  <a:pt x="2656930" y="1211372"/>
                  <a:pt x="2452979" y="1196633"/>
                  <a:pt x="2231612" y="1200329"/>
                </a:cubicBezTo>
                <a:cubicBezTo>
                  <a:pt x="2010245" y="1204025"/>
                  <a:pt x="1826266" y="1152328"/>
                  <a:pt x="1644923" y="1200329"/>
                </a:cubicBezTo>
                <a:cubicBezTo>
                  <a:pt x="1463580" y="1248330"/>
                  <a:pt x="1424969" y="1151533"/>
                  <a:pt x="1211760" y="1200329"/>
                </a:cubicBezTo>
                <a:cubicBezTo>
                  <a:pt x="998551" y="1249125"/>
                  <a:pt x="840035" y="1188300"/>
                  <a:pt x="701834" y="1200329"/>
                </a:cubicBezTo>
                <a:cubicBezTo>
                  <a:pt x="563633" y="1212358"/>
                  <a:pt x="162929" y="1156690"/>
                  <a:pt x="0" y="1200329"/>
                </a:cubicBezTo>
                <a:cubicBezTo>
                  <a:pt x="-11102" y="1095857"/>
                  <a:pt x="22737" y="1003250"/>
                  <a:pt x="0" y="836229"/>
                </a:cubicBezTo>
                <a:cubicBezTo>
                  <a:pt x="-22737" y="669208"/>
                  <a:pt x="14052" y="508520"/>
                  <a:pt x="0" y="412113"/>
                </a:cubicBezTo>
                <a:cubicBezTo>
                  <a:pt x="-14052" y="315706"/>
                  <a:pt x="17325" y="15549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&gt;</a:t>
            </a:r>
            <a:r>
              <a:rPr lang="en-US" altLang="ja-JP" sz="3600" dirty="0">
                <a:solidFill>
                  <a:srgbClr val="0000FF"/>
                </a:solidFill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十の位に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と書く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9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32" grpId="0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1887758"/>
            <a:ext cx="33044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208785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4453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29" y="3472604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224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93987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4036052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224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75276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142044" y="4803873"/>
            <a:ext cx="560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のわり算の問題４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164080" y="5457287"/>
            <a:ext cx="3749692" cy="1077218"/>
          </a:xfrm>
          <a:custGeom>
            <a:avLst/>
            <a:gdLst>
              <a:gd name="connsiteX0" fmla="*/ 0 w 3749692"/>
              <a:gd name="connsiteY0" fmla="*/ 0 h 1077218"/>
              <a:gd name="connsiteX1" fmla="*/ 610664 w 3749692"/>
              <a:gd name="connsiteY1" fmla="*/ 0 h 1077218"/>
              <a:gd name="connsiteX2" fmla="*/ 1183831 w 3749692"/>
              <a:gd name="connsiteY2" fmla="*/ 0 h 1077218"/>
              <a:gd name="connsiteX3" fmla="*/ 1607011 w 3749692"/>
              <a:gd name="connsiteY3" fmla="*/ 0 h 1077218"/>
              <a:gd name="connsiteX4" fmla="*/ 2142681 w 3749692"/>
              <a:gd name="connsiteY4" fmla="*/ 0 h 1077218"/>
              <a:gd name="connsiteX5" fmla="*/ 2640855 w 3749692"/>
              <a:gd name="connsiteY5" fmla="*/ 0 h 1077218"/>
              <a:gd name="connsiteX6" fmla="*/ 3101531 w 3749692"/>
              <a:gd name="connsiteY6" fmla="*/ 0 h 1077218"/>
              <a:gd name="connsiteX7" fmla="*/ 3749692 w 3749692"/>
              <a:gd name="connsiteY7" fmla="*/ 0 h 1077218"/>
              <a:gd name="connsiteX8" fmla="*/ 3749692 w 3749692"/>
              <a:gd name="connsiteY8" fmla="*/ 549381 h 1077218"/>
              <a:gd name="connsiteX9" fmla="*/ 3749692 w 3749692"/>
              <a:gd name="connsiteY9" fmla="*/ 1077218 h 1077218"/>
              <a:gd name="connsiteX10" fmla="*/ 3326512 w 3749692"/>
              <a:gd name="connsiteY10" fmla="*/ 1077218 h 1077218"/>
              <a:gd name="connsiteX11" fmla="*/ 2865836 w 3749692"/>
              <a:gd name="connsiteY11" fmla="*/ 1077218 h 1077218"/>
              <a:gd name="connsiteX12" fmla="*/ 2405160 w 3749692"/>
              <a:gd name="connsiteY12" fmla="*/ 1077218 h 1077218"/>
              <a:gd name="connsiteX13" fmla="*/ 1831992 w 3749692"/>
              <a:gd name="connsiteY13" fmla="*/ 1077218 h 1077218"/>
              <a:gd name="connsiteX14" fmla="*/ 1258825 w 3749692"/>
              <a:gd name="connsiteY14" fmla="*/ 1077218 h 1077218"/>
              <a:gd name="connsiteX15" fmla="*/ 835646 w 3749692"/>
              <a:gd name="connsiteY15" fmla="*/ 1077218 h 1077218"/>
              <a:gd name="connsiteX16" fmla="*/ 0 w 3749692"/>
              <a:gd name="connsiteY16" fmla="*/ 1077218 h 1077218"/>
              <a:gd name="connsiteX17" fmla="*/ 0 w 3749692"/>
              <a:gd name="connsiteY17" fmla="*/ 517065 h 1077218"/>
              <a:gd name="connsiteX18" fmla="*/ 0 w 3749692"/>
              <a:gd name="connsiteY18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49692" h="1077218" extrusionOk="0">
                <a:moveTo>
                  <a:pt x="0" y="0"/>
                </a:moveTo>
                <a:cubicBezTo>
                  <a:pt x="187013" y="-26266"/>
                  <a:pt x="353060" y="123"/>
                  <a:pt x="610664" y="0"/>
                </a:cubicBezTo>
                <a:cubicBezTo>
                  <a:pt x="868268" y="-123"/>
                  <a:pt x="976386" y="38269"/>
                  <a:pt x="1183831" y="0"/>
                </a:cubicBezTo>
                <a:cubicBezTo>
                  <a:pt x="1391276" y="-38269"/>
                  <a:pt x="1434983" y="49972"/>
                  <a:pt x="1607011" y="0"/>
                </a:cubicBezTo>
                <a:cubicBezTo>
                  <a:pt x="1779039" y="-49972"/>
                  <a:pt x="1946031" y="53150"/>
                  <a:pt x="2142681" y="0"/>
                </a:cubicBezTo>
                <a:cubicBezTo>
                  <a:pt x="2339331" y="-53150"/>
                  <a:pt x="2438010" y="30223"/>
                  <a:pt x="2640855" y="0"/>
                </a:cubicBezTo>
                <a:cubicBezTo>
                  <a:pt x="2843700" y="-30223"/>
                  <a:pt x="2970203" y="53994"/>
                  <a:pt x="3101531" y="0"/>
                </a:cubicBezTo>
                <a:cubicBezTo>
                  <a:pt x="3232859" y="-53994"/>
                  <a:pt x="3491855" y="11977"/>
                  <a:pt x="3749692" y="0"/>
                </a:cubicBezTo>
                <a:cubicBezTo>
                  <a:pt x="3798817" y="208930"/>
                  <a:pt x="3731298" y="321716"/>
                  <a:pt x="3749692" y="549381"/>
                </a:cubicBezTo>
                <a:cubicBezTo>
                  <a:pt x="3768086" y="777046"/>
                  <a:pt x="3744489" y="850878"/>
                  <a:pt x="3749692" y="1077218"/>
                </a:cubicBezTo>
                <a:cubicBezTo>
                  <a:pt x="3584303" y="1083814"/>
                  <a:pt x="3475750" y="1066086"/>
                  <a:pt x="3326512" y="1077218"/>
                </a:cubicBezTo>
                <a:cubicBezTo>
                  <a:pt x="3177274" y="1088350"/>
                  <a:pt x="3040541" y="1045846"/>
                  <a:pt x="2865836" y="1077218"/>
                </a:cubicBezTo>
                <a:cubicBezTo>
                  <a:pt x="2691131" y="1108590"/>
                  <a:pt x="2627609" y="1056683"/>
                  <a:pt x="2405160" y="1077218"/>
                </a:cubicBezTo>
                <a:cubicBezTo>
                  <a:pt x="2182711" y="1097753"/>
                  <a:pt x="2045265" y="1041754"/>
                  <a:pt x="1831992" y="1077218"/>
                </a:cubicBezTo>
                <a:cubicBezTo>
                  <a:pt x="1618719" y="1112682"/>
                  <a:pt x="1438565" y="1056385"/>
                  <a:pt x="1258825" y="1077218"/>
                </a:cubicBezTo>
                <a:cubicBezTo>
                  <a:pt x="1079085" y="1098051"/>
                  <a:pt x="932505" y="1048278"/>
                  <a:pt x="835646" y="1077218"/>
                </a:cubicBezTo>
                <a:cubicBezTo>
                  <a:pt x="738787" y="1106158"/>
                  <a:pt x="225123" y="1059601"/>
                  <a:pt x="0" y="1077218"/>
                </a:cubicBezTo>
                <a:cubicBezTo>
                  <a:pt x="-24976" y="810705"/>
                  <a:pt x="60581" y="793018"/>
                  <a:pt x="0" y="517065"/>
                </a:cubicBezTo>
                <a:cubicBezTo>
                  <a:pt x="-60581" y="241112"/>
                  <a:pt x="28349" y="14605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次の位まで見て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224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0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74363" y="1887758"/>
            <a:ext cx="33044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2461348" y="2181975"/>
            <a:ext cx="224094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6061458" y="2208785"/>
            <a:ext cx="321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7006918" y="2224084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2923456" y="2717189"/>
            <a:ext cx="1766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43329" y="3472604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224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355812" y="1503183"/>
            <a:ext cx="143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8170105" y="1552039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15199" y="3493987"/>
            <a:ext cx="197481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4142044" y="15050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338074" y="4036052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224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2729947" y="475276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7405146" y="2850305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7779108" y="3466402"/>
            <a:ext cx="1501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213</a:t>
            </a:r>
            <a:endParaRPr lang="en-US" altLang="ja-JP" sz="3600" dirty="0">
              <a:highlight>
                <a:srgbClr val="FFFF00"/>
              </a:highligh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7196655" y="3521347"/>
            <a:ext cx="20842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 flipH="1">
            <a:off x="8588080" y="1551758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748928" y="1506861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142044" y="4803873"/>
            <a:ext cx="560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7784362" y="4034432"/>
            <a:ext cx="1496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212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7320846" y="4752761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8578433" y="4526991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F24A088-C782-44EF-BEBF-70D3E953FCCB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のわり算の問題４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7B9C68-5A1B-2DB6-44DD-8B1F00C18141}"/>
              </a:ext>
            </a:extLst>
          </p:cNvPr>
          <p:cNvSpPr txBox="1"/>
          <p:nvPr/>
        </p:nvSpPr>
        <p:spPr>
          <a:xfrm>
            <a:off x="6762724" y="5457287"/>
            <a:ext cx="3620796" cy="1077218"/>
          </a:xfrm>
          <a:custGeom>
            <a:avLst/>
            <a:gdLst>
              <a:gd name="connsiteX0" fmla="*/ 0 w 3620796"/>
              <a:gd name="connsiteY0" fmla="*/ 0 h 1077218"/>
              <a:gd name="connsiteX1" fmla="*/ 589672 w 3620796"/>
              <a:gd name="connsiteY1" fmla="*/ 0 h 1077218"/>
              <a:gd name="connsiteX2" fmla="*/ 1143137 w 3620796"/>
              <a:gd name="connsiteY2" fmla="*/ 0 h 1077218"/>
              <a:gd name="connsiteX3" fmla="*/ 1551770 w 3620796"/>
              <a:gd name="connsiteY3" fmla="*/ 0 h 1077218"/>
              <a:gd name="connsiteX4" fmla="*/ 2069026 w 3620796"/>
              <a:gd name="connsiteY4" fmla="*/ 0 h 1077218"/>
              <a:gd name="connsiteX5" fmla="*/ 2550075 w 3620796"/>
              <a:gd name="connsiteY5" fmla="*/ 0 h 1077218"/>
              <a:gd name="connsiteX6" fmla="*/ 2994916 w 3620796"/>
              <a:gd name="connsiteY6" fmla="*/ 0 h 1077218"/>
              <a:gd name="connsiteX7" fmla="*/ 3620796 w 3620796"/>
              <a:gd name="connsiteY7" fmla="*/ 0 h 1077218"/>
              <a:gd name="connsiteX8" fmla="*/ 3620796 w 3620796"/>
              <a:gd name="connsiteY8" fmla="*/ 549381 h 1077218"/>
              <a:gd name="connsiteX9" fmla="*/ 3620796 w 3620796"/>
              <a:gd name="connsiteY9" fmla="*/ 1077218 h 1077218"/>
              <a:gd name="connsiteX10" fmla="*/ 3212163 w 3620796"/>
              <a:gd name="connsiteY10" fmla="*/ 1077218 h 1077218"/>
              <a:gd name="connsiteX11" fmla="*/ 2767323 w 3620796"/>
              <a:gd name="connsiteY11" fmla="*/ 1077218 h 1077218"/>
              <a:gd name="connsiteX12" fmla="*/ 2322482 w 3620796"/>
              <a:gd name="connsiteY12" fmla="*/ 1077218 h 1077218"/>
              <a:gd name="connsiteX13" fmla="*/ 1769017 w 3620796"/>
              <a:gd name="connsiteY13" fmla="*/ 1077218 h 1077218"/>
              <a:gd name="connsiteX14" fmla="*/ 1215553 w 3620796"/>
              <a:gd name="connsiteY14" fmla="*/ 1077218 h 1077218"/>
              <a:gd name="connsiteX15" fmla="*/ 806920 w 3620796"/>
              <a:gd name="connsiteY15" fmla="*/ 1077218 h 1077218"/>
              <a:gd name="connsiteX16" fmla="*/ 0 w 3620796"/>
              <a:gd name="connsiteY16" fmla="*/ 1077218 h 1077218"/>
              <a:gd name="connsiteX17" fmla="*/ 0 w 3620796"/>
              <a:gd name="connsiteY17" fmla="*/ 517065 h 1077218"/>
              <a:gd name="connsiteX18" fmla="*/ 0 w 3620796"/>
              <a:gd name="connsiteY18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0796" h="1077218" extrusionOk="0">
                <a:moveTo>
                  <a:pt x="0" y="0"/>
                </a:moveTo>
                <a:cubicBezTo>
                  <a:pt x="137230" y="-12842"/>
                  <a:pt x="317218" y="12866"/>
                  <a:pt x="589672" y="0"/>
                </a:cubicBezTo>
                <a:cubicBezTo>
                  <a:pt x="862126" y="-12866"/>
                  <a:pt x="992953" y="8712"/>
                  <a:pt x="1143137" y="0"/>
                </a:cubicBezTo>
                <a:cubicBezTo>
                  <a:pt x="1293321" y="-8712"/>
                  <a:pt x="1446559" y="7139"/>
                  <a:pt x="1551770" y="0"/>
                </a:cubicBezTo>
                <a:cubicBezTo>
                  <a:pt x="1656981" y="-7139"/>
                  <a:pt x="1887339" y="50486"/>
                  <a:pt x="2069026" y="0"/>
                </a:cubicBezTo>
                <a:cubicBezTo>
                  <a:pt x="2250713" y="-50486"/>
                  <a:pt x="2367450" y="33022"/>
                  <a:pt x="2550075" y="0"/>
                </a:cubicBezTo>
                <a:cubicBezTo>
                  <a:pt x="2732700" y="-33022"/>
                  <a:pt x="2777762" y="43406"/>
                  <a:pt x="2994916" y="0"/>
                </a:cubicBezTo>
                <a:cubicBezTo>
                  <a:pt x="3212070" y="-43406"/>
                  <a:pt x="3371217" y="4805"/>
                  <a:pt x="3620796" y="0"/>
                </a:cubicBezTo>
                <a:cubicBezTo>
                  <a:pt x="3669921" y="208930"/>
                  <a:pt x="3602402" y="321716"/>
                  <a:pt x="3620796" y="549381"/>
                </a:cubicBezTo>
                <a:cubicBezTo>
                  <a:pt x="3639190" y="777046"/>
                  <a:pt x="3615593" y="850878"/>
                  <a:pt x="3620796" y="1077218"/>
                </a:cubicBezTo>
                <a:cubicBezTo>
                  <a:pt x="3516400" y="1089550"/>
                  <a:pt x="3414178" y="1045135"/>
                  <a:pt x="3212163" y="1077218"/>
                </a:cubicBezTo>
                <a:cubicBezTo>
                  <a:pt x="3010148" y="1109301"/>
                  <a:pt x="2891386" y="1026918"/>
                  <a:pt x="2767323" y="1077218"/>
                </a:cubicBezTo>
                <a:cubicBezTo>
                  <a:pt x="2643260" y="1127518"/>
                  <a:pt x="2473291" y="1032861"/>
                  <a:pt x="2322482" y="1077218"/>
                </a:cubicBezTo>
                <a:cubicBezTo>
                  <a:pt x="2171673" y="1121575"/>
                  <a:pt x="1942915" y="1065717"/>
                  <a:pt x="1769017" y="1077218"/>
                </a:cubicBezTo>
                <a:cubicBezTo>
                  <a:pt x="1595119" y="1088719"/>
                  <a:pt x="1398988" y="1019141"/>
                  <a:pt x="1215553" y="1077218"/>
                </a:cubicBezTo>
                <a:cubicBezTo>
                  <a:pt x="1032118" y="1135295"/>
                  <a:pt x="931568" y="1057370"/>
                  <a:pt x="806920" y="1077218"/>
                </a:cubicBezTo>
                <a:cubicBezTo>
                  <a:pt x="682272" y="1097066"/>
                  <a:pt x="256765" y="1036381"/>
                  <a:pt x="0" y="1077218"/>
                </a:cubicBezTo>
                <a:cubicBezTo>
                  <a:pt x="-24976" y="810705"/>
                  <a:pt x="60581" y="793018"/>
                  <a:pt x="0" y="517065"/>
                </a:cubicBezTo>
                <a:cubicBezTo>
                  <a:pt x="-60581" y="241112"/>
                  <a:pt x="28349" y="14605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53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32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ないとわれません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F2BDEC-A34F-34DA-E43C-CFFE15156B23}"/>
              </a:ext>
            </a:extLst>
          </p:cNvPr>
          <p:cNvSpPr txBox="1"/>
          <p:nvPr/>
        </p:nvSpPr>
        <p:spPr>
          <a:xfrm>
            <a:off x="2164080" y="5457287"/>
            <a:ext cx="3749692" cy="1077218"/>
          </a:xfrm>
          <a:custGeom>
            <a:avLst/>
            <a:gdLst>
              <a:gd name="connsiteX0" fmla="*/ 0 w 3749692"/>
              <a:gd name="connsiteY0" fmla="*/ 0 h 1077218"/>
              <a:gd name="connsiteX1" fmla="*/ 610664 w 3749692"/>
              <a:gd name="connsiteY1" fmla="*/ 0 h 1077218"/>
              <a:gd name="connsiteX2" fmla="*/ 1183831 w 3749692"/>
              <a:gd name="connsiteY2" fmla="*/ 0 h 1077218"/>
              <a:gd name="connsiteX3" fmla="*/ 1607011 w 3749692"/>
              <a:gd name="connsiteY3" fmla="*/ 0 h 1077218"/>
              <a:gd name="connsiteX4" fmla="*/ 2142681 w 3749692"/>
              <a:gd name="connsiteY4" fmla="*/ 0 h 1077218"/>
              <a:gd name="connsiteX5" fmla="*/ 2640855 w 3749692"/>
              <a:gd name="connsiteY5" fmla="*/ 0 h 1077218"/>
              <a:gd name="connsiteX6" fmla="*/ 3101531 w 3749692"/>
              <a:gd name="connsiteY6" fmla="*/ 0 h 1077218"/>
              <a:gd name="connsiteX7" fmla="*/ 3749692 w 3749692"/>
              <a:gd name="connsiteY7" fmla="*/ 0 h 1077218"/>
              <a:gd name="connsiteX8" fmla="*/ 3749692 w 3749692"/>
              <a:gd name="connsiteY8" fmla="*/ 549381 h 1077218"/>
              <a:gd name="connsiteX9" fmla="*/ 3749692 w 3749692"/>
              <a:gd name="connsiteY9" fmla="*/ 1077218 h 1077218"/>
              <a:gd name="connsiteX10" fmla="*/ 3326512 w 3749692"/>
              <a:gd name="connsiteY10" fmla="*/ 1077218 h 1077218"/>
              <a:gd name="connsiteX11" fmla="*/ 2865836 w 3749692"/>
              <a:gd name="connsiteY11" fmla="*/ 1077218 h 1077218"/>
              <a:gd name="connsiteX12" fmla="*/ 2405160 w 3749692"/>
              <a:gd name="connsiteY12" fmla="*/ 1077218 h 1077218"/>
              <a:gd name="connsiteX13" fmla="*/ 1831992 w 3749692"/>
              <a:gd name="connsiteY13" fmla="*/ 1077218 h 1077218"/>
              <a:gd name="connsiteX14" fmla="*/ 1258825 w 3749692"/>
              <a:gd name="connsiteY14" fmla="*/ 1077218 h 1077218"/>
              <a:gd name="connsiteX15" fmla="*/ 835646 w 3749692"/>
              <a:gd name="connsiteY15" fmla="*/ 1077218 h 1077218"/>
              <a:gd name="connsiteX16" fmla="*/ 0 w 3749692"/>
              <a:gd name="connsiteY16" fmla="*/ 1077218 h 1077218"/>
              <a:gd name="connsiteX17" fmla="*/ 0 w 3749692"/>
              <a:gd name="connsiteY17" fmla="*/ 517065 h 1077218"/>
              <a:gd name="connsiteX18" fmla="*/ 0 w 3749692"/>
              <a:gd name="connsiteY18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49692" h="1077218" extrusionOk="0">
                <a:moveTo>
                  <a:pt x="0" y="0"/>
                </a:moveTo>
                <a:cubicBezTo>
                  <a:pt x="187013" y="-26266"/>
                  <a:pt x="353060" y="123"/>
                  <a:pt x="610664" y="0"/>
                </a:cubicBezTo>
                <a:cubicBezTo>
                  <a:pt x="868268" y="-123"/>
                  <a:pt x="976386" y="38269"/>
                  <a:pt x="1183831" y="0"/>
                </a:cubicBezTo>
                <a:cubicBezTo>
                  <a:pt x="1391276" y="-38269"/>
                  <a:pt x="1434983" y="49972"/>
                  <a:pt x="1607011" y="0"/>
                </a:cubicBezTo>
                <a:cubicBezTo>
                  <a:pt x="1779039" y="-49972"/>
                  <a:pt x="1946031" y="53150"/>
                  <a:pt x="2142681" y="0"/>
                </a:cubicBezTo>
                <a:cubicBezTo>
                  <a:pt x="2339331" y="-53150"/>
                  <a:pt x="2438010" y="30223"/>
                  <a:pt x="2640855" y="0"/>
                </a:cubicBezTo>
                <a:cubicBezTo>
                  <a:pt x="2843700" y="-30223"/>
                  <a:pt x="2970203" y="53994"/>
                  <a:pt x="3101531" y="0"/>
                </a:cubicBezTo>
                <a:cubicBezTo>
                  <a:pt x="3232859" y="-53994"/>
                  <a:pt x="3491855" y="11977"/>
                  <a:pt x="3749692" y="0"/>
                </a:cubicBezTo>
                <a:cubicBezTo>
                  <a:pt x="3798817" y="208930"/>
                  <a:pt x="3731298" y="321716"/>
                  <a:pt x="3749692" y="549381"/>
                </a:cubicBezTo>
                <a:cubicBezTo>
                  <a:pt x="3768086" y="777046"/>
                  <a:pt x="3744489" y="850878"/>
                  <a:pt x="3749692" y="1077218"/>
                </a:cubicBezTo>
                <a:cubicBezTo>
                  <a:pt x="3584303" y="1083814"/>
                  <a:pt x="3475750" y="1066086"/>
                  <a:pt x="3326512" y="1077218"/>
                </a:cubicBezTo>
                <a:cubicBezTo>
                  <a:pt x="3177274" y="1088350"/>
                  <a:pt x="3040541" y="1045846"/>
                  <a:pt x="2865836" y="1077218"/>
                </a:cubicBezTo>
                <a:cubicBezTo>
                  <a:pt x="2691131" y="1108590"/>
                  <a:pt x="2627609" y="1056683"/>
                  <a:pt x="2405160" y="1077218"/>
                </a:cubicBezTo>
                <a:cubicBezTo>
                  <a:pt x="2182711" y="1097753"/>
                  <a:pt x="2045265" y="1041754"/>
                  <a:pt x="1831992" y="1077218"/>
                </a:cubicBezTo>
                <a:cubicBezTo>
                  <a:pt x="1618719" y="1112682"/>
                  <a:pt x="1438565" y="1056385"/>
                  <a:pt x="1258825" y="1077218"/>
                </a:cubicBezTo>
                <a:cubicBezTo>
                  <a:pt x="1079085" y="1098051"/>
                  <a:pt x="932505" y="1048278"/>
                  <a:pt x="835646" y="1077218"/>
                </a:cubicBezTo>
                <a:cubicBezTo>
                  <a:pt x="738787" y="1106158"/>
                  <a:pt x="225123" y="1059601"/>
                  <a:pt x="0" y="1077218"/>
                </a:cubicBezTo>
                <a:cubicBezTo>
                  <a:pt x="-24976" y="810705"/>
                  <a:pt x="60581" y="793018"/>
                  <a:pt x="0" y="517065"/>
                </a:cubicBezTo>
                <a:cubicBezTo>
                  <a:pt x="-60581" y="241112"/>
                  <a:pt x="28349" y="146053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次の位まで見て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224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7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4" grpId="0"/>
      <p:bldP spid="43" grpId="0"/>
      <p:bldP spid="55" grpId="0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1430593" y="3092784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7536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2818376" y="3118480"/>
            <a:ext cx="24953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8FA628-26F7-412C-A57D-2D9DC272F380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1B078-30FE-41A1-99CF-D80B7B54509C}"/>
              </a:ext>
            </a:extLst>
          </p:cNvPr>
          <p:cNvSpPr txBox="1"/>
          <p:nvPr/>
        </p:nvSpPr>
        <p:spPr>
          <a:xfrm>
            <a:off x="6195560" y="3103497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6892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9AAC96-12B8-4482-8562-0ECB845BE427}"/>
              </a:ext>
            </a:extLst>
          </p:cNvPr>
          <p:cNvCxnSpPr>
            <a:cxnSpLocks/>
          </p:cNvCxnSpPr>
          <p:nvPr/>
        </p:nvCxnSpPr>
        <p:spPr>
          <a:xfrm>
            <a:off x="7502063" y="3126631"/>
            <a:ext cx="25055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15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1430593" y="3092784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2818376" y="3118480"/>
            <a:ext cx="24953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962295" y="2411660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3704544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194220" y="4436141"/>
            <a:ext cx="196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1256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008113" y="4411689"/>
            <a:ext cx="23055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 flipH="1">
            <a:off x="4380270" y="2421401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5080317"/>
            <a:ext cx="187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1256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008113" y="5767193"/>
            <a:ext cx="23055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380270" y="5767193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8FA628-26F7-412C-A57D-2D9DC272F380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1B078-30FE-41A1-99CF-D80B7B54509C}"/>
              </a:ext>
            </a:extLst>
          </p:cNvPr>
          <p:cNvSpPr txBox="1"/>
          <p:nvPr/>
        </p:nvSpPr>
        <p:spPr>
          <a:xfrm>
            <a:off x="6195560" y="3103497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6892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9AAC96-12B8-4482-8562-0ECB845BE427}"/>
              </a:ext>
            </a:extLst>
          </p:cNvPr>
          <p:cNvCxnSpPr>
            <a:cxnSpLocks/>
          </p:cNvCxnSpPr>
          <p:nvPr/>
        </p:nvCxnSpPr>
        <p:spPr>
          <a:xfrm>
            <a:off x="7502063" y="3126631"/>
            <a:ext cx="25055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8C4734-F61E-7A23-3352-76F65C98A103}"/>
              </a:ext>
            </a:extLst>
          </p:cNvPr>
          <p:cNvSpPr txBox="1"/>
          <p:nvPr/>
        </p:nvSpPr>
        <p:spPr>
          <a:xfrm>
            <a:off x="878475" y="1724784"/>
            <a:ext cx="5317085" cy="646331"/>
          </a:xfrm>
          <a:custGeom>
            <a:avLst/>
            <a:gdLst>
              <a:gd name="connsiteX0" fmla="*/ 0 w 5317085"/>
              <a:gd name="connsiteY0" fmla="*/ 0 h 646331"/>
              <a:gd name="connsiteX1" fmla="*/ 697129 w 5317085"/>
              <a:gd name="connsiteY1" fmla="*/ 0 h 646331"/>
              <a:gd name="connsiteX2" fmla="*/ 1341087 w 5317085"/>
              <a:gd name="connsiteY2" fmla="*/ 0 h 646331"/>
              <a:gd name="connsiteX3" fmla="*/ 1772362 w 5317085"/>
              <a:gd name="connsiteY3" fmla="*/ 0 h 646331"/>
              <a:gd name="connsiteX4" fmla="*/ 2363149 w 5317085"/>
              <a:gd name="connsiteY4" fmla="*/ 0 h 646331"/>
              <a:gd name="connsiteX5" fmla="*/ 2900765 w 5317085"/>
              <a:gd name="connsiteY5" fmla="*/ 0 h 646331"/>
              <a:gd name="connsiteX6" fmla="*/ 3385211 w 5317085"/>
              <a:gd name="connsiteY6" fmla="*/ 0 h 646331"/>
              <a:gd name="connsiteX7" fmla="*/ 4029169 w 5317085"/>
              <a:gd name="connsiteY7" fmla="*/ 0 h 646331"/>
              <a:gd name="connsiteX8" fmla="*/ 4673127 w 5317085"/>
              <a:gd name="connsiteY8" fmla="*/ 0 h 646331"/>
              <a:gd name="connsiteX9" fmla="*/ 5317085 w 5317085"/>
              <a:gd name="connsiteY9" fmla="*/ 0 h 646331"/>
              <a:gd name="connsiteX10" fmla="*/ 5317085 w 5317085"/>
              <a:gd name="connsiteY10" fmla="*/ 310239 h 646331"/>
              <a:gd name="connsiteX11" fmla="*/ 5317085 w 5317085"/>
              <a:gd name="connsiteY11" fmla="*/ 646331 h 646331"/>
              <a:gd name="connsiteX12" fmla="*/ 4726298 w 5317085"/>
              <a:gd name="connsiteY12" fmla="*/ 646331 h 646331"/>
              <a:gd name="connsiteX13" fmla="*/ 4082340 w 5317085"/>
              <a:gd name="connsiteY13" fmla="*/ 646331 h 646331"/>
              <a:gd name="connsiteX14" fmla="*/ 3438382 w 5317085"/>
              <a:gd name="connsiteY14" fmla="*/ 646331 h 646331"/>
              <a:gd name="connsiteX15" fmla="*/ 3007107 w 5317085"/>
              <a:gd name="connsiteY15" fmla="*/ 646331 h 646331"/>
              <a:gd name="connsiteX16" fmla="*/ 2469491 w 5317085"/>
              <a:gd name="connsiteY16" fmla="*/ 646331 h 646331"/>
              <a:gd name="connsiteX17" fmla="*/ 1772362 w 5317085"/>
              <a:gd name="connsiteY17" fmla="*/ 646331 h 646331"/>
              <a:gd name="connsiteX18" fmla="*/ 1341087 w 5317085"/>
              <a:gd name="connsiteY18" fmla="*/ 646331 h 646331"/>
              <a:gd name="connsiteX19" fmla="*/ 643958 w 5317085"/>
              <a:gd name="connsiteY19" fmla="*/ 646331 h 646331"/>
              <a:gd name="connsiteX20" fmla="*/ 0 w 5317085"/>
              <a:gd name="connsiteY20" fmla="*/ 646331 h 646331"/>
              <a:gd name="connsiteX21" fmla="*/ 0 w 5317085"/>
              <a:gd name="connsiteY21" fmla="*/ 342555 h 646331"/>
              <a:gd name="connsiteX22" fmla="*/ 0 w 5317085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17085" h="646331" extrusionOk="0">
                <a:moveTo>
                  <a:pt x="0" y="0"/>
                </a:moveTo>
                <a:cubicBezTo>
                  <a:pt x="240662" y="-37092"/>
                  <a:pt x="358916" y="35666"/>
                  <a:pt x="697129" y="0"/>
                </a:cubicBezTo>
                <a:cubicBezTo>
                  <a:pt x="1035342" y="-35666"/>
                  <a:pt x="1035512" y="3019"/>
                  <a:pt x="1341087" y="0"/>
                </a:cubicBezTo>
                <a:cubicBezTo>
                  <a:pt x="1646662" y="-3019"/>
                  <a:pt x="1637411" y="18173"/>
                  <a:pt x="1772362" y="0"/>
                </a:cubicBezTo>
                <a:cubicBezTo>
                  <a:pt x="1907314" y="-18173"/>
                  <a:pt x="2197171" y="58459"/>
                  <a:pt x="2363149" y="0"/>
                </a:cubicBezTo>
                <a:cubicBezTo>
                  <a:pt x="2529127" y="-58459"/>
                  <a:pt x="2742159" y="32493"/>
                  <a:pt x="2900765" y="0"/>
                </a:cubicBezTo>
                <a:cubicBezTo>
                  <a:pt x="3059371" y="-32493"/>
                  <a:pt x="3170540" y="4813"/>
                  <a:pt x="3385211" y="0"/>
                </a:cubicBezTo>
                <a:cubicBezTo>
                  <a:pt x="3599882" y="-4813"/>
                  <a:pt x="3857493" y="12444"/>
                  <a:pt x="4029169" y="0"/>
                </a:cubicBezTo>
                <a:cubicBezTo>
                  <a:pt x="4200845" y="-12444"/>
                  <a:pt x="4366658" y="4676"/>
                  <a:pt x="4673127" y="0"/>
                </a:cubicBezTo>
                <a:cubicBezTo>
                  <a:pt x="4979596" y="-4676"/>
                  <a:pt x="5132696" y="8684"/>
                  <a:pt x="5317085" y="0"/>
                </a:cubicBezTo>
                <a:cubicBezTo>
                  <a:pt x="5343980" y="154000"/>
                  <a:pt x="5316484" y="163256"/>
                  <a:pt x="5317085" y="310239"/>
                </a:cubicBezTo>
                <a:cubicBezTo>
                  <a:pt x="5317686" y="457222"/>
                  <a:pt x="5289240" y="573755"/>
                  <a:pt x="5317085" y="646331"/>
                </a:cubicBezTo>
                <a:cubicBezTo>
                  <a:pt x="5138040" y="710431"/>
                  <a:pt x="4966619" y="628878"/>
                  <a:pt x="4726298" y="646331"/>
                </a:cubicBezTo>
                <a:cubicBezTo>
                  <a:pt x="4485977" y="663784"/>
                  <a:pt x="4376583" y="618607"/>
                  <a:pt x="4082340" y="646331"/>
                </a:cubicBezTo>
                <a:cubicBezTo>
                  <a:pt x="3788097" y="674055"/>
                  <a:pt x="3628742" y="645092"/>
                  <a:pt x="3438382" y="646331"/>
                </a:cubicBezTo>
                <a:cubicBezTo>
                  <a:pt x="3248022" y="647570"/>
                  <a:pt x="3180699" y="629575"/>
                  <a:pt x="3007107" y="646331"/>
                </a:cubicBezTo>
                <a:cubicBezTo>
                  <a:pt x="2833516" y="663087"/>
                  <a:pt x="2693994" y="640883"/>
                  <a:pt x="2469491" y="646331"/>
                </a:cubicBezTo>
                <a:cubicBezTo>
                  <a:pt x="2244988" y="651779"/>
                  <a:pt x="1937602" y="582685"/>
                  <a:pt x="1772362" y="646331"/>
                </a:cubicBezTo>
                <a:cubicBezTo>
                  <a:pt x="1607122" y="709977"/>
                  <a:pt x="1496575" y="597328"/>
                  <a:pt x="1341087" y="646331"/>
                </a:cubicBezTo>
                <a:cubicBezTo>
                  <a:pt x="1185600" y="695334"/>
                  <a:pt x="914979" y="635888"/>
                  <a:pt x="643958" y="646331"/>
                </a:cubicBezTo>
                <a:cubicBezTo>
                  <a:pt x="372937" y="656774"/>
                  <a:pt x="237882" y="641847"/>
                  <a:pt x="0" y="646331"/>
                </a:cubicBezTo>
                <a:cubicBezTo>
                  <a:pt x="-9078" y="556280"/>
                  <a:pt x="6" y="475232"/>
                  <a:pt x="0" y="342555"/>
                </a:cubicBezTo>
                <a:cubicBezTo>
                  <a:pt x="-6" y="209878"/>
                  <a:pt x="30415" y="8575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36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をわる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4" grpId="0"/>
      <p:bldP spid="43" grpId="0"/>
      <p:bldP spid="55" grpId="0"/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1430593" y="3092784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2818376" y="3118480"/>
            <a:ext cx="24953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962295" y="2411660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3704544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628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194220" y="4436141"/>
            <a:ext cx="196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1256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008113" y="4411689"/>
            <a:ext cx="23055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 flipH="1">
            <a:off x="4380270" y="2421401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5080317"/>
            <a:ext cx="187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1256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008113" y="5767193"/>
            <a:ext cx="23055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380270" y="5767193"/>
            <a:ext cx="553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8FA628-26F7-412C-A57D-2D9DC272F380}"/>
              </a:ext>
            </a:extLst>
          </p:cNvPr>
          <p:cNvSpPr txBox="1"/>
          <p:nvPr/>
        </p:nvSpPr>
        <p:spPr>
          <a:xfrm>
            <a:off x="1373926" y="715994"/>
            <a:ext cx="848341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のわり算の問題１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1B078-30FE-41A1-99CF-D80B7B54509C}"/>
              </a:ext>
            </a:extLst>
          </p:cNvPr>
          <p:cNvSpPr txBox="1"/>
          <p:nvPr/>
        </p:nvSpPr>
        <p:spPr>
          <a:xfrm>
            <a:off x="6195560" y="3103497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689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9AAC96-12B8-4482-8562-0ECB845BE427}"/>
              </a:ext>
            </a:extLst>
          </p:cNvPr>
          <p:cNvCxnSpPr>
            <a:cxnSpLocks/>
          </p:cNvCxnSpPr>
          <p:nvPr/>
        </p:nvCxnSpPr>
        <p:spPr>
          <a:xfrm>
            <a:off x="7502063" y="3126631"/>
            <a:ext cx="25055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8C4734-F61E-7A23-3352-76F65C98A103}"/>
              </a:ext>
            </a:extLst>
          </p:cNvPr>
          <p:cNvSpPr txBox="1"/>
          <p:nvPr/>
        </p:nvSpPr>
        <p:spPr>
          <a:xfrm>
            <a:off x="5836555" y="1724784"/>
            <a:ext cx="5317085" cy="646331"/>
          </a:xfrm>
          <a:custGeom>
            <a:avLst/>
            <a:gdLst>
              <a:gd name="connsiteX0" fmla="*/ 0 w 5317085"/>
              <a:gd name="connsiteY0" fmla="*/ 0 h 646331"/>
              <a:gd name="connsiteX1" fmla="*/ 697129 w 5317085"/>
              <a:gd name="connsiteY1" fmla="*/ 0 h 646331"/>
              <a:gd name="connsiteX2" fmla="*/ 1341087 w 5317085"/>
              <a:gd name="connsiteY2" fmla="*/ 0 h 646331"/>
              <a:gd name="connsiteX3" fmla="*/ 1772362 w 5317085"/>
              <a:gd name="connsiteY3" fmla="*/ 0 h 646331"/>
              <a:gd name="connsiteX4" fmla="*/ 2363149 w 5317085"/>
              <a:gd name="connsiteY4" fmla="*/ 0 h 646331"/>
              <a:gd name="connsiteX5" fmla="*/ 2900765 w 5317085"/>
              <a:gd name="connsiteY5" fmla="*/ 0 h 646331"/>
              <a:gd name="connsiteX6" fmla="*/ 3385211 w 5317085"/>
              <a:gd name="connsiteY6" fmla="*/ 0 h 646331"/>
              <a:gd name="connsiteX7" fmla="*/ 4029169 w 5317085"/>
              <a:gd name="connsiteY7" fmla="*/ 0 h 646331"/>
              <a:gd name="connsiteX8" fmla="*/ 4673127 w 5317085"/>
              <a:gd name="connsiteY8" fmla="*/ 0 h 646331"/>
              <a:gd name="connsiteX9" fmla="*/ 5317085 w 5317085"/>
              <a:gd name="connsiteY9" fmla="*/ 0 h 646331"/>
              <a:gd name="connsiteX10" fmla="*/ 5317085 w 5317085"/>
              <a:gd name="connsiteY10" fmla="*/ 310239 h 646331"/>
              <a:gd name="connsiteX11" fmla="*/ 5317085 w 5317085"/>
              <a:gd name="connsiteY11" fmla="*/ 646331 h 646331"/>
              <a:gd name="connsiteX12" fmla="*/ 4726298 w 5317085"/>
              <a:gd name="connsiteY12" fmla="*/ 646331 h 646331"/>
              <a:gd name="connsiteX13" fmla="*/ 4082340 w 5317085"/>
              <a:gd name="connsiteY13" fmla="*/ 646331 h 646331"/>
              <a:gd name="connsiteX14" fmla="*/ 3438382 w 5317085"/>
              <a:gd name="connsiteY14" fmla="*/ 646331 h 646331"/>
              <a:gd name="connsiteX15" fmla="*/ 3007107 w 5317085"/>
              <a:gd name="connsiteY15" fmla="*/ 646331 h 646331"/>
              <a:gd name="connsiteX16" fmla="*/ 2469491 w 5317085"/>
              <a:gd name="connsiteY16" fmla="*/ 646331 h 646331"/>
              <a:gd name="connsiteX17" fmla="*/ 1772362 w 5317085"/>
              <a:gd name="connsiteY17" fmla="*/ 646331 h 646331"/>
              <a:gd name="connsiteX18" fmla="*/ 1341087 w 5317085"/>
              <a:gd name="connsiteY18" fmla="*/ 646331 h 646331"/>
              <a:gd name="connsiteX19" fmla="*/ 643958 w 5317085"/>
              <a:gd name="connsiteY19" fmla="*/ 646331 h 646331"/>
              <a:gd name="connsiteX20" fmla="*/ 0 w 5317085"/>
              <a:gd name="connsiteY20" fmla="*/ 646331 h 646331"/>
              <a:gd name="connsiteX21" fmla="*/ 0 w 5317085"/>
              <a:gd name="connsiteY21" fmla="*/ 342555 h 646331"/>
              <a:gd name="connsiteX22" fmla="*/ 0 w 5317085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17085" h="646331" extrusionOk="0">
                <a:moveTo>
                  <a:pt x="0" y="0"/>
                </a:moveTo>
                <a:cubicBezTo>
                  <a:pt x="240662" y="-37092"/>
                  <a:pt x="358916" y="35666"/>
                  <a:pt x="697129" y="0"/>
                </a:cubicBezTo>
                <a:cubicBezTo>
                  <a:pt x="1035342" y="-35666"/>
                  <a:pt x="1035512" y="3019"/>
                  <a:pt x="1341087" y="0"/>
                </a:cubicBezTo>
                <a:cubicBezTo>
                  <a:pt x="1646662" y="-3019"/>
                  <a:pt x="1637411" y="18173"/>
                  <a:pt x="1772362" y="0"/>
                </a:cubicBezTo>
                <a:cubicBezTo>
                  <a:pt x="1907314" y="-18173"/>
                  <a:pt x="2197171" y="58459"/>
                  <a:pt x="2363149" y="0"/>
                </a:cubicBezTo>
                <a:cubicBezTo>
                  <a:pt x="2529127" y="-58459"/>
                  <a:pt x="2742159" y="32493"/>
                  <a:pt x="2900765" y="0"/>
                </a:cubicBezTo>
                <a:cubicBezTo>
                  <a:pt x="3059371" y="-32493"/>
                  <a:pt x="3170540" y="4813"/>
                  <a:pt x="3385211" y="0"/>
                </a:cubicBezTo>
                <a:cubicBezTo>
                  <a:pt x="3599882" y="-4813"/>
                  <a:pt x="3857493" y="12444"/>
                  <a:pt x="4029169" y="0"/>
                </a:cubicBezTo>
                <a:cubicBezTo>
                  <a:pt x="4200845" y="-12444"/>
                  <a:pt x="4366658" y="4676"/>
                  <a:pt x="4673127" y="0"/>
                </a:cubicBezTo>
                <a:cubicBezTo>
                  <a:pt x="4979596" y="-4676"/>
                  <a:pt x="5132696" y="8684"/>
                  <a:pt x="5317085" y="0"/>
                </a:cubicBezTo>
                <a:cubicBezTo>
                  <a:pt x="5343980" y="154000"/>
                  <a:pt x="5316484" y="163256"/>
                  <a:pt x="5317085" y="310239"/>
                </a:cubicBezTo>
                <a:cubicBezTo>
                  <a:pt x="5317686" y="457222"/>
                  <a:pt x="5289240" y="573755"/>
                  <a:pt x="5317085" y="646331"/>
                </a:cubicBezTo>
                <a:cubicBezTo>
                  <a:pt x="5138040" y="710431"/>
                  <a:pt x="4966619" y="628878"/>
                  <a:pt x="4726298" y="646331"/>
                </a:cubicBezTo>
                <a:cubicBezTo>
                  <a:pt x="4485977" y="663784"/>
                  <a:pt x="4376583" y="618607"/>
                  <a:pt x="4082340" y="646331"/>
                </a:cubicBezTo>
                <a:cubicBezTo>
                  <a:pt x="3788097" y="674055"/>
                  <a:pt x="3628742" y="645092"/>
                  <a:pt x="3438382" y="646331"/>
                </a:cubicBezTo>
                <a:cubicBezTo>
                  <a:pt x="3248022" y="647570"/>
                  <a:pt x="3180699" y="629575"/>
                  <a:pt x="3007107" y="646331"/>
                </a:cubicBezTo>
                <a:cubicBezTo>
                  <a:pt x="2833516" y="663087"/>
                  <a:pt x="2693994" y="640883"/>
                  <a:pt x="2469491" y="646331"/>
                </a:cubicBezTo>
                <a:cubicBezTo>
                  <a:pt x="2244988" y="651779"/>
                  <a:pt x="1937602" y="582685"/>
                  <a:pt x="1772362" y="646331"/>
                </a:cubicBezTo>
                <a:cubicBezTo>
                  <a:pt x="1607122" y="709977"/>
                  <a:pt x="1496575" y="597328"/>
                  <a:pt x="1341087" y="646331"/>
                </a:cubicBezTo>
                <a:cubicBezTo>
                  <a:pt x="1185600" y="695334"/>
                  <a:pt x="914979" y="635888"/>
                  <a:pt x="643958" y="646331"/>
                </a:cubicBezTo>
                <a:cubicBezTo>
                  <a:pt x="372937" y="656774"/>
                  <a:pt x="237882" y="641847"/>
                  <a:pt x="0" y="646331"/>
                </a:cubicBezTo>
                <a:cubicBezTo>
                  <a:pt x="-9078" y="556280"/>
                  <a:pt x="6" y="475232"/>
                  <a:pt x="0" y="342555"/>
                </a:cubicBezTo>
                <a:cubicBezTo>
                  <a:pt x="-6" y="209878"/>
                  <a:pt x="30415" y="85756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410485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36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をわる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EF5259-CE9F-B2FA-E364-C655CB733952}"/>
              </a:ext>
            </a:extLst>
          </p:cNvPr>
          <p:cNvSpPr txBox="1"/>
          <p:nvPr/>
        </p:nvSpPr>
        <p:spPr>
          <a:xfrm>
            <a:off x="8720341" y="2401752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CA020D-0A6C-1974-93C7-87C16035DD30}"/>
              </a:ext>
            </a:extLst>
          </p:cNvPr>
          <p:cNvSpPr txBox="1"/>
          <p:nvPr/>
        </p:nvSpPr>
        <p:spPr>
          <a:xfrm>
            <a:off x="7931796" y="3706074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625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14D73A-2562-E454-E0FF-9536FDA91A28}"/>
              </a:ext>
            </a:extLst>
          </p:cNvPr>
          <p:cNvCxnSpPr>
            <a:cxnSpLocks/>
          </p:cNvCxnSpPr>
          <p:nvPr/>
        </p:nvCxnSpPr>
        <p:spPr>
          <a:xfrm>
            <a:off x="7678211" y="4405835"/>
            <a:ext cx="230906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E96E67-CB38-B464-9D51-A85E3EB2E873}"/>
              </a:ext>
            </a:extLst>
          </p:cNvPr>
          <p:cNvSpPr txBox="1"/>
          <p:nvPr/>
        </p:nvSpPr>
        <p:spPr>
          <a:xfrm>
            <a:off x="8371491" y="4401781"/>
            <a:ext cx="1390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642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638A7D-B02A-1636-FC81-35D73D0409B7}"/>
              </a:ext>
            </a:extLst>
          </p:cNvPr>
          <p:cNvSpPr txBox="1"/>
          <p:nvPr/>
        </p:nvSpPr>
        <p:spPr>
          <a:xfrm flipH="1">
            <a:off x="9120300" y="2411493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BD18E1-82E2-E326-E757-891728B1D955}"/>
              </a:ext>
            </a:extLst>
          </p:cNvPr>
          <p:cNvSpPr txBox="1"/>
          <p:nvPr/>
        </p:nvSpPr>
        <p:spPr>
          <a:xfrm>
            <a:off x="8364752" y="5045957"/>
            <a:ext cx="1390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625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AD552B5-7AFB-5290-3202-5C1E0ED73470}"/>
              </a:ext>
            </a:extLst>
          </p:cNvPr>
          <p:cNvCxnSpPr>
            <a:cxnSpLocks/>
          </p:cNvCxnSpPr>
          <p:nvPr/>
        </p:nvCxnSpPr>
        <p:spPr>
          <a:xfrm>
            <a:off x="7752080" y="5775950"/>
            <a:ext cx="2235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D3192C-00E3-1CF6-F633-532C94F119CA}"/>
              </a:ext>
            </a:extLst>
          </p:cNvPr>
          <p:cNvSpPr txBox="1"/>
          <p:nvPr/>
        </p:nvSpPr>
        <p:spPr>
          <a:xfrm>
            <a:off x="8720339" y="5757285"/>
            <a:ext cx="981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273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1430593" y="2419613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4479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2818376" y="2445309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8FA628-26F7-412C-A57D-2D9DC272F380}"/>
              </a:ext>
            </a:extLst>
          </p:cNvPr>
          <p:cNvSpPr txBox="1"/>
          <p:nvPr/>
        </p:nvSpPr>
        <p:spPr>
          <a:xfrm>
            <a:off x="1373926" y="715994"/>
            <a:ext cx="831830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1B078-30FE-41A1-99CF-D80B7B54509C}"/>
              </a:ext>
            </a:extLst>
          </p:cNvPr>
          <p:cNvSpPr txBox="1"/>
          <p:nvPr/>
        </p:nvSpPr>
        <p:spPr>
          <a:xfrm>
            <a:off x="6195560" y="2419613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5136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9AAC96-12B8-4482-8562-0ECB845BE427}"/>
              </a:ext>
            </a:extLst>
          </p:cNvPr>
          <p:cNvCxnSpPr>
            <a:cxnSpLocks/>
          </p:cNvCxnSpPr>
          <p:nvPr/>
        </p:nvCxnSpPr>
        <p:spPr>
          <a:xfrm>
            <a:off x="7583343" y="2445309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4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838200" y="1695197"/>
            <a:ext cx="649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ツートムは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円持っています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217A-2249-4A21-AF02-1EA4C4ADF95A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２けたの数でわるわり算（暗算）１</a:t>
            </a:r>
          </a:p>
        </p:txBody>
      </p:sp>
      <p:pic>
        <p:nvPicPr>
          <p:cNvPr id="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DD354D9-7486-EF82-3D30-B208320A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43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2C2CED05-B78B-6D9E-6BDF-4815C88D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2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DD1FEF8B-AE71-6545-24FB-EE270D0F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9350FA40-44C0-716E-4DE4-143A0C49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6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1E16DACA-52AB-E87F-024A-8BB5508C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7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64D14681-3415-74BD-5D8C-A5FCA4B70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48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ABB838D3-07E2-CBA2-1E3D-B1B44479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34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h3.googleusercontent.com/proxy/7cX_uVJgwActKoAaoX8l_pU6SljteM6eHqD5HsbQPIddtRrno1ObUCD1hNMooxIZIciv6nZ6zvR7esdQmcwdDp9fxufDNBxVMAD4jjt5Cl18iXTPZIpNuwTShAscc7bvbhOA3LVZL3WCEyXu8bFdqpmxJ3k-dfQKOOiXVdOZKoc=w1200-h630-p-k-no-nu">
            <a:extLst>
              <a:ext uri="{FF2B5EF4-FFF2-40B4-BE49-F238E27FC236}">
                <a16:creationId xmlns:a16="http://schemas.microsoft.com/office/drawing/2014/main" id="{36921A4C-3C76-D820-8F48-CFF406A7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10" y="2366928"/>
            <a:ext cx="904266" cy="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0F4283-8B28-68C1-5C1D-0C81524405FF}"/>
              </a:ext>
            </a:extLst>
          </p:cNvPr>
          <p:cNvSpPr txBox="1"/>
          <p:nvPr/>
        </p:nvSpPr>
        <p:spPr>
          <a:xfrm>
            <a:off x="885111" y="3870142"/>
            <a:ext cx="853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円のアメを買うと何個買えますか</a:t>
            </a:r>
            <a:endParaRPr kumimoji="1" lang="ja-JP" altLang="en-US" sz="20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1E44F5-C4C3-C10B-F6BC-A45078EB8A60}"/>
              </a:ext>
            </a:extLst>
          </p:cNvPr>
          <p:cNvSpPr txBox="1"/>
          <p:nvPr/>
        </p:nvSpPr>
        <p:spPr>
          <a:xfrm>
            <a:off x="9642557" y="3870142"/>
            <a:ext cx="121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D2FD25-1C5F-584A-97AF-56C2D93F29E5}"/>
              </a:ext>
            </a:extLst>
          </p:cNvPr>
          <p:cNvSpPr txBox="1"/>
          <p:nvPr/>
        </p:nvSpPr>
        <p:spPr>
          <a:xfrm>
            <a:off x="1565138" y="4578028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271463-681A-C622-BC77-2C22D8B26CE7}"/>
              </a:ext>
            </a:extLst>
          </p:cNvPr>
          <p:cNvSpPr txBox="1"/>
          <p:nvPr/>
        </p:nvSpPr>
        <p:spPr>
          <a:xfrm>
            <a:off x="1429463" y="5285914"/>
            <a:ext cx="4849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円玉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＝４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DFCECCA8-478B-2290-DB1F-9E10A17197B1}"/>
              </a:ext>
            </a:extLst>
          </p:cNvPr>
          <p:cNvSpPr/>
          <p:nvPr/>
        </p:nvSpPr>
        <p:spPr>
          <a:xfrm rot="5400000">
            <a:off x="2535140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CD6F6355-040E-030A-0B4E-6FA495F16316}"/>
              </a:ext>
            </a:extLst>
          </p:cNvPr>
          <p:cNvSpPr/>
          <p:nvPr/>
        </p:nvSpPr>
        <p:spPr>
          <a:xfrm rot="5400000">
            <a:off x="4380132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3CB8A84C-DBD6-5A37-6F33-CDA6A26EB1D8}"/>
              </a:ext>
            </a:extLst>
          </p:cNvPr>
          <p:cNvSpPr/>
          <p:nvPr/>
        </p:nvSpPr>
        <p:spPr>
          <a:xfrm rot="5400000">
            <a:off x="6256957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55C8B7BF-13F5-D026-E685-CD1FF266AFF4}"/>
              </a:ext>
            </a:extLst>
          </p:cNvPr>
          <p:cNvSpPr/>
          <p:nvPr/>
        </p:nvSpPr>
        <p:spPr>
          <a:xfrm rot="5400000">
            <a:off x="8133783" y="2610048"/>
            <a:ext cx="579120" cy="1766435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中かっこ 4">
            <a:extLst>
              <a:ext uri="{FF2B5EF4-FFF2-40B4-BE49-F238E27FC236}">
                <a16:creationId xmlns:a16="http://schemas.microsoft.com/office/drawing/2014/main" id="{7D79B1A4-DA1B-8F92-6C26-36029FCF1976}"/>
              </a:ext>
            </a:extLst>
          </p:cNvPr>
          <p:cNvSpPr/>
          <p:nvPr/>
        </p:nvSpPr>
        <p:spPr>
          <a:xfrm>
            <a:off x="7335520" y="4814366"/>
            <a:ext cx="3807334" cy="1467062"/>
          </a:xfrm>
          <a:prstGeom prst="bracePair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55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1430593" y="2419613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2818376" y="2445309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962295" y="1738489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2981638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194220" y="3738518"/>
            <a:ext cx="196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1419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008113" y="3742572"/>
            <a:ext cx="20842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 flipH="1">
            <a:off x="4380270" y="1748230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4382694"/>
            <a:ext cx="187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1377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132304" y="511268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024212" y="5094022"/>
            <a:ext cx="113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8FA628-26F7-412C-A57D-2D9DC272F380}"/>
              </a:ext>
            </a:extLst>
          </p:cNvPr>
          <p:cNvSpPr txBox="1"/>
          <p:nvPr/>
        </p:nvSpPr>
        <p:spPr>
          <a:xfrm>
            <a:off x="1373926" y="715994"/>
            <a:ext cx="831830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1B078-30FE-41A1-99CF-D80B7B54509C}"/>
              </a:ext>
            </a:extLst>
          </p:cNvPr>
          <p:cNvSpPr txBox="1"/>
          <p:nvPr/>
        </p:nvSpPr>
        <p:spPr>
          <a:xfrm>
            <a:off x="6195560" y="2419613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5136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9AAC96-12B8-4482-8562-0ECB845BE427}"/>
              </a:ext>
            </a:extLst>
          </p:cNvPr>
          <p:cNvCxnSpPr>
            <a:cxnSpLocks/>
          </p:cNvCxnSpPr>
          <p:nvPr/>
        </p:nvCxnSpPr>
        <p:spPr>
          <a:xfrm>
            <a:off x="7583343" y="2445309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4" grpId="0"/>
      <p:bldP spid="43" grpId="0"/>
      <p:bldP spid="5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1430593" y="2419613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2818376" y="2445309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3962295" y="1738489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2981638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306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194220" y="3738518"/>
            <a:ext cx="1960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1419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008113" y="3742572"/>
            <a:ext cx="20842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 flipH="1">
            <a:off x="4380270" y="1748230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3216604" y="4382694"/>
            <a:ext cx="1875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1377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3132304" y="5112687"/>
            <a:ext cx="196006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4024212" y="5094022"/>
            <a:ext cx="113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8FA628-26F7-412C-A57D-2D9DC272F380}"/>
              </a:ext>
            </a:extLst>
          </p:cNvPr>
          <p:cNvSpPr txBox="1"/>
          <p:nvPr/>
        </p:nvSpPr>
        <p:spPr>
          <a:xfrm>
            <a:off x="1373926" y="715994"/>
            <a:ext cx="831830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のわり算の問題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91B078-30FE-41A1-99CF-D80B7B54509C}"/>
              </a:ext>
            </a:extLst>
          </p:cNvPr>
          <p:cNvSpPr txBox="1"/>
          <p:nvPr/>
        </p:nvSpPr>
        <p:spPr>
          <a:xfrm>
            <a:off x="6195560" y="2419613"/>
            <a:ext cx="366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highlight>
                  <a:srgbClr val="FFFF00"/>
                </a:highligh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513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C9AAC96-12B8-4482-8562-0ECB845BE427}"/>
              </a:ext>
            </a:extLst>
          </p:cNvPr>
          <p:cNvCxnSpPr>
            <a:cxnSpLocks/>
          </p:cNvCxnSpPr>
          <p:nvPr/>
        </p:nvCxnSpPr>
        <p:spPr>
          <a:xfrm>
            <a:off x="7583343" y="2445309"/>
            <a:ext cx="22739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B4C214-2878-4DDA-AB00-83F689D54D04}"/>
              </a:ext>
            </a:extLst>
          </p:cNvPr>
          <p:cNvSpPr txBox="1"/>
          <p:nvPr/>
        </p:nvSpPr>
        <p:spPr>
          <a:xfrm>
            <a:off x="8720341" y="1738489"/>
            <a:ext cx="98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399BC0-8961-4A77-AB28-63924F120DF8}"/>
              </a:ext>
            </a:extLst>
          </p:cNvPr>
          <p:cNvSpPr txBox="1"/>
          <p:nvPr/>
        </p:nvSpPr>
        <p:spPr>
          <a:xfrm>
            <a:off x="7955926" y="2996709"/>
            <a:ext cx="1875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26A9C4D-A75B-4C01-917D-3958AF3465D8}"/>
              </a:ext>
            </a:extLst>
          </p:cNvPr>
          <p:cNvCxnSpPr>
            <a:cxnSpLocks/>
          </p:cNvCxnSpPr>
          <p:nvPr/>
        </p:nvCxnSpPr>
        <p:spPr>
          <a:xfrm>
            <a:off x="7678211" y="3742572"/>
            <a:ext cx="208425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5E1E5F-541A-468E-BBCB-F00E5C81F07E}"/>
              </a:ext>
            </a:extLst>
          </p:cNvPr>
          <p:cNvSpPr txBox="1"/>
          <p:nvPr/>
        </p:nvSpPr>
        <p:spPr>
          <a:xfrm>
            <a:off x="8371491" y="3738518"/>
            <a:ext cx="1390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196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7763DE-E83E-4660-B38E-111664A596DC}"/>
              </a:ext>
            </a:extLst>
          </p:cNvPr>
          <p:cNvSpPr txBox="1"/>
          <p:nvPr/>
        </p:nvSpPr>
        <p:spPr>
          <a:xfrm flipH="1">
            <a:off x="9120300" y="1748230"/>
            <a:ext cx="56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B9A33B-AFE4-4093-851E-F4AD1706E826}"/>
              </a:ext>
            </a:extLst>
          </p:cNvPr>
          <p:cNvSpPr txBox="1"/>
          <p:nvPr/>
        </p:nvSpPr>
        <p:spPr>
          <a:xfrm>
            <a:off x="8558913" y="4382694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0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5C30A0-A901-4C51-480C-9888E613E814}"/>
              </a:ext>
            </a:extLst>
          </p:cNvPr>
          <p:cNvSpPr/>
          <p:nvPr/>
        </p:nvSpPr>
        <p:spPr>
          <a:xfrm>
            <a:off x="9452114" y="2365304"/>
            <a:ext cx="1314353" cy="6140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CFBDFC-AFB9-BAAE-43E4-5DAD0D156465}"/>
              </a:ext>
            </a:extLst>
          </p:cNvPr>
          <p:cNvSpPr/>
          <p:nvPr/>
        </p:nvSpPr>
        <p:spPr>
          <a:xfrm>
            <a:off x="5661373" y="2365304"/>
            <a:ext cx="888678" cy="6140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7D0DD1-4CD8-0E21-C57C-2FC85B2AE8AE}"/>
              </a:ext>
            </a:extLst>
          </p:cNvPr>
          <p:cNvSpPr/>
          <p:nvPr/>
        </p:nvSpPr>
        <p:spPr>
          <a:xfrm>
            <a:off x="1984553" y="2365304"/>
            <a:ext cx="1314353" cy="614073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3" y="2071087"/>
            <a:ext cx="287884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518257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325095" y="2377144"/>
            <a:ext cx="276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668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270555" y="2380053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7712491" y="2324587"/>
            <a:ext cx="3595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3249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9084707" y="2355867"/>
            <a:ext cx="222337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793742" y="1451988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6044886" y="1635245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0196393" y="1698659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726D9D3-3274-3E68-A61A-2FA4CCCF7FAC}"/>
              </a:ext>
            </a:extLst>
          </p:cNvPr>
          <p:cNvSpPr txBox="1"/>
          <p:nvPr/>
        </p:nvSpPr>
        <p:spPr>
          <a:xfrm>
            <a:off x="869430" y="715994"/>
            <a:ext cx="5827236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わり算の筆算のまとめ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6CD2F0-9DD7-A15A-51BC-9B2A36481F07}"/>
              </a:ext>
            </a:extLst>
          </p:cNvPr>
          <p:cNvSpPr txBox="1"/>
          <p:nvPr/>
        </p:nvSpPr>
        <p:spPr>
          <a:xfrm>
            <a:off x="1984553" y="2979380"/>
            <a:ext cx="155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252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0F75D0F-5587-81B4-E644-9F27B83A2B6E}"/>
              </a:ext>
            </a:extLst>
          </p:cNvPr>
          <p:cNvCxnSpPr>
            <a:cxnSpLocks/>
          </p:cNvCxnSpPr>
          <p:nvPr/>
        </p:nvCxnSpPr>
        <p:spPr>
          <a:xfrm>
            <a:off x="1518257" y="3678353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424BE7-7AB4-CDEB-D26B-0A25814C9B14}"/>
              </a:ext>
            </a:extLst>
          </p:cNvPr>
          <p:cNvSpPr txBox="1"/>
          <p:nvPr/>
        </p:nvSpPr>
        <p:spPr>
          <a:xfrm>
            <a:off x="2732519" y="3641002"/>
            <a:ext cx="68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5CDAE85-B68A-E15A-2F2A-A9EEAA67EBF4}"/>
              </a:ext>
            </a:extLst>
          </p:cNvPr>
          <p:cNvSpPr txBox="1"/>
          <p:nvPr/>
        </p:nvSpPr>
        <p:spPr>
          <a:xfrm>
            <a:off x="5668739" y="2979380"/>
            <a:ext cx="155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2CFB76F-932D-B85E-50F8-FE2A1002A805}"/>
              </a:ext>
            </a:extLst>
          </p:cNvPr>
          <p:cNvCxnSpPr>
            <a:cxnSpLocks/>
          </p:cNvCxnSpPr>
          <p:nvPr/>
        </p:nvCxnSpPr>
        <p:spPr>
          <a:xfrm>
            <a:off x="5292323" y="3678353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7507D72-E79E-FB53-9EA9-D45B7D1F0B89}"/>
              </a:ext>
            </a:extLst>
          </p:cNvPr>
          <p:cNvSpPr txBox="1"/>
          <p:nvPr/>
        </p:nvSpPr>
        <p:spPr>
          <a:xfrm>
            <a:off x="5661372" y="3641002"/>
            <a:ext cx="152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108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49D34D1-DC42-456A-4306-BDEB4B102FBC}"/>
              </a:ext>
            </a:extLst>
          </p:cNvPr>
          <p:cNvSpPr txBox="1"/>
          <p:nvPr/>
        </p:nvSpPr>
        <p:spPr>
          <a:xfrm>
            <a:off x="9459481" y="2979380"/>
            <a:ext cx="1396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313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8D0E6EE-D70E-06B1-C770-F4A5BA768B6A}"/>
              </a:ext>
            </a:extLst>
          </p:cNvPr>
          <p:cNvCxnSpPr>
            <a:cxnSpLocks/>
          </p:cNvCxnSpPr>
          <p:nvPr/>
        </p:nvCxnSpPr>
        <p:spPr>
          <a:xfrm>
            <a:off x="9084707" y="3683444"/>
            <a:ext cx="213857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7126EE3-5350-D5B4-5DC8-3C79E87193EF}"/>
              </a:ext>
            </a:extLst>
          </p:cNvPr>
          <p:cNvSpPr txBox="1"/>
          <p:nvPr/>
        </p:nvSpPr>
        <p:spPr>
          <a:xfrm>
            <a:off x="9827151" y="3672851"/>
            <a:ext cx="1396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119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6601AD-A905-EA4E-AC32-9745DA3B3462}"/>
              </a:ext>
            </a:extLst>
          </p:cNvPr>
          <p:cNvSpPr txBox="1"/>
          <p:nvPr/>
        </p:nvSpPr>
        <p:spPr>
          <a:xfrm>
            <a:off x="6484325" y="1635245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8944C9-6F04-4009-A486-A59DB2290E6A}"/>
              </a:ext>
            </a:extLst>
          </p:cNvPr>
          <p:cNvSpPr txBox="1"/>
          <p:nvPr/>
        </p:nvSpPr>
        <p:spPr>
          <a:xfrm>
            <a:off x="6043312" y="4243238"/>
            <a:ext cx="990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08D809E-E388-3ED2-CF77-9194AD825906}"/>
              </a:ext>
            </a:extLst>
          </p:cNvPr>
          <p:cNvCxnSpPr>
            <a:cxnSpLocks/>
          </p:cNvCxnSpPr>
          <p:nvPr/>
        </p:nvCxnSpPr>
        <p:spPr>
          <a:xfrm>
            <a:off x="5292323" y="4892302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5337B7-B5CC-C9AF-02F4-68B5114FF0C5}"/>
              </a:ext>
            </a:extLst>
          </p:cNvPr>
          <p:cNvSpPr txBox="1"/>
          <p:nvPr/>
        </p:nvSpPr>
        <p:spPr>
          <a:xfrm>
            <a:off x="6043312" y="4892302"/>
            <a:ext cx="990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60511A-4725-719B-8A9B-5A4A6AC9D322}"/>
              </a:ext>
            </a:extLst>
          </p:cNvPr>
          <p:cNvSpPr txBox="1"/>
          <p:nvPr/>
        </p:nvSpPr>
        <p:spPr>
          <a:xfrm>
            <a:off x="10673743" y="1698659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2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  <p:bldP spid="28" grpId="0"/>
      <p:bldP spid="29" grpId="0"/>
      <p:bldP spid="30" grpId="0"/>
      <p:bldP spid="32" grpId="0"/>
      <p:bldP spid="34" grpId="0"/>
      <p:bldP spid="35" grpId="0"/>
      <p:bldP spid="37" grpId="0"/>
      <p:bldP spid="38" grpId="0"/>
      <p:bldP spid="40" grpId="0"/>
      <p:bldP spid="2" grpId="0"/>
      <p:bldP spid="3" grpId="0"/>
      <p:bldP spid="6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456449" y="744271"/>
            <a:ext cx="921277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□にあてはまる数字を考えてみよう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470722" y="1855640"/>
            <a:ext cx="4341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470722" y="3191797"/>
            <a:ext cx="4341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470722" y="4258947"/>
            <a:ext cx="439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470721" y="5305706"/>
            <a:ext cx="573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30248" y="2023672"/>
            <a:ext cx="1813809" cy="899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330248" y="3111245"/>
            <a:ext cx="1813809" cy="899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296740" y="4141414"/>
            <a:ext cx="1446549" cy="899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94949" y="5208564"/>
            <a:ext cx="1446549" cy="8991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1470721" y="2088510"/>
            <a:ext cx="157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1525119" y="3212220"/>
            <a:ext cx="157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562816" y="4230245"/>
            <a:ext cx="1079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930074" y="5338241"/>
            <a:ext cx="1079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5E975B-FDE3-6C86-41AB-1672332898DF}"/>
              </a:ext>
            </a:extLst>
          </p:cNvPr>
          <p:cNvSpPr txBox="1"/>
          <p:nvPr/>
        </p:nvSpPr>
        <p:spPr>
          <a:xfrm>
            <a:off x="7149023" y="2088510"/>
            <a:ext cx="327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A6EECA-11D3-D8C7-0185-0DFECD2A9AA9}"/>
              </a:ext>
            </a:extLst>
          </p:cNvPr>
          <p:cNvSpPr txBox="1"/>
          <p:nvPr/>
        </p:nvSpPr>
        <p:spPr>
          <a:xfrm>
            <a:off x="7149023" y="3165433"/>
            <a:ext cx="317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29791F-0E89-3008-14A7-BEFFF0665BFA}"/>
              </a:ext>
            </a:extLst>
          </p:cNvPr>
          <p:cNvSpPr txBox="1"/>
          <p:nvPr/>
        </p:nvSpPr>
        <p:spPr>
          <a:xfrm>
            <a:off x="7143768" y="4242357"/>
            <a:ext cx="3275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250÷5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3B7FD9-BB36-AB24-2B66-D36C31167824}"/>
              </a:ext>
            </a:extLst>
          </p:cNvPr>
          <p:cNvSpPr txBox="1"/>
          <p:nvPr/>
        </p:nvSpPr>
        <p:spPr>
          <a:xfrm>
            <a:off x="7143767" y="5289116"/>
            <a:ext cx="41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1500÷100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407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699451" y="715994"/>
            <a:ext cx="921277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□にあてはまる数字を考えてみよう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92350" y="3287794"/>
            <a:ext cx="659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92350" y="1703790"/>
            <a:ext cx="526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124595" y="4814323"/>
            <a:ext cx="711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　 　＝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 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326970" y="1603400"/>
            <a:ext cx="148221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1245476" y="3279177"/>
            <a:ext cx="1448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6604763" y="1667379"/>
            <a:ext cx="107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179663" y="4829712"/>
            <a:ext cx="107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873D6F-1289-9028-B11F-3003460CB719}"/>
              </a:ext>
            </a:extLst>
          </p:cNvPr>
          <p:cNvSpPr/>
          <p:nvPr/>
        </p:nvSpPr>
        <p:spPr>
          <a:xfrm>
            <a:off x="1092350" y="3205600"/>
            <a:ext cx="160162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F048C6F-BF0B-1162-098C-4E29D0278432}"/>
              </a:ext>
            </a:extLst>
          </p:cNvPr>
          <p:cNvSpPr/>
          <p:nvPr/>
        </p:nvSpPr>
        <p:spPr>
          <a:xfrm>
            <a:off x="2974119" y="4768157"/>
            <a:ext cx="1435321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AF78E8D-2C57-E405-8B0E-213422DD8588}"/>
              </a:ext>
            </a:extLst>
          </p:cNvPr>
          <p:cNvSpPr txBox="1"/>
          <p:nvPr/>
        </p:nvSpPr>
        <p:spPr>
          <a:xfrm>
            <a:off x="6227379" y="2514859"/>
            <a:ext cx="429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40×6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93099B-ABB4-2F1F-C183-3AE943351BD0}"/>
              </a:ext>
            </a:extLst>
          </p:cNvPr>
          <p:cNvSpPr txBox="1"/>
          <p:nvPr/>
        </p:nvSpPr>
        <p:spPr>
          <a:xfrm>
            <a:off x="6227379" y="4042729"/>
            <a:ext cx="429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D1356B-0E8F-1E02-067F-7B7D6E485A10}"/>
              </a:ext>
            </a:extLst>
          </p:cNvPr>
          <p:cNvSpPr txBox="1"/>
          <p:nvPr/>
        </p:nvSpPr>
        <p:spPr>
          <a:xfrm>
            <a:off x="7684054" y="5724425"/>
            <a:ext cx="322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BA5F54-36EA-04C9-386A-0E2CE6A14CAB}"/>
              </a:ext>
            </a:extLst>
          </p:cNvPr>
          <p:cNvSpPr txBox="1"/>
          <p:nvPr/>
        </p:nvSpPr>
        <p:spPr>
          <a:xfrm>
            <a:off x="3544922" y="5724425"/>
            <a:ext cx="386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</a:p>
        </p:txBody>
      </p:sp>
    </p:spTree>
    <p:extLst>
      <p:ext uri="{BB962C8B-B14F-4D97-AF65-F5344CB8AC3E}">
        <p14:creationId xmlns:p14="http://schemas.microsoft.com/office/powerpoint/2010/main" val="14393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0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699451" y="715994"/>
            <a:ext cx="752000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わり算の答えとあまりの関係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699451" y="1733222"/>
            <a:ext cx="7898350" cy="132343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の関係から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等式を作ってみよう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3466966" y="3470191"/>
            <a:ext cx="689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＋　　　　＝ ２３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2244810" y="3470191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F048C6F-BF0B-1162-098C-4E29D0278432}"/>
              </a:ext>
            </a:extLst>
          </p:cNvPr>
          <p:cNvSpPr/>
          <p:nvPr/>
        </p:nvSpPr>
        <p:spPr>
          <a:xfrm>
            <a:off x="1834519" y="3410889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D1356B-0E8F-1E02-067F-7B7D6E485A10}"/>
              </a:ext>
            </a:extLst>
          </p:cNvPr>
          <p:cNvSpPr txBox="1"/>
          <p:nvPr/>
        </p:nvSpPr>
        <p:spPr>
          <a:xfrm>
            <a:off x="1834519" y="4640629"/>
            <a:ext cx="776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 －　　　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　　　＝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DE8BF0D-DB81-7FC0-2261-36909BD6742B}"/>
              </a:ext>
            </a:extLst>
          </p:cNvPr>
          <p:cNvSpPr/>
          <p:nvPr/>
        </p:nvSpPr>
        <p:spPr>
          <a:xfrm>
            <a:off x="4201135" y="3410889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9AB393-7313-6995-B987-195AFACC82F8}"/>
              </a:ext>
            </a:extLst>
          </p:cNvPr>
          <p:cNvSpPr/>
          <p:nvPr/>
        </p:nvSpPr>
        <p:spPr>
          <a:xfrm>
            <a:off x="6567751" y="3410889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EC027E-D833-0193-684A-AA6BFC73CF17}"/>
              </a:ext>
            </a:extLst>
          </p:cNvPr>
          <p:cNvSpPr txBox="1"/>
          <p:nvPr/>
        </p:nvSpPr>
        <p:spPr>
          <a:xfrm>
            <a:off x="4562244" y="3470191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E2B2CF6-6096-A5AD-EC52-0494F6D4A01B}"/>
              </a:ext>
            </a:extLst>
          </p:cNvPr>
          <p:cNvSpPr txBox="1"/>
          <p:nvPr/>
        </p:nvSpPr>
        <p:spPr>
          <a:xfrm>
            <a:off x="6928860" y="3470191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B76B78-D0A6-6AC0-076A-C98ACBD4182C}"/>
              </a:ext>
            </a:extLst>
          </p:cNvPr>
          <p:cNvSpPr txBox="1"/>
          <p:nvPr/>
        </p:nvSpPr>
        <p:spPr>
          <a:xfrm>
            <a:off x="4211467" y="4636380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3FBAB7-AB36-B92E-336A-F56A48952A96}"/>
              </a:ext>
            </a:extLst>
          </p:cNvPr>
          <p:cNvSpPr/>
          <p:nvPr/>
        </p:nvSpPr>
        <p:spPr>
          <a:xfrm>
            <a:off x="3801176" y="4577078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88545D2-791F-2845-4050-BD7DA3F79FD2}"/>
              </a:ext>
            </a:extLst>
          </p:cNvPr>
          <p:cNvSpPr/>
          <p:nvPr/>
        </p:nvSpPr>
        <p:spPr>
          <a:xfrm>
            <a:off x="6167792" y="4577078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860511D-3A48-0734-F366-AB83733D1BCD}"/>
              </a:ext>
            </a:extLst>
          </p:cNvPr>
          <p:cNvSpPr txBox="1"/>
          <p:nvPr/>
        </p:nvSpPr>
        <p:spPr>
          <a:xfrm>
            <a:off x="6528901" y="4636380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583926-792E-5554-087C-F276D465527B}"/>
              </a:ext>
            </a:extLst>
          </p:cNvPr>
          <p:cNvSpPr txBox="1"/>
          <p:nvPr/>
        </p:nvSpPr>
        <p:spPr>
          <a:xfrm>
            <a:off x="1834519" y="5701191"/>
            <a:ext cx="776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 －　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＝　  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　　　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DAF1FC-F5A8-7B70-AA9B-E0341246FE4D}"/>
              </a:ext>
            </a:extLst>
          </p:cNvPr>
          <p:cNvSpPr/>
          <p:nvPr/>
        </p:nvSpPr>
        <p:spPr>
          <a:xfrm>
            <a:off x="5823016" y="5639636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AE81BEB-600F-9DE6-A638-7FD604B3249A}"/>
              </a:ext>
            </a:extLst>
          </p:cNvPr>
          <p:cNvSpPr/>
          <p:nvPr/>
        </p:nvSpPr>
        <p:spPr>
          <a:xfrm>
            <a:off x="8189632" y="5639636"/>
            <a:ext cx="1522135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6AD626-A9F6-1F91-40E4-678FC586159F}"/>
              </a:ext>
            </a:extLst>
          </p:cNvPr>
          <p:cNvSpPr txBox="1"/>
          <p:nvPr/>
        </p:nvSpPr>
        <p:spPr>
          <a:xfrm>
            <a:off x="6274925" y="5720386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B5FA62-36DF-4061-59C8-72B4829E7808}"/>
              </a:ext>
            </a:extLst>
          </p:cNvPr>
          <p:cNvSpPr txBox="1"/>
          <p:nvPr/>
        </p:nvSpPr>
        <p:spPr>
          <a:xfrm>
            <a:off x="8592359" y="5720386"/>
            <a:ext cx="79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4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6" grpId="0"/>
      <p:bldP spid="23" grpId="0"/>
      <p:bldP spid="13" grpId="0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510264" y="612357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どんなことに気がついたかな？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028540" y="1920253"/>
            <a:ext cx="21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28540" y="2987403"/>
            <a:ext cx="30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28540" y="4054553"/>
            <a:ext cx="37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028540" y="5121703"/>
            <a:ext cx="454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6000÷2000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C0C5724-A522-2A52-16A7-9D1B5EF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4" y="2900550"/>
            <a:ext cx="769442" cy="769442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4B758D-DFF5-4B05-41B1-FB45E342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8" y="3941680"/>
            <a:ext cx="769443" cy="769443"/>
          </a:xfrm>
          <a:prstGeom prst="rect">
            <a:avLst/>
          </a:prstGeom>
        </p:spPr>
      </p:pic>
      <p:pic>
        <p:nvPicPr>
          <p:cNvPr id="24" name="図 23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B2CF8-3ADA-C38D-946D-D7A61A16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5" y="1859421"/>
            <a:ext cx="769441" cy="769441"/>
          </a:xfrm>
          <a:prstGeom prst="rect">
            <a:avLst/>
          </a:prstGeom>
        </p:spPr>
      </p:pic>
      <p:pic>
        <p:nvPicPr>
          <p:cNvPr id="41" name="図 4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404F0B58-CAE5-623E-5662-01B413FC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838" y="5319321"/>
            <a:ext cx="1538378" cy="733848"/>
          </a:xfrm>
          <a:prstGeom prst="rect">
            <a:avLst/>
          </a:prstGeom>
        </p:spPr>
      </p:pic>
      <p:pic>
        <p:nvPicPr>
          <p:cNvPr id="2" name="図 1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6B1920A-090F-B2A3-857D-8AD40E6B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85" y="1859421"/>
            <a:ext cx="769441" cy="769441"/>
          </a:xfrm>
          <a:prstGeom prst="rect">
            <a:avLst/>
          </a:prstGeom>
        </p:spPr>
      </p:pic>
      <p:pic>
        <p:nvPicPr>
          <p:cNvPr id="8" name="図 7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87F2021-D4B9-A000-E9BE-1475B710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5" y="1859421"/>
            <a:ext cx="769441" cy="769441"/>
          </a:xfrm>
          <a:prstGeom prst="rect">
            <a:avLst/>
          </a:prstGeom>
        </p:spPr>
      </p:pic>
      <p:pic>
        <p:nvPicPr>
          <p:cNvPr id="9" name="図 8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38CEED5-AE36-5EF0-3A2A-19C01460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05" y="1859421"/>
            <a:ext cx="769441" cy="769441"/>
          </a:xfrm>
          <a:prstGeom prst="rect">
            <a:avLst/>
          </a:prstGeom>
        </p:spPr>
      </p:pic>
      <p:pic>
        <p:nvPicPr>
          <p:cNvPr id="10" name="図 9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B53BFA-A6B6-0DA9-3B31-BB9DE32D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5" y="1859421"/>
            <a:ext cx="769441" cy="769441"/>
          </a:xfrm>
          <a:prstGeom prst="rect">
            <a:avLst/>
          </a:prstGeom>
        </p:spPr>
      </p:pic>
      <p:pic>
        <p:nvPicPr>
          <p:cNvPr id="11" name="図 10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67BEA8-E5DC-3F12-F468-35BDD4FA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125" y="1859421"/>
            <a:ext cx="769441" cy="769441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3FE4002E-0432-CA7D-5D9B-B43D27D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7" y="2900550"/>
            <a:ext cx="769442" cy="76944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8982FDB-C460-E13F-545F-85343D67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0" y="2900550"/>
            <a:ext cx="769442" cy="76944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0CA8BAD-4581-2B6D-DECD-D24EB886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43" y="2900550"/>
            <a:ext cx="769442" cy="769442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92BA4868-900B-86D4-6B87-D0EC9FB9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2" y="2900550"/>
            <a:ext cx="769442" cy="76944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9CF48DEB-105C-7BB5-413F-DF1A92F1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1" y="2900550"/>
            <a:ext cx="769442" cy="76944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E3EDF96-E68D-B7FE-6E9A-06E208F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83" y="3941680"/>
            <a:ext cx="769443" cy="76944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3477C6E-7C3D-8B67-102B-92BA484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0" y="3941680"/>
            <a:ext cx="769443" cy="769443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CB140118-7E73-CEB1-5DF3-45C2930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42" y="3941680"/>
            <a:ext cx="769443" cy="769443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EDA541D1-B8C3-4F7D-496B-F5D447DF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74" y="3941680"/>
            <a:ext cx="769443" cy="769443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96105545-DA6F-554D-E83F-F2073BE8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93" y="3941680"/>
            <a:ext cx="769443" cy="769443"/>
          </a:xfrm>
          <a:prstGeom prst="rect">
            <a:avLst/>
          </a:prstGeom>
        </p:spPr>
      </p:pic>
      <p:pic>
        <p:nvPicPr>
          <p:cNvPr id="51" name="図 5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3A160F1-3CB7-0D2B-4CAB-092AB84B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813" y="5319321"/>
            <a:ext cx="1538378" cy="733848"/>
          </a:xfrm>
          <a:prstGeom prst="rect">
            <a:avLst/>
          </a:prstGeom>
        </p:spPr>
      </p:pic>
      <p:pic>
        <p:nvPicPr>
          <p:cNvPr id="54" name="図 53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26F18ACB-AF54-BB56-C74C-D235B649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176" y="5319321"/>
            <a:ext cx="1538378" cy="733848"/>
          </a:xfrm>
          <a:prstGeom prst="rect">
            <a:avLst/>
          </a:prstGeom>
        </p:spPr>
      </p:pic>
      <p:pic>
        <p:nvPicPr>
          <p:cNvPr id="55" name="図 54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BC86986-4FE6-91EE-EFAD-ED68D810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4372" y="5319321"/>
            <a:ext cx="1538378" cy="733848"/>
          </a:xfrm>
          <a:prstGeom prst="rect">
            <a:avLst/>
          </a:prstGeom>
        </p:spPr>
      </p:pic>
      <p:pic>
        <p:nvPicPr>
          <p:cNvPr id="56" name="図 55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54F39716-0C63-B0CD-4913-5DAA9860D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6806" y="5319321"/>
            <a:ext cx="1538378" cy="733848"/>
          </a:xfrm>
          <a:prstGeom prst="rect">
            <a:avLst/>
          </a:prstGeom>
        </p:spPr>
      </p:pic>
      <p:pic>
        <p:nvPicPr>
          <p:cNvPr id="57" name="図 56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6F61E143-F418-F0FB-0646-063E7B1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9240" y="5319321"/>
            <a:ext cx="1538378" cy="7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510264" y="612357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どんなことに気がついたかな？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028540" y="1920253"/>
            <a:ext cx="21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28540" y="2987403"/>
            <a:ext cx="30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28540" y="4054553"/>
            <a:ext cx="37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028540" y="5121703"/>
            <a:ext cx="454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6000÷2000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128743" y="1920253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C0C5724-A522-2A52-16A7-9D1B5EF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4" y="2900550"/>
            <a:ext cx="769442" cy="769442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4B758D-DFF5-4B05-41B1-FB45E342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8" y="3941680"/>
            <a:ext cx="769443" cy="769443"/>
          </a:xfrm>
          <a:prstGeom prst="rect">
            <a:avLst/>
          </a:prstGeom>
        </p:spPr>
      </p:pic>
      <p:pic>
        <p:nvPicPr>
          <p:cNvPr id="24" name="図 23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B2CF8-3ADA-C38D-946D-D7A61A16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5" y="1859421"/>
            <a:ext cx="769441" cy="769441"/>
          </a:xfrm>
          <a:prstGeom prst="rect">
            <a:avLst/>
          </a:prstGeom>
        </p:spPr>
      </p:pic>
      <p:pic>
        <p:nvPicPr>
          <p:cNvPr id="41" name="図 4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404F0B58-CAE5-623E-5662-01B413FC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838" y="5319321"/>
            <a:ext cx="1538378" cy="733848"/>
          </a:xfrm>
          <a:prstGeom prst="rect">
            <a:avLst/>
          </a:prstGeom>
        </p:spPr>
      </p:pic>
      <p:pic>
        <p:nvPicPr>
          <p:cNvPr id="2" name="図 1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6B1920A-090F-B2A3-857D-8AD40E6B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9" y="1859421"/>
            <a:ext cx="769441" cy="769441"/>
          </a:xfrm>
          <a:prstGeom prst="rect">
            <a:avLst/>
          </a:prstGeom>
        </p:spPr>
      </p:pic>
      <p:pic>
        <p:nvPicPr>
          <p:cNvPr id="8" name="図 7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87F2021-D4B9-A000-E9BE-1475B710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5" y="1859421"/>
            <a:ext cx="769441" cy="769441"/>
          </a:xfrm>
          <a:prstGeom prst="rect">
            <a:avLst/>
          </a:prstGeom>
        </p:spPr>
      </p:pic>
      <p:pic>
        <p:nvPicPr>
          <p:cNvPr id="9" name="図 8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38CEED5-AE36-5EF0-3A2A-19C01460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45" y="1859421"/>
            <a:ext cx="769441" cy="769441"/>
          </a:xfrm>
          <a:prstGeom prst="rect">
            <a:avLst/>
          </a:prstGeom>
        </p:spPr>
      </p:pic>
      <p:pic>
        <p:nvPicPr>
          <p:cNvPr id="10" name="図 9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B53BFA-A6B6-0DA9-3B31-BB9DE32D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5" y="1859421"/>
            <a:ext cx="769441" cy="769441"/>
          </a:xfrm>
          <a:prstGeom prst="rect">
            <a:avLst/>
          </a:prstGeom>
        </p:spPr>
      </p:pic>
      <p:pic>
        <p:nvPicPr>
          <p:cNvPr id="11" name="図 10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67BEA8-E5DC-3F12-F468-35BDD4FA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6" y="1859421"/>
            <a:ext cx="769441" cy="769441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3FE4002E-0432-CA7D-5D9B-B43D27D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97" y="2900550"/>
            <a:ext cx="769442" cy="76944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8982FDB-C460-E13F-545F-85343D67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0" y="2900550"/>
            <a:ext cx="769442" cy="76944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0CA8BAD-4581-2B6D-DECD-D24EB886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43" y="2900550"/>
            <a:ext cx="769442" cy="769442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92BA4868-900B-86D4-6B87-D0EC9FB9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2" y="2900550"/>
            <a:ext cx="769442" cy="76944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9CF48DEB-105C-7BB5-413F-DF1A92F1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621" y="2900550"/>
            <a:ext cx="769442" cy="76944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E3EDF96-E68D-B7FE-6E9A-06E208F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83" y="3941680"/>
            <a:ext cx="769443" cy="76944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3477C6E-7C3D-8B67-102B-92BA484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0" y="3941680"/>
            <a:ext cx="769443" cy="769443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CB140118-7E73-CEB1-5DF3-45C2930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42" y="3941680"/>
            <a:ext cx="769443" cy="769443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EDA541D1-B8C3-4F7D-496B-F5D447DF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74" y="3941680"/>
            <a:ext cx="769443" cy="769443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96105545-DA6F-554D-E83F-F2073BE8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93" y="3941680"/>
            <a:ext cx="769443" cy="769443"/>
          </a:xfrm>
          <a:prstGeom prst="rect">
            <a:avLst/>
          </a:prstGeom>
        </p:spPr>
      </p:pic>
      <p:pic>
        <p:nvPicPr>
          <p:cNvPr id="51" name="図 5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3A160F1-3CB7-0D2B-4CAB-092AB84B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813" y="5319321"/>
            <a:ext cx="1538378" cy="733848"/>
          </a:xfrm>
          <a:prstGeom prst="rect">
            <a:avLst/>
          </a:prstGeom>
        </p:spPr>
      </p:pic>
      <p:pic>
        <p:nvPicPr>
          <p:cNvPr id="54" name="図 53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26F18ACB-AF54-BB56-C74C-D235B649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176" y="5319321"/>
            <a:ext cx="1538378" cy="733848"/>
          </a:xfrm>
          <a:prstGeom prst="rect">
            <a:avLst/>
          </a:prstGeom>
        </p:spPr>
      </p:pic>
      <p:pic>
        <p:nvPicPr>
          <p:cNvPr id="55" name="図 54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BC86986-4FE6-91EE-EFAD-ED68D810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4372" y="5319321"/>
            <a:ext cx="1538378" cy="733848"/>
          </a:xfrm>
          <a:prstGeom prst="rect">
            <a:avLst/>
          </a:prstGeom>
        </p:spPr>
      </p:pic>
      <p:pic>
        <p:nvPicPr>
          <p:cNvPr id="56" name="図 55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54F39716-0C63-B0CD-4913-5DAA9860D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6806" y="5319321"/>
            <a:ext cx="1538378" cy="733848"/>
          </a:xfrm>
          <a:prstGeom prst="rect">
            <a:avLst/>
          </a:prstGeom>
        </p:spPr>
      </p:pic>
      <p:pic>
        <p:nvPicPr>
          <p:cNvPr id="57" name="図 56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6F61E143-F418-F0FB-0646-063E7B1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9240" y="5319321"/>
            <a:ext cx="1538378" cy="7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510264" y="612357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どんなことに気がついたかな？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028540" y="1920253"/>
            <a:ext cx="21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28540" y="2987403"/>
            <a:ext cx="30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28540" y="4054553"/>
            <a:ext cx="37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028540" y="5121703"/>
            <a:ext cx="454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6000÷2000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128743" y="1920253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A8A0F2-98C9-4BF9-8CFC-20420D1F8315}"/>
              </a:ext>
            </a:extLst>
          </p:cNvPr>
          <p:cNvSpPr txBox="1"/>
          <p:nvPr/>
        </p:nvSpPr>
        <p:spPr>
          <a:xfrm>
            <a:off x="3927451" y="3002848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C0C5724-A522-2A52-16A7-9D1B5EF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4" y="2900550"/>
            <a:ext cx="769442" cy="769442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4B758D-DFF5-4B05-41B1-FB45E342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8" y="3941680"/>
            <a:ext cx="769443" cy="769443"/>
          </a:xfrm>
          <a:prstGeom prst="rect">
            <a:avLst/>
          </a:prstGeom>
        </p:spPr>
      </p:pic>
      <p:pic>
        <p:nvPicPr>
          <p:cNvPr id="24" name="図 23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B2CF8-3ADA-C38D-946D-D7A61A16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5" y="1859421"/>
            <a:ext cx="769441" cy="769441"/>
          </a:xfrm>
          <a:prstGeom prst="rect">
            <a:avLst/>
          </a:prstGeom>
        </p:spPr>
      </p:pic>
      <p:pic>
        <p:nvPicPr>
          <p:cNvPr id="41" name="図 4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404F0B58-CAE5-623E-5662-01B413FC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838" y="5319321"/>
            <a:ext cx="1538378" cy="733848"/>
          </a:xfrm>
          <a:prstGeom prst="rect">
            <a:avLst/>
          </a:prstGeom>
        </p:spPr>
      </p:pic>
      <p:pic>
        <p:nvPicPr>
          <p:cNvPr id="2" name="図 1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6B1920A-090F-B2A3-857D-8AD40E6B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9" y="1859421"/>
            <a:ext cx="769441" cy="769441"/>
          </a:xfrm>
          <a:prstGeom prst="rect">
            <a:avLst/>
          </a:prstGeom>
        </p:spPr>
      </p:pic>
      <p:pic>
        <p:nvPicPr>
          <p:cNvPr id="8" name="図 7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87F2021-D4B9-A000-E9BE-1475B710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5" y="1859421"/>
            <a:ext cx="769441" cy="769441"/>
          </a:xfrm>
          <a:prstGeom prst="rect">
            <a:avLst/>
          </a:prstGeom>
        </p:spPr>
      </p:pic>
      <p:pic>
        <p:nvPicPr>
          <p:cNvPr id="9" name="図 8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38CEED5-AE36-5EF0-3A2A-19C01460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45" y="1859421"/>
            <a:ext cx="769441" cy="769441"/>
          </a:xfrm>
          <a:prstGeom prst="rect">
            <a:avLst/>
          </a:prstGeom>
        </p:spPr>
      </p:pic>
      <p:pic>
        <p:nvPicPr>
          <p:cNvPr id="10" name="図 9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B53BFA-A6B6-0DA9-3B31-BB9DE32D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5" y="1859421"/>
            <a:ext cx="769441" cy="769441"/>
          </a:xfrm>
          <a:prstGeom prst="rect">
            <a:avLst/>
          </a:prstGeom>
        </p:spPr>
      </p:pic>
      <p:pic>
        <p:nvPicPr>
          <p:cNvPr id="11" name="図 10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67BEA8-E5DC-3F12-F468-35BDD4FA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6" y="1859421"/>
            <a:ext cx="769441" cy="769441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3FE4002E-0432-CA7D-5D9B-B43D27D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8" y="2900550"/>
            <a:ext cx="769442" cy="76944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8982FDB-C460-E13F-545F-85343D67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0" y="2900550"/>
            <a:ext cx="769442" cy="76944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0CA8BAD-4581-2B6D-DECD-D24EB886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9" y="2900550"/>
            <a:ext cx="769442" cy="769442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92BA4868-900B-86D4-6B87-D0EC9FB9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2" y="2900550"/>
            <a:ext cx="769442" cy="76944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9CF48DEB-105C-7BB5-413F-DF1A92F1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74" y="2900550"/>
            <a:ext cx="769442" cy="76944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E3EDF96-E68D-B7FE-6E9A-06E208F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83" y="3941680"/>
            <a:ext cx="769443" cy="76944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3477C6E-7C3D-8B67-102B-92BA484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0" y="3941680"/>
            <a:ext cx="769443" cy="769443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CB140118-7E73-CEB1-5DF3-45C2930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042" y="3941680"/>
            <a:ext cx="769443" cy="769443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EDA541D1-B8C3-4F7D-496B-F5D447DF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74" y="3941680"/>
            <a:ext cx="769443" cy="769443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96105545-DA6F-554D-E83F-F2073BE8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693" y="3941680"/>
            <a:ext cx="769443" cy="769443"/>
          </a:xfrm>
          <a:prstGeom prst="rect">
            <a:avLst/>
          </a:prstGeom>
        </p:spPr>
      </p:pic>
      <p:pic>
        <p:nvPicPr>
          <p:cNvPr id="51" name="図 5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3A160F1-3CB7-0D2B-4CAB-092AB84B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813" y="5319321"/>
            <a:ext cx="1538378" cy="733848"/>
          </a:xfrm>
          <a:prstGeom prst="rect">
            <a:avLst/>
          </a:prstGeom>
        </p:spPr>
      </p:pic>
      <p:pic>
        <p:nvPicPr>
          <p:cNvPr id="54" name="図 53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26F18ACB-AF54-BB56-C74C-D235B649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176" y="5319321"/>
            <a:ext cx="1538378" cy="733848"/>
          </a:xfrm>
          <a:prstGeom prst="rect">
            <a:avLst/>
          </a:prstGeom>
        </p:spPr>
      </p:pic>
      <p:pic>
        <p:nvPicPr>
          <p:cNvPr id="55" name="図 54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BC86986-4FE6-91EE-EFAD-ED68D810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4372" y="5319321"/>
            <a:ext cx="1538378" cy="733848"/>
          </a:xfrm>
          <a:prstGeom prst="rect">
            <a:avLst/>
          </a:prstGeom>
        </p:spPr>
      </p:pic>
      <p:pic>
        <p:nvPicPr>
          <p:cNvPr id="56" name="図 55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54F39716-0C63-B0CD-4913-5DAA9860D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6806" y="5319321"/>
            <a:ext cx="1538378" cy="733848"/>
          </a:xfrm>
          <a:prstGeom prst="rect">
            <a:avLst/>
          </a:prstGeom>
        </p:spPr>
      </p:pic>
      <p:pic>
        <p:nvPicPr>
          <p:cNvPr id="57" name="図 56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6F61E143-F418-F0FB-0646-063E7B1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9240" y="5319321"/>
            <a:ext cx="1538378" cy="7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510264" y="612357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どんなことに気がついたかな？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028540" y="1920253"/>
            <a:ext cx="21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28540" y="2987403"/>
            <a:ext cx="30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28540" y="4054553"/>
            <a:ext cx="37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028540" y="5121703"/>
            <a:ext cx="454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6000÷2000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128743" y="1920253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4710123" y="4080072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C0C5724-A522-2A52-16A7-9D1B5EF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4" y="2900550"/>
            <a:ext cx="769442" cy="769442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4B758D-DFF5-4B05-41B1-FB45E342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8" y="3941680"/>
            <a:ext cx="769443" cy="769443"/>
          </a:xfrm>
          <a:prstGeom prst="rect">
            <a:avLst/>
          </a:prstGeom>
        </p:spPr>
      </p:pic>
      <p:pic>
        <p:nvPicPr>
          <p:cNvPr id="24" name="図 23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B2CF8-3ADA-C38D-946D-D7A61A16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5" y="1859421"/>
            <a:ext cx="769441" cy="769441"/>
          </a:xfrm>
          <a:prstGeom prst="rect">
            <a:avLst/>
          </a:prstGeom>
        </p:spPr>
      </p:pic>
      <p:pic>
        <p:nvPicPr>
          <p:cNvPr id="41" name="図 4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404F0B58-CAE5-623E-5662-01B413FC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838" y="5319321"/>
            <a:ext cx="1538378" cy="733848"/>
          </a:xfrm>
          <a:prstGeom prst="rect">
            <a:avLst/>
          </a:prstGeom>
        </p:spPr>
      </p:pic>
      <p:pic>
        <p:nvPicPr>
          <p:cNvPr id="2" name="図 1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6B1920A-090F-B2A3-857D-8AD40E6B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9" y="1859421"/>
            <a:ext cx="769441" cy="769441"/>
          </a:xfrm>
          <a:prstGeom prst="rect">
            <a:avLst/>
          </a:prstGeom>
        </p:spPr>
      </p:pic>
      <p:pic>
        <p:nvPicPr>
          <p:cNvPr id="8" name="図 7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87F2021-D4B9-A000-E9BE-1475B710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5" y="1859421"/>
            <a:ext cx="769441" cy="769441"/>
          </a:xfrm>
          <a:prstGeom prst="rect">
            <a:avLst/>
          </a:prstGeom>
        </p:spPr>
      </p:pic>
      <p:pic>
        <p:nvPicPr>
          <p:cNvPr id="9" name="図 8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38CEED5-AE36-5EF0-3A2A-19C01460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45" y="1859421"/>
            <a:ext cx="769441" cy="769441"/>
          </a:xfrm>
          <a:prstGeom prst="rect">
            <a:avLst/>
          </a:prstGeom>
        </p:spPr>
      </p:pic>
      <p:pic>
        <p:nvPicPr>
          <p:cNvPr id="10" name="図 9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B53BFA-A6B6-0DA9-3B31-BB9DE32D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5" y="1859421"/>
            <a:ext cx="769441" cy="769441"/>
          </a:xfrm>
          <a:prstGeom prst="rect">
            <a:avLst/>
          </a:prstGeom>
        </p:spPr>
      </p:pic>
      <p:pic>
        <p:nvPicPr>
          <p:cNvPr id="11" name="図 10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67BEA8-E5DC-3F12-F468-35BDD4FA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6" y="1859421"/>
            <a:ext cx="769441" cy="769441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3FE4002E-0432-CA7D-5D9B-B43D27D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8" y="2900550"/>
            <a:ext cx="769442" cy="76944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8982FDB-C460-E13F-545F-85343D67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0" y="2900550"/>
            <a:ext cx="769442" cy="76944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0CA8BAD-4581-2B6D-DECD-D24EB886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9" y="2900550"/>
            <a:ext cx="769442" cy="769442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92BA4868-900B-86D4-6B87-D0EC9FB9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2" y="2900550"/>
            <a:ext cx="769442" cy="76944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9CF48DEB-105C-7BB5-413F-DF1A92F1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74" y="2900550"/>
            <a:ext cx="769442" cy="76944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E3EDF96-E68D-B7FE-6E9A-06E208F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51" y="3941680"/>
            <a:ext cx="769443" cy="76944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3477C6E-7C3D-8B67-102B-92BA484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0" y="3941680"/>
            <a:ext cx="769443" cy="769443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CB140118-7E73-CEB1-5DF3-45C2930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22" y="3941680"/>
            <a:ext cx="769443" cy="769443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EDA541D1-B8C3-4F7D-496B-F5D447DF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74" y="3941680"/>
            <a:ext cx="769443" cy="769443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96105545-DA6F-554D-E83F-F2073BE8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19" y="3941680"/>
            <a:ext cx="769443" cy="769443"/>
          </a:xfrm>
          <a:prstGeom prst="rect">
            <a:avLst/>
          </a:prstGeom>
        </p:spPr>
      </p:pic>
      <p:pic>
        <p:nvPicPr>
          <p:cNvPr id="51" name="図 5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3A160F1-3CB7-0D2B-4CAB-092AB84B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813" y="5319321"/>
            <a:ext cx="1538378" cy="733848"/>
          </a:xfrm>
          <a:prstGeom prst="rect">
            <a:avLst/>
          </a:prstGeom>
        </p:spPr>
      </p:pic>
      <p:pic>
        <p:nvPicPr>
          <p:cNvPr id="54" name="図 53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26F18ACB-AF54-BB56-C74C-D235B649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176" y="5319321"/>
            <a:ext cx="1538378" cy="733848"/>
          </a:xfrm>
          <a:prstGeom prst="rect">
            <a:avLst/>
          </a:prstGeom>
        </p:spPr>
      </p:pic>
      <p:pic>
        <p:nvPicPr>
          <p:cNvPr id="55" name="図 54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BC86986-4FE6-91EE-EFAD-ED68D810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4372" y="5319321"/>
            <a:ext cx="1538378" cy="733848"/>
          </a:xfrm>
          <a:prstGeom prst="rect">
            <a:avLst/>
          </a:prstGeom>
        </p:spPr>
      </p:pic>
      <p:pic>
        <p:nvPicPr>
          <p:cNvPr id="56" name="図 55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54F39716-0C63-B0CD-4913-5DAA9860D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6806" y="5319321"/>
            <a:ext cx="1538378" cy="733848"/>
          </a:xfrm>
          <a:prstGeom prst="rect">
            <a:avLst/>
          </a:prstGeom>
        </p:spPr>
      </p:pic>
      <p:pic>
        <p:nvPicPr>
          <p:cNvPr id="57" name="図 56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6F61E143-F418-F0FB-0646-063E7B1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9240" y="5319321"/>
            <a:ext cx="1538378" cy="73384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5A4F6D-6940-A60C-BE29-7FB0464D5B0A}"/>
              </a:ext>
            </a:extLst>
          </p:cNvPr>
          <p:cNvSpPr txBox="1"/>
          <p:nvPr/>
        </p:nvSpPr>
        <p:spPr>
          <a:xfrm>
            <a:off x="3927451" y="3002848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91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580232-3374-4420-86D3-60CB31B49F0D}"/>
              </a:ext>
            </a:extLst>
          </p:cNvPr>
          <p:cNvSpPr txBox="1"/>
          <p:nvPr/>
        </p:nvSpPr>
        <p:spPr>
          <a:xfrm>
            <a:off x="838199" y="1695197"/>
            <a:ext cx="1018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円のパンを買うと何個買えますか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2943D3-4D4B-4ABA-9306-6348DC958AC4}"/>
              </a:ext>
            </a:extLst>
          </p:cNvPr>
          <p:cNvSpPr txBox="1"/>
          <p:nvPr/>
        </p:nvSpPr>
        <p:spPr>
          <a:xfrm>
            <a:off x="838199" y="3274615"/>
            <a:ext cx="1018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円のお茶を買うと何本買えますか</a:t>
            </a: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2FC794-3F2C-4054-93A8-2213CEF47CBE}"/>
              </a:ext>
            </a:extLst>
          </p:cNvPr>
          <p:cNvSpPr txBox="1"/>
          <p:nvPr/>
        </p:nvSpPr>
        <p:spPr>
          <a:xfrm>
            <a:off x="838199" y="4854033"/>
            <a:ext cx="1018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円のアメを買うと何個買えますか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CA0283-2B0A-4062-A2EE-57EF0A0F1D85}"/>
              </a:ext>
            </a:extLst>
          </p:cNvPr>
          <p:cNvSpPr txBox="1"/>
          <p:nvPr/>
        </p:nvSpPr>
        <p:spPr>
          <a:xfrm>
            <a:off x="3749040" y="2484906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2ECECB-F867-4BBC-B7DB-A04646B649C9}"/>
              </a:ext>
            </a:extLst>
          </p:cNvPr>
          <p:cNvSpPr txBox="1"/>
          <p:nvPr/>
        </p:nvSpPr>
        <p:spPr>
          <a:xfrm>
            <a:off x="3749040" y="4065133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D79BA4-9D1E-421B-8E4B-5400BF8A42E9}"/>
              </a:ext>
            </a:extLst>
          </p:cNvPr>
          <p:cNvSpPr txBox="1"/>
          <p:nvPr/>
        </p:nvSpPr>
        <p:spPr>
          <a:xfrm>
            <a:off x="3749041" y="5561919"/>
            <a:ext cx="781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（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618D71-361C-4738-A200-B021A6EFB9D2}"/>
              </a:ext>
            </a:extLst>
          </p:cNvPr>
          <p:cNvSpPr txBox="1"/>
          <p:nvPr/>
        </p:nvSpPr>
        <p:spPr>
          <a:xfrm>
            <a:off x="869430" y="576572"/>
            <a:ext cx="9212778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２けたの数でわるわり算（暗算）２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C0F3F0-35B0-7008-C232-C6F9BFEE2C7E}"/>
              </a:ext>
            </a:extLst>
          </p:cNvPr>
          <p:cNvSpPr txBox="1"/>
          <p:nvPr/>
        </p:nvSpPr>
        <p:spPr>
          <a:xfrm>
            <a:off x="1990178" y="2484906"/>
            <a:ext cx="112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011F7F-223C-60AD-5206-53A94DA6DCCF}"/>
              </a:ext>
            </a:extLst>
          </p:cNvPr>
          <p:cNvSpPr txBox="1"/>
          <p:nvPr/>
        </p:nvSpPr>
        <p:spPr>
          <a:xfrm>
            <a:off x="1990178" y="4063515"/>
            <a:ext cx="112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9F010A-A32B-30D3-727E-77AAAD1FB4C0}"/>
              </a:ext>
            </a:extLst>
          </p:cNvPr>
          <p:cNvSpPr txBox="1"/>
          <p:nvPr/>
        </p:nvSpPr>
        <p:spPr>
          <a:xfrm>
            <a:off x="1990178" y="5563433"/>
            <a:ext cx="1455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510264" y="612357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どんなことに気がついたかな？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028540" y="1920253"/>
            <a:ext cx="21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28540" y="2987403"/>
            <a:ext cx="30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28540" y="4054553"/>
            <a:ext cx="37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028540" y="5121703"/>
            <a:ext cx="454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6000÷2000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128743" y="1920253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4710123" y="4080072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BE649-8F1B-4198-A4C8-49D1BEA964B4}"/>
              </a:ext>
            </a:extLst>
          </p:cNvPr>
          <p:cNvSpPr txBox="1"/>
          <p:nvPr/>
        </p:nvSpPr>
        <p:spPr>
          <a:xfrm>
            <a:off x="5358819" y="5157296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C0C5724-A522-2A52-16A7-9D1B5EF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4" y="2900550"/>
            <a:ext cx="769442" cy="769442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4B758D-DFF5-4B05-41B1-FB45E342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8" y="3941680"/>
            <a:ext cx="769443" cy="769443"/>
          </a:xfrm>
          <a:prstGeom prst="rect">
            <a:avLst/>
          </a:prstGeom>
        </p:spPr>
      </p:pic>
      <p:pic>
        <p:nvPicPr>
          <p:cNvPr id="24" name="図 23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B2CF8-3ADA-C38D-946D-D7A61A16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5" y="1859421"/>
            <a:ext cx="769441" cy="769441"/>
          </a:xfrm>
          <a:prstGeom prst="rect">
            <a:avLst/>
          </a:prstGeom>
        </p:spPr>
      </p:pic>
      <p:pic>
        <p:nvPicPr>
          <p:cNvPr id="41" name="図 4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404F0B58-CAE5-623E-5662-01B413FC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838" y="5319321"/>
            <a:ext cx="1538378" cy="733848"/>
          </a:xfrm>
          <a:prstGeom prst="rect">
            <a:avLst/>
          </a:prstGeom>
        </p:spPr>
      </p:pic>
      <p:pic>
        <p:nvPicPr>
          <p:cNvPr id="2" name="図 1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6B1920A-090F-B2A3-857D-8AD40E6B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9" y="1859421"/>
            <a:ext cx="769441" cy="769441"/>
          </a:xfrm>
          <a:prstGeom prst="rect">
            <a:avLst/>
          </a:prstGeom>
        </p:spPr>
      </p:pic>
      <p:pic>
        <p:nvPicPr>
          <p:cNvPr id="8" name="図 7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87F2021-D4B9-A000-E9BE-1475B710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5" y="1859421"/>
            <a:ext cx="769441" cy="769441"/>
          </a:xfrm>
          <a:prstGeom prst="rect">
            <a:avLst/>
          </a:prstGeom>
        </p:spPr>
      </p:pic>
      <p:pic>
        <p:nvPicPr>
          <p:cNvPr id="9" name="図 8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38CEED5-AE36-5EF0-3A2A-19C01460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45" y="1859421"/>
            <a:ext cx="769441" cy="769441"/>
          </a:xfrm>
          <a:prstGeom prst="rect">
            <a:avLst/>
          </a:prstGeom>
        </p:spPr>
      </p:pic>
      <p:pic>
        <p:nvPicPr>
          <p:cNvPr id="10" name="図 9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B53BFA-A6B6-0DA9-3B31-BB9DE32D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5" y="1859421"/>
            <a:ext cx="769441" cy="769441"/>
          </a:xfrm>
          <a:prstGeom prst="rect">
            <a:avLst/>
          </a:prstGeom>
        </p:spPr>
      </p:pic>
      <p:pic>
        <p:nvPicPr>
          <p:cNvPr id="11" name="図 10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67BEA8-E5DC-3F12-F468-35BDD4FA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6" y="1859421"/>
            <a:ext cx="769441" cy="769441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3FE4002E-0432-CA7D-5D9B-B43D27D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8" y="2900550"/>
            <a:ext cx="769442" cy="76944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8982FDB-C460-E13F-545F-85343D67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0" y="2900550"/>
            <a:ext cx="769442" cy="76944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0CA8BAD-4581-2B6D-DECD-D24EB886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9" y="2900550"/>
            <a:ext cx="769442" cy="769442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92BA4868-900B-86D4-6B87-D0EC9FB9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2" y="2900550"/>
            <a:ext cx="769442" cy="76944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9CF48DEB-105C-7BB5-413F-DF1A92F1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74" y="2900550"/>
            <a:ext cx="769442" cy="76944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E3EDF96-E68D-B7FE-6E9A-06E208F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51" y="3941680"/>
            <a:ext cx="769443" cy="76944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3477C6E-7C3D-8B67-102B-92BA484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0" y="3941680"/>
            <a:ext cx="769443" cy="769443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CB140118-7E73-CEB1-5DF3-45C2930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22" y="3941680"/>
            <a:ext cx="769443" cy="769443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EDA541D1-B8C3-4F7D-496B-F5D447DF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74" y="3941680"/>
            <a:ext cx="769443" cy="769443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96105545-DA6F-554D-E83F-F2073BE8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19" y="3941680"/>
            <a:ext cx="769443" cy="769443"/>
          </a:xfrm>
          <a:prstGeom prst="rect">
            <a:avLst/>
          </a:prstGeom>
        </p:spPr>
      </p:pic>
      <p:pic>
        <p:nvPicPr>
          <p:cNvPr id="51" name="図 5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3A160F1-3CB7-0D2B-4CAB-092AB84B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3957" y="5319321"/>
            <a:ext cx="1538378" cy="733848"/>
          </a:xfrm>
          <a:prstGeom prst="rect">
            <a:avLst/>
          </a:prstGeom>
        </p:spPr>
      </p:pic>
      <p:pic>
        <p:nvPicPr>
          <p:cNvPr id="54" name="図 53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26F18ACB-AF54-BB56-C74C-D235B649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176" y="5319321"/>
            <a:ext cx="1538378" cy="733848"/>
          </a:xfrm>
          <a:prstGeom prst="rect">
            <a:avLst/>
          </a:prstGeom>
        </p:spPr>
      </p:pic>
      <p:pic>
        <p:nvPicPr>
          <p:cNvPr id="55" name="図 54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BC86986-4FE6-91EE-EFAD-ED68D810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1378" y="5319321"/>
            <a:ext cx="1538378" cy="733848"/>
          </a:xfrm>
          <a:prstGeom prst="rect">
            <a:avLst/>
          </a:prstGeom>
        </p:spPr>
      </p:pic>
      <p:pic>
        <p:nvPicPr>
          <p:cNvPr id="56" name="図 55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54F39716-0C63-B0CD-4913-5DAA9860D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6806" y="5319321"/>
            <a:ext cx="1538378" cy="733848"/>
          </a:xfrm>
          <a:prstGeom prst="rect">
            <a:avLst/>
          </a:prstGeom>
        </p:spPr>
      </p:pic>
      <p:pic>
        <p:nvPicPr>
          <p:cNvPr id="57" name="図 56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6F61E143-F418-F0FB-0646-063E7B1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1009" y="5319321"/>
            <a:ext cx="1538378" cy="73384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F42982-71C3-060B-CD6C-10A815C0D7F0}"/>
              </a:ext>
            </a:extLst>
          </p:cNvPr>
          <p:cNvSpPr txBox="1"/>
          <p:nvPr/>
        </p:nvSpPr>
        <p:spPr>
          <a:xfrm>
            <a:off x="3927451" y="3002848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49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1510264" y="612357"/>
            <a:ext cx="880241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どんなことに気がついたかな？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028540" y="1920253"/>
            <a:ext cx="210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028540" y="2987403"/>
            <a:ext cx="304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028540" y="4054553"/>
            <a:ext cx="3735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028540" y="5121703"/>
            <a:ext cx="454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B4773C1-5AE2-4F39-9D0B-2D22CBCB2927}"/>
              </a:ext>
            </a:extLst>
          </p:cNvPr>
          <p:cNvSpPr txBox="1"/>
          <p:nvPr/>
        </p:nvSpPr>
        <p:spPr>
          <a:xfrm>
            <a:off x="3128743" y="1920253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4710123" y="4080072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BE649-8F1B-4198-A4C8-49D1BEA964B4}"/>
              </a:ext>
            </a:extLst>
          </p:cNvPr>
          <p:cNvSpPr txBox="1"/>
          <p:nvPr/>
        </p:nvSpPr>
        <p:spPr>
          <a:xfrm>
            <a:off x="5358819" y="5157296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EC0C5724-A522-2A52-16A7-9D1B5EFB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4" y="2900550"/>
            <a:ext cx="769442" cy="769442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54B758D-DFF5-4B05-41B1-FB45E342F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08" y="3941680"/>
            <a:ext cx="769443" cy="769443"/>
          </a:xfrm>
          <a:prstGeom prst="rect">
            <a:avLst/>
          </a:prstGeom>
        </p:spPr>
      </p:pic>
      <p:pic>
        <p:nvPicPr>
          <p:cNvPr id="24" name="図 23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76B2CF8-3ADA-C38D-946D-D7A61A16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25" y="1859421"/>
            <a:ext cx="769441" cy="769441"/>
          </a:xfrm>
          <a:prstGeom prst="rect">
            <a:avLst/>
          </a:prstGeom>
        </p:spPr>
      </p:pic>
      <p:pic>
        <p:nvPicPr>
          <p:cNvPr id="41" name="図 4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404F0B58-CAE5-623E-5662-01B413FCC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838" y="5319321"/>
            <a:ext cx="1538378" cy="733848"/>
          </a:xfrm>
          <a:prstGeom prst="rect">
            <a:avLst/>
          </a:prstGeom>
        </p:spPr>
      </p:pic>
      <p:pic>
        <p:nvPicPr>
          <p:cNvPr id="2" name="図 1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66B1920A-090F-B2A3-857D-8AD40E6B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9" y="1859421"/>
            <a:ext cx="769441" cy="769441"/>
          </a:xfrm>
          <a:prstGeom prst="rect">
            <a:avLst/>
          </a:prstGeom>
        </p:spPr>
      </p:pic>
      <p:pic>
        <p:nvPicPr>
          <p:cNvPr id="8" name="図 7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87F2021-D4B9-A000-E9BE-1475B7101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45" y="1859421"/>
            <a:ext cx="769441" cy="769441"/>
          </a:xfrm>
          <a:prstGeom prst="rect">
            <a:avLst/>
          </a:prstGeom>
        </p:spPr>
      </p:pic>
      <p:pic>
        <p:nvPicPr>
          <p:cNvPr id="9" name="図 8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38CEED5-AE36-5EF0-3A2A-19C01460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45" y="1859421"/>
            <a:ext cx="769441" cy="769441"/>
          </a:xfrm>
          <a:prstGeom prst="rect">
            <a:avLst/>
          </a:prstGeom>
        </p:spPr>
      </p:pic>
      <p:pic>
        <p:nvPicPr>
          <p:cNvPr id="10" name="図 9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CB53BFA-A6B6-0DA9-3B31-BB9DE32D9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65" y="1859421"/>
            <a:ext cx="769441" cy="769441"/>
          </a:xfrm>
          <a:prstGeom prst="rect">
            <a:avLst/>
          </a:prstGeom>
        </p:spPr>
      </p:pic>
      <p:pic>
        <p:nvPicPr>
          <p:cNvPr id="11" name="図 10" descr="座る, 閉じる, 光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67BEA8-E5DC-3F12-F468-35BDD4FA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06" y="1859421"/>
            <a:ext cx="769441" cy="769441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3FE4002E-0432-CA7D-5D9B-B43D27DEF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28" y="2900550"/>
            <a:ext cx="769442" cy="769442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8982FDB-C460-E13F-545F-85343D67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70" y="2900550"/>
            <a:ext cx="769442" cy="769442"/>
          </a:xfrm>
          <a:prstGeom prst="rect">
            <a:avLst/>
          </a:prstGeom>
        </p:spPr>
      </p:pic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0CA8BAD-4581-2B6D-DECD-D24EB886A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29" y="2900550"/>
            <a:ext cx="769442" cy="769442"/>
          </a:xfrm>
          <a:prstGeom prst="rect">
            <a:avLst/>
          </a:prstGeom>
        </p:spPr>
      </p:pic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92BA4868-900B-86D4-6B87-D0EC9FB9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2" y="2900550"/>
            <a:ext cx="769442" cy="769442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9CF48DEB-105C-7BB5-413F-DF1A92F10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274" y="2900550"/>
            <a:ext cx="769442" cy="76944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CE3EDF96-E68D-B7FE-6E9A-06E208FCC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51" y="3941680"/>
            <a:ext cx="769443" cy="769443"/>
          </a:xfrm>
          <a:prstGeom prst="rect">
            <a:avLst/>
          </a:prstGeom>
        </p:spPr>
      </p:pic>
      <p:pic>
        <p:nvPicPr>
          <p:cNvPr id="43" name="図 42" descr="アイコン&#10;&#10;自動的に生成された説明">
            <a:extLst>
              <a:ext uri="{FF2B5EF4-FFF2-40B4-BE49-F238E27FC236}">
                <a16:creationId xmlns:a16="http://schemas.microsoft.com/office/drawing/2014/main" id="{E3477C6E-7C3D-8B67-102B-92BA4847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70" y="3941680"/>
            <a:ext cx="769443" cy="769443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CB140118-7E73-CEB1-5DF3-45C293006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22" y="3941680"/>
            <a:ext cx="769443" cy="769443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EDA541D1-B8C3-4F7D-496B-F5D447DF2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74" y="3941680"/>
            <a:ext cx="769443" cy="769443"/>
          </a:xfrm>
          <a:prstGeom prst="rect">
            <a:avLst/>
          </a:prstGeom>
        </p:spPr>
      </p:pic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96105545-DA6F-554D-E83F-F2073BE8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19" y="3941680"/>
            <a:ext cx="769443" cy="769443"/>
          </a:xfrm>
          <a:prstGeom prst="rect">
            <a:avLst/>
          </a:prstGeom>
        </p:spPr>
      </p:pic>
      <p:pic>
        <p:nvPicPr>
          <p:cNvPr id="51" name="図 50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3A160F1-3CB7-0D2B-4CAB-092AB84B31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3957" y="5319321"/>
            <a:ext cx="1538378" cy="733848"/>
          </a:xfrm>
          <a:prstGeom prst="rect">
            <a:avLst/>
          </a:prstGeom>
        </p:spPr>
      </p:pic>
      <p:pic>
        <p:nvPicPr>
          <p:cNvPr id="54" name="図 53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26F18ACB-AF54-BB56-C74C-D235B649B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5176" y="5319321"/>
            <a:ext cx="1538378" cy="733848"/>
          </a:xfrm>
          <a:prstGeom prst="rect">
            <a:avLst/>
          </a:prstGeom>
        </p:spPr>
      </p:pic>
      <p:pic>
        <p:nvPicPr>
          <p:cNvPr id="55" name="図 54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DBC86986-4FE6-91EE-EFAD-ED68D810F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1378" y="5319321"/>
            <a:ext cx="1538378" cy="733848"/>
          </a:xfrm>
          <a:prstGeom prst="rect">
            <a:avLst/>
          </a:prstGeom>
        </p:spPr>
      </p:pic>
      <p:pic>
        <p:nvPicPr>
          <p:cNvPr id="56" name="図 55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54F39716-0C63-B0CD-4913-5DAA9860D7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96806" y="5319321"/>
            <a:ext cx="1538378" cy="733848"/>
          </a:xfrm>
          <a:prstGeom prst="rect">
            <a:avLst/>
          </a:prstGeom>
        </p:spPr>
      </p:pic>
      <p:pic>
        <p:nvPicPr>
          <p:cNvPr id="57" name="図 56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6F61E143-F418-F0FB-0646-063E7B1EE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21009" y="5319321"/>
            <a:ext cx="1538378" cy="73384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F42982-71C3-060B-CD6C-10A815C0D7F0}"/>
              </a:ext>
            </a:extLst>
          </p:cNvPr>
          <p:cNvSpPr txBox="1"/>
          <p:nvPr/>
        </p:nvSpPr>
        <p:spPr>
          <a:xfrm>
            <a:off x="3927451" y="3002848"/>
            <a:ext cx="73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66670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271045" y="2080053"/>
            <a:ext cx="2599915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271045" y="2892810"/>
            <a:ext cx="304872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271045" y="3959960"/>
            <a:ext cx="37356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271045" y="5027110"/>
            <a:ext cx="33727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74A67E-197A-4A06-9DB0-A85236C83AF7}"/>
              </a:ext>
            </a:extLst>
          </p:cNvPr>
          <p:cNvSpPr txBox="1"/>
          <p:nvPr/>
        </p:nvSpPr>
        <p:spPr>
          <a:xfrm>
            <a:off x="6506206" y="2080053"/>
            <a:ext cx="3048721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32÷4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BEAA89-C22E-48DE-A846-56A28D3037BD}"/>
              </a:ext>
            </a:extLst>
          </p:cNvPr>
          <p:cNvSpPr txBox="1"/>
          <p:nvPr/>
        </p:nvSpPr>
        <p:spPr>
          <a:xfrm>
            <a:off x="6506206" y="2892810"/>
            <a:ext cx="332348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7C5BB5-2E80-4E12-B56C-168DA976C167}"/>
              </a:ext>
            </a:extLst>
          </p:cNvPr>
          <p:cNvSpPr txBox="1"/>
          <p:nvPr/>
        </p:nvSpPr>
        <p:spPr>
          <a:xfrm>
            <a:off x="6506206" y="3959960"/>
            <a:ext cx="37356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9259BF-E6EB-4886-9F0F-A3969F8B86BE}"/>
              </a:ext>
            </a:extLst>
          </p:cNvPr>
          <p:cNvSpPr txBox="1"/>
          <p:nvPr/>
        </p:nvSpPr>
        <p:spPr>
          <a:xfrm>
            <a:off x="6506206" y="5027110"/>
            <a:ext cx="37356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A8A0F2-98C9-4BF9-8CFC-20420D1F8315}"/>
              </a:ext>
            </a:extLst>
          </p:cNvPr>
          <p:cNvSpPr txBox="1"/>
          <p:nvPr/>
        </p:nvSpPr>
        <p:spPr>
          <a:xfrm>
            <a:off x="4090190" y="2908255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4953691" y="3985479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BE649-8F1B-4198-A4C8-49D1BEA964B4}"/>
              </a:ext>
            </a:extLst>
          </p:cNvPr>
          <p:cNvSpPr txBox="1"/>
          <p:nvPr/>
        </p:nvSpPr>
        <p:spPr>
          <a:xfrm>
            <a:off x="4501017" y="5062703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9B4485-9CC1-4853-A3B6-DD012864299F}"/>
              </a:ext>
            </a:extLst>
          </p:cNvPr>
          <p:cNvSpPr txBox="1"/>
          <p:nvPr/>
        </p:nvSpPr>
        <p:spPr>
          <a:xfrm>
            <a:off x="9829693" y="2943848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D0C369-E481-45AF-8615-1E9329D7627E}"/>
              </a:ext>
            </a:extLst>
          </p:cNvPr>
          <p:cNvSpPr txBox="1"/>
          <p:nvPr/>
        </p:nvSpPr>
        <p:spPr>
          <a:xfrm>
            <a:off x="10198283" y="5034409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B23805-7DFE-5E66-57D4-2D34603CFC90}"/>
              </a:ext>
            </a:extLst>
          </p:cNvPr>
          <p:cNvSpPr txBox="1"/>
          <p:nvPr/>
        </p:nvSpPr>
        <p:spPr>
          <a:xfrm>
            <a:off x="1387018" y="779185"/>
            <a:ext cx="94179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一番上の式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参考にして答えよう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D0E792-FCD4-92FB-7277-4C464C5FD9C8}"/>
              </a:ext>
            </a:extLst>
          </p:cNvPr>
          <p:cNvSpPr txBox="1"/>
          <p:nvPr/>
        </p:nvSpPr>
        <p:spPr>
          <a:xfrm>
            <a:off x="10145260" y="3959960"/>
            <a:ext cx="106264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0451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349724" y="1974515"/>
            <a:ext cx="2937796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28÷7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349724" y="2892810"/>
            <a:ext cx="329827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349724" y="3959960"/>
            <a:ext cx="414040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BA60F4-87FE-42FB-B295-9DE4B6D65D07}"/>
              </a:ext>
            </a:extLst>
          </p:cNvPr>
          <p:cNvSpPr txBox="1"/>
          <p:nvPr/>
        </p:nvSpPr>
        <p:spPr>
          <a:xfrm>
            <a:off x="1349724" y="5027110"/>
            <a:ext cx="303309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280÷7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74A67E-197A-4A06-9DB0-A85236C83AF7}"/>
              </a:ext>
            </a:extLst>
          </p:cNvPr>
          <p:cNvSpPr txBox="1"/>
          <p:nvPr/>
        </p:nvSpPr>
        <p:spPr>
          <a:xfrm>
            <a:off x="6612303" y="1974515"/>
            <a:ext cx="4192678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800÷</a:t>
            </a:r>
            <a:r>
              <a:rPr lang="en-US" altLang="ja-JP" sz="44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BEAA89-C22E-48DE-A846-56A28D3037BD}"/>
              </a:ext>
            </a:extLst>
          </p:cNvPr>
          <p:cNvSpPr txBox="1"/>
          <p:nvPr/>
        </p:nvSpPr>
        <p:spPr>
          <a:xfrm>
            <a:off x="6612303" y="2892810"/>
            <a:ext cx="37356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800÷</a:t>
            </a:r>
            <a:r>
              <a:rPr lang="en-US" altLang="ja-JP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7C5BB5-2E80-4E12-B56C-168DA976C167}"/>
              </a:ext>
            </a:extLst>
          </p:cNvPr>
          <p:cNvSpPr txBox="1"/>
          <p:nvPr/>
        </p:nvSpPr>
        <p:spPr>
          <a:xfrm>
            <a:off x="6612303" y="3959960"/>
            <a:ext cx="378590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800÷</a:t>
            </a:r>
            <a:r>
              <a:rPr lang="en-US" altLang="ja-JP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9259BF-E6EB-4886-9F0F-A3969F8B86BE}"/>
              </a:ext>
            </a:extLst>
          </p:cNvPr>
          <p:cNvSpPr txBox="1"/>
          <p:nvPr/>
        </p:nvSpPr>
        <p:spPr>
          <a:xfrm>
            <a:off x="6612303" y="5027110"/>
            <a:ext cx="373566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800÷  </a:t>
            </a:r>
            <a:r>
              <a:rPr lang="en-US" altLang="ja-JP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A8A0F2-98C9-4BF9-8CFC-20420D1F8315}"/>
              </a:ext>
            </a:extLst>
          </p:cNvPr>
          <p:cNvSpPr txBox="1"/>
          <p:nvPr/>
        </p:nvSpPr>
        <p:spPr>
          <a:xfrm>
            <a:off x="4695219" y="2908255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62ED87-7216-4A19-AB94-99B3BAC3BB16}"/>
              </a:ext>
            </a:extLst>
          </p:cNvPr>
          <p:cNvSpPr txBox="1"/>
          <p:nvPr/>
        </p:nvSpPr>
        <p:spPr>
          <a:xfrm>
            <a:off x="5520621" y="3985479"/>
            <a:ext cx="57538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4BE649-8F1B-4198-A4C8-49D1BEA964B4}"/>
              </a:ext>
            </a:extLst>
          </p:cNvPr>
          <p:cNvSpPr txBox="1"/>
          <p:nvPr/>
        </p:nvSpPr>
        <p:spPr>
          <a:xfrm>
            <a:off x="4144059" y="5062703"/>
            <a:ext cx="10078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9B4485-9CC1-4853-A3B6-DD012864299F}"/>
              </a:ext>
            </a:extLst>
          </p:cNvPr>
          <p:cNvSpPr txBox="1"/>
          <p:nvPr/>
        </p:nvSpPr>
        <p:spPr>
          <a:xfrm>
            <a:off x="10251358" y="2943848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0FCC66-F35E-4523-A86D-3A886296E34E}"/>
              </a:ext>
            </a:extLst>
          </p:cNvPr>
          <p:cNvSpPr txBox="1"/>
          <p:nvPr/>
        </p:nvSpPr>
        <p:spPr>
          <a:xfrm>
            <a:off x="10251358" y="3959960"/>
            <a:ext cx="737181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5D0C369-E481-45AF-8615-1E9329D7627E}"/>
              </a:ext>
            </a:extLst>
          </p:cNvPr>
          <p:cNvSpPr txBox="1"/>
          <p:nvPr/>
        </p:nvSpPr>
        <p:spPr>
          <a:xfrm>
            <a:off x="10234589" y="4976072"/>
            <a:ext cx="1036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F94DD2-0B28-601E-FBA4-53E1D05F07DB}"/>
              </a:ext>
            </a:extLst>
          </p:cNvPr>
          <p:cNvSpPr txBox="1"/>
          <p:nvPr/>
        </p:nvSpPr>
        <p:spPr>
          <a:xfrm>
            <a:off x="1387018" y="779185"/>
            <a:ext cx="941796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一番上の式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参考にして答えよう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3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2207290" y="2455284"/>
            <a:ext cx="948368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両方の数を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でわってから計算しよう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2207290" y="3689353"/>
            <a:ext cx="361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÷5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699451" y="4523252"/>
            <a:ext cx="257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90÷5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1699451" y="5357152"/>
            <a:ext cx="159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2DB0BF-17A6-A70D-F546-8607D6619D12}"/>
              </a:ext>
            </a:extLst>
          </p:cNvPr>
          <p:cNvSpPr txBox="1"/>
          <p:nvPr/>
        </p:nvSpPr>
        <p:spPr>
          <a:xfrm>
            <a:off x="7112737" y="3689353"/>
            <a:ext cx="3616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05B688-4A3D-DED2-CCB9-54212D65C3D3}"/>
              </a:ext>
            </a:extLst>
          </p:cNvPr>
          <p:cNvSpPr txBox="1"/>
          <p:nvPr/>
        </p:nvSpPr>
        <p:spPr>
          <a:xfrm>
            <a:off x="6604898" y="4523252"/>
            <a:ext cx="2577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76÷4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6CD5E4-853C-DAFE-4FCF-8A9D9935753C}"/>
              </a:ext>
            </a:extLst>
          </p:cNvPr>
          <p:cNvSpPr txBox="1"/>
          <p:nvPr/>
        </p:nvSpPr>
        <p:spPr>
          <a:xfrm>
            <a:off x="6604898" y="5357152"/>
            <a:ext cx="159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D4670EB4-B5CF-2CC8-C4FE-3FF74BDDA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26621" r="29139" b="26897"/>
          <a:stretch/>
        </p:blipFill>
        <p:spPr>
          <a:xfrm>
            <a:off x="896854" y="2210426"/>
            <a:ext cx="1290333" cy="147892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A7BFDC-B5BA-C3E4-C243-89D8E40F379D}"/>
              </a:ext>
            </a:extLst>
          </p:cNvPr>
          <p:cNvSpPr txBox="1"/>
          <p:nvPr/>
        </p:nvSpPr>
        <p:spPr>
          <a:xfrm>
            <a:off x="1542021" y="857142"/>
            <a:ext cx="818685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工夫してわり算をしてみよう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5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0" grpId="0"/>
      <p:bldP spid="2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9DE015-A541-45DD-9006-683EDCE3F302}"/>
              </a:ext>
            </a:extLst>
          </p:cNvPr>
          <p:cNvSpPr txBox="1"/>
          <p:nvPr/>
        </p:nvSpPr>
        <p:spPr>
          <a:xfrm>
            <a:off x="6389067" y="2184904"/>
            <a:ext cx="357020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４倍してから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6661751" y="3288380"/>
            <a:ext cx="3405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2200÷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6153912" y="4122279"/>
            <a:ext cx="422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8800÷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4BC81D-0695-44FE-A952-C478D8090C7B}"/>
              </a:ext>
            </a:extLst>
          </p:cNvPr>
          <p:cNvSpPr txBox="1"/>
          <p:nvPr/>
        </p:nvSpPr>
        <p:spPr>
          <a:xfrm>
            <a:off x="6153912" y="4956179"/>
            <a:ext cx="1598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88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2DB0BF-17A6-A70D-F546-8607D6619D12}"/>
              </a:ext>
            </a:extLst>
          </p:cNvPr>
          <p:cNvSpPr txBox="1"/>
          <p:nvPr/>
        </p:nvSpPr>
        <p:spPr>
          <a:xfrm>
            <a:off x="1942270" y="3288380"/>
            <a:ext cx="352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05B688-4A3D-DED2-CCB9-54212D65C3D3}"/>
              </a:ext>
            </a:extLst>
          </p:cNvPr>
          <p:cNvSpPr txBox="1"/>
          <p:nvPr/>
        </p:nvSpPr>
        <p:spPr>
          <a:xfrm>
            <a:off x="1434431" y="4122279"/>
            <a:ext cx="315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960÷3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6CD5E4-853C-DAFE-4FCF-8A9D9935753C}"/>
              </a:ext>
            </a:extLst>
          </p:cNvPr>
          <p:cNvSpPr txBox="1"/>
          <p:nvPr/>
        </p:nvSpPr>
        <p:spPr>
          <a:xfrm>
            <a:off x="1434431" y="4956179"/>
            <a:ext cx="200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</a:p>
        </p:txBody>
      </p:sp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2EC50E5-9E3E-4BFE-12DB-E13C48101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7127" r="23470" b="9425"/>
          <a:stretch/>
        </p:blipFill>
        <p:spPr>
          <a:xfrm>
            <a:off x="10155740" y="4642742"/>
            <a:ext cx="1203658" cy="178283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6D62CC-FAA0-960A-614F-7F7DB5E80925}"/>
              </a:ext>
            </a:extLst>
          </p:cNvPr>
          <p:cNvSpPr txBox="1"/>
          <p:nvPr/>
        </p:nvSpPr>
        <p:spPr>
          <a:xfrm>
            <a:off x="1434431" y="2184904"/>
            <a:ext cx="436850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でわってから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D6B0055-2077-E8B9-466F-14776C162B15}"/>
              </a:ext>
            </a:extLst>
          </p:cNvPr>
          <p:cNvSpPr txBox="1"/>
          <p:nvPr/>
        </p:nvSpPr>
        <p:spPr>
          <a:xfrm>
            <a:off x="1542021" y="857142"/>
            <a:ext cx="818685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工夫してわり算をしてみよう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EE55A1-681E-FB47-5231-8008C17E3F0C}"/>
              </a:ext>
            </a:extLst>
          </p:cNvPr>
          <p:cNvSpPr txBox="1"/>
          <p:nvPr/>
        </p:nvSpPr>
        <p:spPr>
          <a:xfrm>
            <a:off x="3897412" y="5868373"/>
            <a:ext cx="648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もちろん計算のやり方は自由だよ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2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0" grpId="0"/>
      <p:bldP spid="21" grpId="0"/>
      <p:bldP spid="10" grpId="0" animBg="1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395918" y="2169656"/>
            <a:ext cx="920029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１６０枚の色紙を３２人に同じ数だけ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分けます。１人分は何枚になりますか。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244184" y="3792898"/>
            <a:ext cx="4182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5246557" y="3789206"/>
            <a:ext cx="749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5621311" y="4854758"/>
            <a:ext cx="4182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１人分は５枚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18F4E0-469A-51A0-4AEB-F2EC1F5B2EFB}"/>
              </a:ext>
            </a:extLst>
          </p:cNvPr>
          <p:cNvSpPr txBox="1"/>
          <p:nvPr/>
        </p:nvSpPr>
        <p:spPr>
          <a:xfrm>
            <a:off x="1542021" y="857142"/>
            <a:ext cx="69557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文章題を解いてみよう１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9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1556652" y="1781599"/>
            <a:ext cx="6041036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５００円で、１個４４円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のアイスを買えるだけ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買います。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買えて、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あまりますか。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514406" y="4479371"/>
            <a:ext cx="335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500÷44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4625208" y="4493919"/>
            <a:ext cx="3567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DFCF74-DFED-4E2B-B13E-AF03FF937FDD}"/>
              </a:ext>
            </a:extLst>
          </p:cNvPr>
          <p:cNvSpPr txBox="1"/>
          <p:nvPr/>
        </p:nvSpPr>
        <p:spPr>
          <a:xfrm>
            <a:off x="1357353" y="5392039"/>
            <a:ext cx="6835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買えて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あまった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7827174" y="2375154"/>
            <a:ext cx="2881695" cy="769441"/>
            <a:chOff x="7827174" y="2375154"/>
            <a:chExt cx="2881695" cy="76944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DA69045-CA3C-4EF4-B6CA-B0698B0036B5}"/>
                </a:ext>
              </a:extLst>
            </p:cNvPr>
            <p:cNvSpPr txBox="1"/>
            <p:nvPr/>
          </p:nvSpPr>
          <p:spPr>
            <a:xfrm>
              <a:off x="7827174" y="2375154"/>
              <a:ext cx="27515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44</a:t>
              </a:r>
              <a:r>
                <a: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r>
                <a: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500</a:t>
              </a: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2639C53-2741-4133-8152-B8BAEFA4BA85}"/>
                </a:ext>
              </a:extLst>
            </p:cNvPr>
            <p:cNvCxnSpPr>
              <a:cxnSpLocks/>
            </p:cNvCxnSpPr>
            <p:nvPr/>
          </p:nvCxnSpPr>
          <p:spPr>
            <a:xfrm>
              <a:off x="8769892" y="2435496"/>
              <a:ext cx="193897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9584972" y="1720331"/>
            <a:ext cx="1037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202929" y="2979104"/>
            <a:ext cx="1491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r>
              <a:rPr lang="en-US" altLang="ja-JP" sz="44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36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556388" y="3723409"/>
            <a:ext cx="1094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8981119" y="375694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9994476" y="172873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9564998" y="4322450"/>
            <a:ext cx="97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8981209" y="5015719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9522373" y="5007318"/>
            <a:ext cx="1143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2BAE7A-CE8B-BE4F-8BFA-E519D2C1DD36}"/>
              </a:ext>
            </a:extLst>
          </p:cNvPr>
          <p:cNvSpPr txBox="1"/>
          <p:nvPr/>
        </p:nvSpPr>
        <p:spPr>
          <a:xfrm>
            <a:off x="1542021" y="600711"/>
            <a:ext cx="69557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文章題を解いてみよう２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8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6BDBE8-C623-479F-96B1-37AEE86209A2}"/>
              </a:ext>
            </a:extLst>
          </p:cNvPr>
          <p:cNvSpPr txBox="1"/>
          <p:nvPr/>
        </p:nvSpPr>
        <p:spPr>
          <a:xfrm>
            <a:off x="6625649" y="1441864"/>
            <a:ext cx="446024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５人にお菓子を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同じ数だけ配ったら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１人分は４個で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３個あまりました。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お菓子は全部で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何個ありましたか。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https://t.pimg.jp/041/918/150/1/419181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2" r="2233" b="10449"/>
          <a:stretch/>
        </p:blipFill>
        <p:spPr bwMode="auto">
          <a:xfrm>
            <a:off x="1862155" y="1377986"/>
            <a:ext cx="3704198" cy="13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dreamstime.com/b/%C3%A9%C2%A5%C2%BC%C3%A5%C2%B9%C2%B2%C3%A8%C2%B1%C2%A1%C3%A9%E2%80%BA%E2%80%A0%C3%A5%C2%90%CB%86%C3%AF%C2%BC%C5%93%C3%A5%C2%B9%C2%B3%C3%A7%C5%A1%E2%80%9E%C3%A6-%C2%B7%C3%A5%C2%BC%C2%8F-%C3%A8%C2%A2%C2%AB%C3%A8%C2%AE%C2%BE%C3%A7%C2%BD%C2%AE%C3%A7%C5%A1%E2%80%9E%C3%A9%C2%A5%C2%BC%C3%A5%C2%B9%C2%B2%C3%A8%C2%B1%C2%A1-%C3%A5%C2%B9%C2%B3%C3%A7%C5%A1%E2%80%9E%C3%A5%C2%A5%E2%80%94%C3%A9%C2%A5%C2%BC%C3%A5%C2%B9%C2%B2%C3%A7%C2%BD%E2%80%98%C3%A7%C2%BB%C5%93%C3%A8%C2%AE%C2%BE%C3%A8%C2%AE%C2%A1%C3%A7%C5%A1%E2%80%9E%C3%A4%C2%BC-%C3%A6%C3%BF%C3%A5%C2%AA-%C3%A4%C2%BB%E2%80%B9%C3%A8%C2%B1%C2%A1-142036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" b="21143"/>
          <a:stretch/>
        </p:blipFill>
        <p:spPr bwMode="auto">
          <a:xfrm>
            <a:off x="1967982" y="2813056"/>
            <a:ext cx="3598371" cy="287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9259BF-E6EB-4886-9F0F-A3969F8B86BE}"/>
              </a:ext>
            </a:extLst>
          </p:cNvPr>
          <p:cNvSpPr txBox="1"/>
          <p:nvPr/>
        </p:nvSpPr>
        <p:spPr>
          <a:xfrm>
            <a:off x="456006" y="5828757"/>
            <a:ext cx="162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Picture 4" descr="https://thumbs.dreamstime.com/b/%C3%A9%C2%A5%C2%BC%C3%A5%C2%B9%C2%B2%C3%A8%C2%B1%C2%A1%C3%A9%E2%80%BA%E2%80%A0%C3%A5%C2%90%CB%86%C3%AF%C2%BC%C5%93%C3%A5%C2%B9%C2%B3%C3%A7%C5%A1%E2%80%9E%C3%A6-%C2%B7%C3%A5%C2%BC%C2%8F-%C3%A8%C2%A2%C2%AB%C3%A8%C2%AE%C2%BE%C3%A7%C2%BD%C2%AE%C3%A7%C5%A1%E2%80%9E%C3%A9%C2%A5%C2%BC%C3%A5%C2%B9%C2%B2%C3%A8%C2%B1%C2%A1-%C3%A5%C2%B9%C2%B3%C3%A7%C5%A1%E2%80%9E%C3%A5%C2%A5%E2%80%94%C3%A9%C2%A5%C2%BC%C3%A5%C2%B9%C2%B2%C3%A7%C2%BD%E2%80%98%C3%A7%C2%BB%C5%93%C3%A8%C2%AE%C2%BE%C3%A8%C2%AE%C2%A1%C3%A7%C5%A1%E2%80%9E%C3%A4%C2%BC-%C3%A6%C3%BF%C3%A5%C2%AA-%C3%A4%C2%BB%E2%80%B9%C3%A8%C2%B1%C2%A1-1420369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79989" r="41422" b="1527"/>
          <a:stretch/>
        </p:blipFill>
        <p:spPr bwMode="auto">
          <a:xfrm>
            <a:off x="2085296" y="5828756"/>
            <a:ext cx="2002357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9259BF-E6EB-4886-9F0F-A3969F8B86BE}"/>
              </a:ext>
            </a:extLst>
          </p:cNvPr>
          <p:cNvSpPr txBox="1"/>
          <p:nvPr/>
        </p:nvSpPr>
        <p:spPr>
          <a:xfrm>
            <a:off x="6191451" y="5086139"/>
            <a:ext cx="461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５＋３＝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C8AA54-6168-8DBF-5ECD-315A193B90A4}"/>
              </a:ext>
            </a:extLst>
          </p:cNvPr>
          <p:cNvSpPr txBox="1"/>
          <p:nvPr/>
        </p:nvSpPr>
        <p:spPr>
          <a:xfrm>
            <a:off x="1542021" y="382912"/>
            <a:ext cx="69557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文章題を解いてみよう３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7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AE7B7-50D4-4AB0-9898-173594DC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628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わり算の筆算③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A3076-EDC9-43CD-9199-7F7209281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4720" y="3328242"/>
            <a:ext cx="8295115" cy="2387600"/>
          </a:xfrm>
        </p:spPr>
        <p:txBody>
          <a:bodyPr>
            <a:normAutofit fontScale="92500" lnSpcReduction="20000"/>
          </a:bodyPr>
          <a:lstStyle/>
          <a:p>
            <a:pPr fontAlgn="ctr"/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font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どんな問題でも解けるためには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font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かけ算九九がスラスラ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 font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出てくるようにしよう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6AC84E-D864-47BF-940D-E3D160F1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54" y="1302564"/>
            <a:ext cx="1109361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2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386348" y="648929"/>
            <a:ext cx="88024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わり算の答えはかけ算でさがす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6348" y="2707208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6348" y="3606075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86348" y="4499675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6348" y="5393275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10224" y="2707207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10225" y="3586193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0224" y="4479793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10224" y="5392148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F39470B-37A3-41B1-B82C-694A579C7D14}"/>
              </a:ext>
            </a:extLst>
          </p:cNvPr>
          <p:cNvSpPr txBox="1"/>
          <p:nvPr/>
        </p:nvSpPr>
        <p:spPr>
          <a:xfrm>
            <a:off x="1388913" y="1780238"/>
            <a:ext cx="457048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2×4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45F1C9-51FB-4DA6-B4FE-8BF522805A88}"/>
              </a:ext>
            </a:extLst>
          </p:cNvPr>
          <p:cNvSpPr txBox="1"/>
          <p:nvPr/>
        </p:nvSpPr>
        <p:spPr>
          <a:xfrm>
            <a:off x="6348965" y="2707208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83125-4858-4AD1-8618-A55A26190CAD}"/>
              </a:ext>
            </a:extLst>
          </p:cNvPr>
          <p:cNvSpPr txBox="1"/>
          <p:nvPr/>
        </p:nvSpPr>
        <p:spPr>
          <a:xfrm>
            <a:off x="6348965" y="3606075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8EC96A9-50FA-43C8-B885-AD8948F04095}"/>
              </a:ext>
            </a:extLst>
          </p:cNvPr>
          <p:cNvSpPr txBox="1"/>
          <p:nvPr/>
        </p:nvSpPr>
        <p:spPr>
          <a:xfrm>
            <a:off x="6348965" y="4499675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72DD17-1C24-42DB-962B-65821BAA2289}"/>
              </a:ext>
            </a:extLst>
          </p:cNvPr>
          <p:cNvSpPr txBox="1"/>
          <p:nvPr/>
        </p:nvSpPr>
        <p:spPr>
          <a:xfrm>
            <a:off x="6348965" y="5393275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9B3801-45BF-4C12-8687-5CB9A8E97751}"/>
              </a:ext>
            </a:extLst>
          </p:cNvPr>
          <p:cNvSpPr txBox="1"/>
          <p:nvPr/>
        </p:nvSpPr>
        <p:spPr>
          <a:xfrm>
            <a:off x="9660407" y="2707207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FD25300-3942-4C8F-83D5-CF58B7880BA6}"/>
              </a:ext>
            </a:extLst>
          </p:cNvPr>
          <p:cNvSpPr txBox="1"/>
          <p:nvPr/>
        </p:nvSpPr>
        <p:spPr>
          <a:xfrm>
            <a:off x="9660408" y="3586193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A1D469-9E2D-495F-9B0A-C498E99436B7}"/>
              </a:ext>
            </a:extLst>
          </p:cNvPr>
          <p:cNvSpPr txBox="1"/>
          <p:nvPr/>
        </p:nvSpPr>
        <p:spPr>
          <a:xfrm>
            <a:off x="9708859" y="4479793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7E52236-C8F0-4269-9D17-80EF7B10F1CB}"/>
              </a:ext>
            </a:extLst>
          </p:cNvPr>
          <p:cNvSpPr txBox="1"/>
          <p:nvPr/>
        </p:nvSpPr>
        <p:spPr>
          <a:xfrm>
            <a:off x="9708859" y="5392148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47020F1-9AA5-4B26-9F1E-78825E163F8F}"/>
              </a:ext>
            </a:extLst>
          </p:cNvPr>
          <p:cNvSpPr txBox="1"/>
          <p:nvPr/>
        </p:nvSpPr>
        <p:spPr>
          <a:xfrm>
            <a:off x="6351530" y="1780238"/>
            <a:ext cx="50064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2×6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を使う</a:t>
            </a:r>
          </a:p>
        </p:txBody>
      </p:sp>
      <p:pic>
        <p:nvPicPr>
          <p:cNvPr id="29" name="図 2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D5A1E1E-BEFB-422A-9B40-F0A017EC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83" y="410244"/>
            <a:ext cx="817292" cy="12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386348" y="648929"/>
            <a:ext cx="20313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86348" y="2050026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86348" y="3122707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86348" y="4195388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6348" y="526806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9823" y="2050026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9823" y="3122707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7646" y="4195388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91629" y="5268069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B03913-379B-4BB9-9935-1157C9EC7866}"/>
              </a:ext>
            </a:extLst>
          </p:cNvPr>
          <p:cNvSpPr txBox="1"/>
          <p:nvPr/>
        </p:nvSpPr>
        <p:spPr>
          <a:xfrm>
            <a:off x="6096000" y="2050026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120÷12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FDDFD9-8A10-4A1C-9286-3BF6CF0C5BFE}"/>
              </a:ext>
            </a:extLst>
          </p:cNvPr>
          <p:cNvSpPr txBox="1"/>
          <p:nvPr/>
        </p:nvSpPr>
        <p:spPr>
          <a:xfrm>
            <a:off x="6096000" y="3122707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÷7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541714-5E58-4835-BB7C-1EE43454BAE3}"/>
              </a:ext>
            </a:extLst>
          </p:cNvPr>
          <p:cNvSpPr txBox="1"/>
          <p:nvPr/>
        </p:nvSpPr>
        <p:spPr>
          <a:xfrm>
            <a:off x="6096000" y="4195388"/>
            <a:ext cx="3595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5AE2B66-C236-4C52-B917-FD1E0D31AECB}"/>
              </a:ext>
            </a:extLst>
          </p:cNvPr>
          <p:cNvSpPr txBox="1"/>
          <p:nvPr/>
        </p:nvSpPr>
        <p:spPr>
          <a:xfrm>
            <a:off x="6096000" y="5268069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400÷5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765F25C-EB6E-4DA4-B17C-56A418EEC49A}"/>
              </a:ext>
            </a:extLst>
          </p:cNvPr>
          <p:cNvSpPr txBox="1"/>
          <p:nvPr/>
        </p:nvSpPr>
        <p:spPr>
          <a:xfrm>
            <a:off x="9554002" y="204430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18E229-6B77-444A-84F4-C2518AEEDE51}"/>
              </a:ext>
            </a:extLst>
          </p:cNvPr>
          <p:cNvSpPr txBox="1"/>
          <p:nvPr/>
        </p:nvSpPr>
        <p:spPr>
          <a:xfrm>
            <a:off x="9983656" y="3111256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6A40D6-A93B-4955-945D-884472D4451E}"/>
              </a:ext>
            </a:extLst>
          </p:cNvPr>
          <p:cNvSpPr txBox="1"/>
          <p:nvPr/>
        </p:nvSpPr>
        <p:spPr>
          <a:xfrm>
            <a:off x="9983657" y="4197461"/>
            <a:ext cx="620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4955413-2D61-4B83-9FA5-6F7C23D5903D}"/>
              </a:ext>
            </a:extLst>
          </p:cNvPr>
          <p:cNvSpPr txBox="1"/>
          <p:nvPr/>
        </p:nvSpPr>
        <p:spPr>
          <a:xfrm>
            <a:off x="9611100" y="5268068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1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2741</Words>
  <Application>Microsoft Office PowerPoint</Application>
  <PresentationFormat>ワイド画面</PresentationFormat>
  <Paragraphs>917</Paragraphs>
  <Slides>79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79</vt:i4>
      </vt:variant>
    </vt:vector>
  </HeadingPairs>
  <TitlesOfParts>
    <vt:vector size="84" baseType="lpstr">
      <vt:lpstr>游ゴシック Light</vt:lpstr>
      <vt:lpstr>Arial</vt:lpstr>
      <vt:lpstr>游ゴシック</vt:lpstr>
      <vt:lpstr>UD デジタル 教科書体 NP-B</vt:lpstr>
      <vt:lpstr>Office テーマ</vt:lpstr>
      <vt:lpstr>わり算の筆算③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わり算の筆算③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2020-11-03T11:55:36Z</dcterms:created>
  <dcterms:modified xsi:type="dcterms:W3CDTF">2023-09-28T04:05:25Z</dcterms:modified>
</cp:coreProperties>
</file>