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379" r:id="rId3"/>
    <p:sldId id="381" r:id="rId4"/>
    <p:sldId id="378" r:id="rId5"/>
    <p:sldId id="376" r:id="rId6"/>
    <p:sldId id="382" r:id="rId7"/>
    <p:sldId id="383" r:id="rId8"/>
    <p:sldId id="385" r:id="rId9"/>
    <p:sldId id="386" r:id="rId10"/>
    <p:sldId id="387" r:id="rId11"/>
    <p:sldId id="388" r:id="rId12"/>
    <p:sldId id="389" r:id="rId13"/>
    <p:sldId id="391" r:id="rId14"/>
    <p:sldId id="429" r:id="rId15"/>
    <p:sldId id="432" r:id="rId16"/>
    <p:sldId id="434" r:id="rId17"/>
    <p:sldId id="433" r:id="rId18"/>
    <p:sldId id="435" r:id="rId19"/>
    <p:sldId id="436" r:id="rId20"/>
    <p:sldId id="397" r:id="rId21"/>
    <p:sldId id="398" r:id="rId22"/>
    <p:sldId id="399" r:id="rId23"/>
    <p:sldId id="401" r:id="rId24"/>
    <p:sldId id="400" r:id="rId25"/>
    <p:sldId id="402" r:id="rId26"/>
    <p:sldId id="403" r:id="rId27"/>
    <p:sldId id="404" r:id="rId28"/>
    <p:sldId id="405" r:id="rId29"/>
    <p:sldId id="406" r:id="rId30"/>
    <p:sldId id="407" r:id="rId31"/>
    <p:sldId id="408" r:id="rId32"/>
    <p:sldId id="409" r:id="rId33"/>
    <p:sldId id="410" r:id="rId34"/>
    <p:sldId id="411" r:id="rId35"/>
    <p:sldId id="412" r:id="rId36"/>
    <p:sldId id="413" r:id="rId37"/>
    <p:sldId id="414" r:id="rId38"/>
    <p:sldId id="415" r:id="rId39"/>
    <p:sldId id="420" r:id="rId40"/>
    <p:sldId id="421" r:id="rId41"/>
    <p:sldId id="416" r:id="rId42"/>
    <p:sldId id="417" r:id="rId43"/>
    <p:sldId id="418" r:id="rId44"/>
    <p:sldId id="419" r:id="rId45"/>
    <p:sldId id="422" r:id="rId46"/>
    <p:sldId id="423" r:id="rId47"/>
    <p:sldId id="424" r:id="rId48"/>
    <p:sldId id="431" r:id="rId49"/>
    <p:sldId id="426" r:id="rId50"/>
    <p:sldId id="427" r:id="rId51"/>
    <p:sldId id="428" r:id="rId52"/>
    <p:sldId id="377" r:id="rId53"/>
  </p:sldIdLst>
  <p:sldSz cx="12192000" cy="6858000"/>
  <p:notesSz cx="6735763" cy="9872663"/>
  <p:embeddedFontLst>
    <p:embeddedFont>
      <p:font typeface="Cambria Math" panose="02040503050406030204" pitchFamily="18" charset="0"/>
      <p:regular r:id="rId56"/>
    </p:embeddedFont>
    <p:embeddedFont>
      <p:font typeface="UD デジタル 教科書体 NP-B" panose="02020700000000000000" pitchFamily="18" charset="-128"/>
      <p:bold r:id="rId57"/>
    </p:embeddedFont>
    <p:embeddedFont>
      <p:font typeface="游ゴシック" panose="020B0400000000000000" pitchFamily="50" charset="-128"/>
      <p:regular r:id="rId58"/>
      <p:bold r:id="rId59"/>
    </p:embeddedFont>
    <p:embeddedFont>
      <p:font typeface="游ゴシック Light" panose="020B0300000000000000" pitchFamily="50" charset="-128"/>
      <p:regular r:id="rId60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00FF"/>
    <a:srgbClr val="00FF00"/>
    <a:srgbClr val="FFFF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3866" autoAdjust="0"/>
  </p:normalViewPr>
  <p:slideViewPr>
    <p:cSldViewPr>
      <p:cViewPr varScale="1">
        <p:scale>
          <a:sx n="59" d="100"/>
          <a:sy n="59" d="100"/>
        </p:scale>
        <p:origin x="2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B925B-0804-41CA-B080-B80DF0DA2DAA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9518-91AF-447F-BADE-6BD199C783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497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6BE5F-E97F-4837-B438-9A25CAB7A2CD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51388"/>
            <a:ext cx="5389563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736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F52F6-A35B-4DD8-BFFF-85CB7E0C65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1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公倍数と最小公倍数という言葉を復習しよう。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494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8626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955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376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597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937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878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9627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795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778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394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公倍数と最小公倍数という言葉を復習しよう。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968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445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551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110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4668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4472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9111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71543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3487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3226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7262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3075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2950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7169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07665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0514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1115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3507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2685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397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015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公倍数と最小公倍数という言葉を復習しよう。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246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271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9040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956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52F6-A35B-4DD8-BFFF-85CB7E0C65D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84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902DD7-CEC7-4032-882D-CAC766A2B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4C92D5A-BD58-4C41-982A-78E6D5DAD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D60FA6-D996-4593-BADE-DD0D12511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7D001A-EF19-441B-AB47-8FB623D9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2093D2-52C0-4B36-94D8-09CE69C6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01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DE537D-6992-466A-92DC-83F560F0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3439782-3E69-47E3-A7E0-F7ACD82D4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5A4E5F-E8EE-476C-950C-3737BB68E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19F0AE-C312-4F1B-AC0A-5FA5FAE80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E07197-8720-423E-AE66-F170D132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12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8FFFD73-4211-4783-A06C-9E6C14055A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6C7953-4AC1-432F-9657-7AA50C79B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63D674-E6CD-4DD6-A7EA-264606A1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8561E9-EECF-44CA-827F-F97BEAA9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78799F-CD5D-4E81-8136-E63CBE42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91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24C062-9942-4001-B034-1AD1A16E0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DED412-0FE1-4D4A-AB35-950DEE97F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814BF4-ECF2-4BDB-9133-412109A3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633F45-2722-4F1E-9DBD-28DEF1CB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D996E9-27FF-489A-B94A-3A1E2C60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975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ACDDAD-B55F-4125-BBA0-F6FCF6D75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B0E7DE5-C905-4501-97DA-D99A15DED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A7F0C1-A615-4707-8F31-A95CA19BB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F2F8F4-0B21-4096-8637-F80D0145D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564238-12E0-47B1-98CD-69E2F49A8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05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6CC379-3D3B-4579-92A9-64E2C0FE8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0215F0-D8CB-480A-A043-93F8260B4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A2774A-04F7-43C9-93EE-5AC2E5DB7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9C46D29-D013-4FCD-AC67-50014B3B6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CC52A91-BCA1-4EC7-9A23-ECF9298D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F0A88F4-C6AC-4142-8E14-FE18157D7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71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50D372-068C-4700-B2F2-A0D88A80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5A5683B-E27F-4CE1-82E9-A587039FF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DE90CE-6CE9-415D-A785-F27BAAB50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D9612BE-3C83-4598-BA3C-6BDC89E7F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4581D4E-15D3-497A-BE3D-3D31A9AB9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248CD94-682D-4310-B8DC-5E88B0582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C994A19-6CCE-49CD-8185-BA2873E64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5689644-A427-424C-B3C3-4EC7A18E6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59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8EAE14-69BB-4ECF-847E-B5A95D3A9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6875DC5-000C-43EF-89F6-B2E5C3E61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1257E73-27E0-4ED8-9966-8A95BCE1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E103433-4C99-486A-9C78-75A4F4B9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76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EBD85DB-D086-4527-84C9-FB42E946A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5E79672-EF2C-42AA-911D-636241987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DA0148-29E3-4C36-BC00-CA4CADA8A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13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5EFEFD-CD7A-45DF-9288-E90636CB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7ADF68-214A-4AC7-BB2A-6B7C8815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ABB559F-7292-405D-BF99-11823C339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85335E-E89A-4C1E-85C8-E47A5E14A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BA13C29-647E-4FFF-B87B-22881E48A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9CC095D-43D0-44F6-A587-4D876DD46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35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922B67-E575-4045-A4A9-F576D486D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AC0973A-096A-4944-B4AC-2747012EB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F5C0FC9-AC49-460A-978D-65146ADF4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BE02F0C-0C08-4EE5-8DE6-5939F1CCC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5102AA-3E89-454C-A899-D5A4C3F22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9ECCDA-D5C7-44E9-97EA-932ED15F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1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447810C-5A6B-4F09-8F34-60DE1F21E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5E170EA-7047-4FBB-8D06-74BDE62FE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B6C73B-C895-40BC-AB99-9D7C2D5C8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806C0-CAE7-4FB2-801E-3C460613C0F1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41F3D3-0E5C-4EEE-ACAF-A4E4D36C8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191A9D-223A-4902-B920-11C6ADBE3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32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1.png"/><Relationship Id="rId5" Type="http://schemas.openxmlformats.org/officeDocument/2006/relationships/image" Target="../media/image540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5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3.png"/><Relationship Id="rId5" Type="http://schemas.openxmlformats.org/officeDocument/2006/relationships/image" Target="../media/image66.png"/><Relationship Id="rId10" Type="http://schemas.openxmlformats.org/officeDocument/2006/relationships/image" Target="../media/image72.png"/><Relationship Id="rId4" Type="http://schemas.openxmlformats.org/officeDocument/2006/relationships/image" Target="../media/image65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7.gif"/><Relationship Id="rId7" Type="http://schemas.openxmlformats.org/officeDocument/2006/relationships/image" Target="../media/image102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.gif"/><Relationship Id="rId9" Type="http://schemas.openxmlformats.org/officeDocument/2006/relationships/image" Target="../media/image10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10.gif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1.gif"/><Relationship Id="rId7" Type="http://schemas.openxmlformats.org/officeDocument/2006/relationships/image" Target="../media/image111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9.gif"/><Relationship Id="rId10" Type="http://schemas.openxmlformats.org/officeDocument/2006/relationships/image" Target="../media/image114.png"/><Relationship Id="rId4" Type="http://schemas.openxmlformats.org/officeDocument/2006/relationships/image" Target="../media/image10.gif"/><Relationship Id="rId9" Type="http://schemas.openxmlformats.org/officeDocument/2006/relationships/image" Target="../media/image1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10.gif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0.gif"/><Relationship Id="rId7" Type="http://schemas.openxmlformats.org/officeDocument/2006/relationships/image" Target="../media/image12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11" Type="http://schemas.openxmlformats.org/officeDocument/2006/relationships/image" Target="../media/image116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9.gif"/><Relationship Id="rId9" Type="http://schemas.openxmlformats.org/officeDocument/2006/relationships/image" Target="../media/image1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jpeg"/><Relationship Id="rId7" Type="http://schemas.openxmlformats.org/officeDocument/2006/relationships/image" Target="NUL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image" Target="../media/image1310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openxmlformats.org/officeDocument/2006/relationships/image" Target="../media/image1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1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5" Type="http://schemas.openxmlformats.org/officeDocument/2006/relationships/image" Target="../media/image162.png"/><Relationship Id="rId10" Type="http://schemas.openxmlformats.org/officeDocument/2006/relationships/image" Target="../media/image167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2.png"/><Relationship Id="rId11" Type="http://schemas.openxmlformats.org/officeDocument/2006/relationships/image" Target="../media/image177.png"/><Relationship Id="rId5" Type="http://schemas.openxmlformats.org/officeDocument/2006/relationships/image" Target="../media/image171.png"/><Relationship Id="rId10" Type="http://schemas.openxmlformats.org/officeDocument/2006/relationships/image" Target="../media/image176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78.png"/><Relationship Id="rId7" Type="http://schemas.openxmlformats.org/officeDocument/2006/relationships/image" Target="../media/image18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11" Type="http://schemas.openxmlformats.org/officeDocument/2006/relationships/image" Target="../media/image186.png"/><Relationship Id="rId5" Type="http://schemas.openxmlformats.org/officeDocument/2006/relationships/image" Target="../media/image180.png"/><Relationship Id="rId10" Type="http://schemas.openxmlformats.org/officeDocument/2006/relationships/image" Target="../media/image185.png"/><Relationship Id="rId4" Type="http://schemas.openxmlformats.org/officeDocument/2006/relationships/image" Target="../media/image179.png"/><Relationship Id="rId9" Type="http://schemas.openxmlformats.org/officeDocument/2006/relationships/image" Target="../media/image18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97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99.png"/><Relationship Id="rId10" Type="http://schemas.openxmlformats.org/officeDocument/2006/relationships/image" Target="../media/image126.png"/><Relationship Id="rId4" Type="http://schemas.openxmlformats.org/officeDocument/2006/relationships/image" Target="../media/image98.png"/><Relationship Id="rId9" Type="http://schemas.openxmlformats.org/officeDocument/2006/relationships/image" Target="../media/image12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204.png"/><Relationship Id="rId7" Type="http://schemas.openxmlformats.org/officeDocument/2006/relationships/image" Target="../media/image20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7.png"/><Relationship Id="rId11" Type="http://schemas.openxmlformats.org/officeDocument/2006/relationships/image" Target="../media/image212.png"/><Relationship Id="rId5" Type="http://schemas.openxmlformats.org/officeDocument/2006/relationships/image" Target="../media/image206.png"/><Relationship Id="rId10" Type="http://schemas.openxmlformats.org/officeDocument/2006/relationships/image" Target="../media/image211.png"/><Relationship Id="rId4" Type="http://schemas.openxmlformats.org/officeDocument/2006/relationships/image" Target="../media/image205.png"/><Relationship Id="rId9" Type="http://schemas.openxmlformats.org/officeDocument/2006/relationships/image" Target="../media/image2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3" Type="http://schemas.openxmlformats.org/officeDocument/2006/relationships/image" Target="../media/image213.png"/><Relationship Id="rId7" Type="http://schemas.openxmlformats.org/officeDocument/2006/relationships/image" Target="../media/image2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6.png"/><Relationship Id="rId11" Type="http://schemas.openxmlformats.org/officeDocument/2006/relationships/image" Target="../media/image221.png"/><Relationship Id="rId5" Type="http://schemas.openxmlformats.org/officeDocument/2006/relationships/image" Target="../media/image215.png"/><Relationship Id="rId10" Type="http://schemas.openxmlformats.org/officeDocument/2006/relationships/image" Target="../media/image220.png"/><Relationship Id="rId4" Type="http://schemas.openxmlformats.org/officeDocument/2006/relationships/image" Target="../media/image214.png"/><Relationship Id="rId9" Type="http://schemas.openxmlformats.org/officeDocument/2006/relationships/image" Target="../media/image2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3" Type="http://schemas.openxmlformats.org/officeDocument/2006/relationships/image" Target="../media/image222.png"/><Relationship Id="rId7" Type="http://schemas.openxmlformats.org/officeDocument/2006/relationships/image" Target="../media/image2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5.png"/><Relationship Id="rId5" Type="http://schemas.openxmlformats.org/officeDocument/2006/relationships/image" Target="../media/image224.png"/><Relationship Id="rId4" Type="http://schemas.openxmlformats.org/officeDocument/2006/relationships/image" Target="../media/image22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133.png"/><Relationship Id="rId7" Type="http://schemas.openxmlformats.org/officeDocument/2006/relationships/image" Target="../media/image19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10" Type="http://schemas.openxmlformats.org/officeDocument/2006/relationships/image" Target="../media/image229.png"/><Relationship Id="rId4" Type="http://schemas.openxmlformats.org/officeDocument/2006/relationships/image" Target="../media/image199.png"/><Relationship Id="rId9" Type="http://schemas.openxmlformats.org/officeDocument/2006/relationships/image" Target="../media/image22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image" Target="../media/image230.png"/><Relationship Id="rId7" Type="http://schemas.openxmlformats.org/officeDocument/2006/relationships/image" Target="../media/image2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3.png"/><Relationship Id="rId5" Type="http://schemas.openxmlformats.org/officeDocument/2006/relationships/image" Target="../media/image232.png"/><Relationship Id="rId10" Type="http://schemas.openxmlformats.org/officeDocument/2006/relationships/image" Target="../media/image237.png"/><Relationship Id="rId4" Type="http://schemas.openxmlformats.org/officeDocument/2006/relationships/image" Target="../media/image231.png"/><Relationship Id="rId9" Type="http://schemas.openxmlformats.org/officeDocument/2006/relationships/image" Target="../media/image23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238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9.png"/><Relationship Id="rId5" Type="http://schemas.openxmlformats.org/officeDocument/2006/relationships/image" Target="../media/image240.png"/><Relationship Id="rId10" Type="http://schemas.openxmlformats.org/officeDocument/2006/relationships/image" Target="../media/image263.png"/><Relationship Id="rId4" Type="http://schemas.openxmlformats.org/officeDocument/2006/relationships/image" Target="../media/image239.png"/><Relationship Id="rId9" Type="http://schemas.openxmlformats.org/officeDocument/2006/relationships/image" Target="../media/image24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3" Type="http://schemas.openxmlformats.org/officeDocument/2006/relationships/image" Target="../media/image242.png"/><Relationship Id="rId7" Type="http://schemas.openxmlformats.org/officeDocument/2006/relationships/image" Target="../media/image2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5.png"/><Relationship Id="rId5" Type="http://schemas.openxmlformats.org/officeDocument/2006/relationships/image" Target="../media/image244.png"/><Relationship Id="rId10" Type="http://schemas.openxmlformats.org/officeDocument/2006/relationships/image" Target="../media/image249.png"/><Relationship Id="rId4" Type="http://schemas.openxmlformats.org/officeDocument/2006/relationships/image" Target="../media/image243.png"/><Relationship Id="rId9" Type="http://schemas.openxmlformats.org/officeDocument/2006/relationships/image" Target="../media/image24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png"/><Relationship Id="rId3" Type="http://schemas.openxmlformats.org/officeDocument/2006/relationships/image" Target="../media/image250.png"/><Relationship Id="rId7" Type="http://schemas.openxmlformats.org/officeDocument/2006/relationships/image" Target="../media/image27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5.png"/><Relationship Id="rId5" Type="http://schemas.openxmlformats.org/officeDocument/2006/relationships/image" Target="../media/image252.png"/><Relationship Id="rId10" Type="http://schemas.openxmlformats.org/officeDocument/2006/relationships/image" Target="../media/image279.png"/><Relationship Id="rId4" Type="http://schemas.openxmlformats.org/officeDocument/2006/relationships/image" Target="../media/image251.png"/><Relationship Id="rId9" Type="http://schemas.openxmlformats.org/officeDocument/2006/relationships/image" Target="../media/image25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13" Type="http://schemas.openxmlformats.org/officeDocument/2006/relationships/image" Target="../media/image290.png"/><Relationship Id="rId3" Type="http://schemas.openxmlformats.org/officeDocument/2006/relationships/image" Target="../media/image280.png"/><Relationship Id="rId7" Type="http://schemas.openxmlformats.org/officeDocument/2006/relationships/image" Target="../media/image284.png"/><Relationship Id="rId12" Type="http://schemas.openxmlformats.org/officeDocument/2006/relationships/image" Target="../media/image28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3.png"/><Relationship Id="rId11" Type="http://schemas.openxmlformats.org/officeDocument/2006/relationships/image" Target="../media/image288.png"/><Relationship Id="rId5" Type="http://schemas.openxmlformats.org/officeDocument/2006/relationships/image" Target="../media/image282.png"/><Relationship Id="rId10" Type="http://schemas.openxmlformats.org/officeDocument/2006/relationships/image" Target="../media/image287.png"/><Relationship Id="rId4" Type="http://schemas.openxmlformats.org/officeDocument/2006/relationships/image" Target="../media/image281.png"/><Relationship Id="rId9" Type="http://schemas.openxmlformats.org/officeDocument/2006/relationships/image" Target="../media/image286.png"/><Relationship Id="rId14" Type="http://schemas.openxmlformats.org/officeDocument/2006/relationships/image" Target="../media/image29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.png"/><Relationship Id="rId7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13" Type="http://schemas.openxmlformats.org/officeDocument/2006/relationships/image" Target="../media/image268.png"/><Relationship Id="rId3" Type="http://schemas.openxmlformats.org/officeDocument/2006/relationships/image" Target="../media/image254.png"/><Relationship Id="rId7" Type="http://schemas.openxmlformats.org/officeDocument/2006/relationships/image" Target="../media/image258.png"/><Relationship Id="rId12" Type="http://schemas.openxmlformats.org/officeDocument/2006/relationships/image" Target="../media/image26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7.png"/><Relationship Id="rId11" Type="http://schemas.openxmlformats.org/officeDocument/2006/relationships/image" Target="../media/image266.png"/><Relationship Id="rId5" Type="http://schemas.openxmlformats.org/officeDocument/2006/relationships/image" Target="../media/image256.png"/><Relationship Id="rId10" Type="http://schemas.openxmlformats.org/officeDocument/2006/relationships/image" Target="../media/image265.png"/><Relationship Id="rId4" Type="http://schemas.openxmlformats.org/officeDocument/2006/relationships/image" Target="../media/image255.png"/><Relationship Id="rId9" Type="http://schemas.openxmlformats.org/officeDocument/2006/relationships/image" Target="../media/image264.png"/><Relationship Id="rId14" Type="http://schemas.openxmlformats.org/officeDocument/2006/relationships/image" Target="../media/image26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5.png"/><Relationship Id="rId4" Type="http://schemas.openxmlformats.org/officeDocument/2006/relationships/image" Target="../media/image30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0.png"/><Relationship Id="rId3" Type="http://schemas.openxmlformats.org/officeDocument/2006/relationships/image" Target="../media/image2540.png"/><Relationship Id="rId7" Type="http://schemas.openxmlformats.org/officeDocument/2006/relationships/image" Target="../media/image258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70.png"/><Relationship Id="rId5" Type="http://schemas.openxmlformats.org/officeDocument/2006/relationships/image" Target="../media/image2560.png"/><Relationship Id="rId4" Type="http://schemas.openxmlformats.org/officeDocument/2006/relationships/image" Target="../media/image2550.png"/><Relationship Id="rId9" Type="http://schemas.openxmlformats.org/officeDocument/2006/relationships/image" Target="../media/image26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70.png"/><Relationship Id="rId4" Type="http://schemas.openxmlformats.org/officeDocument/2006/relationships/image" Target="../media/image266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3" Type="http://schemas.openxmlformats.org/officeDocument/2006/relationships/image" Target="../media/image2680.png"/><Relationship Id="rId7" Type="http://schemas.openxmlformats.org/officeDocument/2006/relationships/image" Target="../media/image27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1.png"/><Relationship Id="rId5" Type="http://schemas.openxmlformats.org/officeDocument/2006/relationships/image" Target="../media/image270.png"/><Relationship Id="rId10" Type="http://schemas.openxmlformats.org/officeDocument/2006/relationships/image" Target="../media/image278.png"/><Relationship Id="rId4" Type="http://schemas.openxmlformats.org/officeDocument/2006/relationships/image" Target="../media/image2690.png"/><Relationship Id="rId9" Type="http://schemas.openxmlformats.org/officeDocument/2006/relationships/image" Target="../media/image27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9.png"/><Relationship Id="rId3" Type="http://schemas.openxmlformats.org/officeDocument/2006/relationships/image" Target="../media/image324.png"/><Relationship Id="rId7" Type="http://schemas.openxmlformats.org/officeDocument/2006/relationships/image" Target="../media/image3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7.png"/><Relationship Id="rId5" Type="http://schemas.openxmlformats.org/officeDocument/2006/relationships/image" Target="../media/image326.png"/><Relationship Id="rId4" Type="http://schemas.openxmlformats.org/officeDocument/2006/relationships/image" Target="../media/image325.png"/><Relationship Id="rId9" Type="http://schemas.openxmlformats.org/officeDocument/2006/relationships/image" Target="../media/image33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306.png"/><Relationship Id="rId7" Type="http://schemas.openxmlformats.org/officeDocument/2006/relationships/image" Target="../media/image109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9.png"/><Relationship Id="rId5" Type="http://schemas.openxmlformats.org/officeDocument/2006/relationships/image" Target="../media/image308.png"/><Relationship Id="rId4" Type="http://schemas.openxmlformats.org/officeDocument/2006/relationships/image" Target="../media/image30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7" Type="http://schemas.openxmlformats.org/officeDocument/2006/relationships/image" Target="../media/image3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5" Type="http://schemas.openxmlformats.org/officeDocument/2006/relationships/image" Target="../media/image339.png"/><Relationship Id="rId4" Type="http://schemas.openxmlformats.org/officeDocument/2006/relationships/image" Target="../media/image33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5.png"/><Relationship Id="rId3" Type="http://schemas.openxmlformats.org/officeDocument/2006/relationships/image" Target="../media/image1570.png"/><Relationship Id="rId7" Type="http://schemas.openxmlformats.org/officeDocument/2006/relationships/image" Target="../media/image3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3.png"/><Relationship Id="rId5" Type="http://schemas.openxmlformats.org/officeDocument/2006/relationships/image" Target="../media/image1260.png"/><Relationship Id="rId10" Type="http://schemas.openxmlformats.org/officeDocument/2006/relationships/image" Target="../media/image346.png"/><Relationship Id="rId4" Type="http://schemas.openxmlformats.org/officeDocument/2006/relationships/image" Target="../media/image1250.png"/><Relationship Id="rId9" Type="http://schemas.openxmlformats.org/officeDocument/2006/relationships/image" Target="../media/image127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6.png"/><Relationship Id="rId3" Type="http://schemas.openxmlformats.org/officeDocument/2006/relationships/image" Target="../media/image311.png"/><Relationship Id="rId7" Type="http://schemas.openxmlformats.org/officeDocument/2006/relationships/image" Target="../media/image3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4.png"/><Relationship Id="rId5" Type="http://schemas.openxmlformats.org/officeDocument/2006/relationships/image" Target="../media/image313.png"/><Relationship Id="rId10" Type="http://schemas.openxmlformats.org/officeDocument/2006/relationships/image" Target="../media/image318.png"/><Relationship Id="rId4" Type="http://schemas.openxmlformats.org/officeDocument/2006/relationships/image" Target="../media/image312.png"/><Relationship Id="rId9" Type="http://schemas.openxmlformats.org/officeDocument/2006/relationships/image" Target="../media/image3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2.png"/><Relationship Id="rId3" Type="http://schemas.openxmlformats.org/officeDocument/2006/relationships/image" Target="../media/image319.png"/><Relationship Id="rId7" Type="http://schemas.openxmlformats.org/officeDocument/2006/relationships/image" Target="../media/image323.png"/><Relationship Id="rId12" Type="http://schemas.openxmlformats.org/officeDocument/2006/relationships/image" Target="../media/image3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2.png"/><Relationship Id="rId11" Type="http://schemas.openxmlformats.org/officeDocument/2006/relationships/image" Target="../media/image335.png"/><Relationship Id="rId5" Type="http://schemas.openxmlformats.org/officeDocument/2006/relationships/image" Target="../media/image321.png"/><Relationship Id="rId10" Type="http://schemas.openxmlformats.org/officeDocument/2006/relationships/image" Target="../media/image334.png"/><Relationship Id="rId4" Type="http://schemas.openxmlformats.org/officeDocument/2006/relationships/image" Target="../media/image320.png"/><Relationship Id="rId9" Type="http://schemas.openxmlformats.org/officeDocument/2006/relationships/image" Target="../media/image33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337.png"/><Relationship Id="rId7" Type="http://schemas.openxmlformats.org/officeDocument/2006/relationships/image" Target="../media/image3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8.png"/><Relationship Id="rId5" Type="http://schemas.openxmlformats.org/officeDocument/2006/relationships/image" Target="../media/image347.png"/><Relationship Id="rId10" Type="http://schemas.openxmlformats.org/officeDocument/2006/relationships/image" Target="../media/image352.png"/><Relationship Id="rId4" Type="http://schemas.openxmlformats.org/officeDocument/2006/relationships/image" Target="../media/image342.png"/><Relationship Id="rId9" Type="http://schemas.openxmlformats.org/officeDocument/2006/relationships/image" Target="../media/image35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39.png"/><Relationship Id="rId7" Type="http://schemas.openxmlformats.org/officeDocument/2006/relationships/image" Target="../media/image2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2.png"/><Relationship Id="rId5" Type="http://schemas.openxmlformats.org/officeDocument/2006/relationships/image" Target="../media/image45.png"/><Relationship Id="rId10" Type="http://schemas.openxmlformats.org/officeDocument/2006/relationships/image" Target="../media/image51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784393-3897-4446-9B11-A50395BE1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9994"/>
            <a:ext cx="9144000" cy="2387600"/>
          </a:xfrm>
        </p:spPr>
        <p:txBody>
          <a:bodyPr>
            <a:noAutofit/>
          </a:bodyPr>
          <a:lstStyle/>
          <a:p>
            <a:r>
              <a:rPr kumimoji="1" lang="ja-JP" altLang="en-US" sz="10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５年生分数１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CDEA9E-8A90-4974-9DF6-10B6178A0C37}"/>
              </a:ext>
            </a:extLst>
          </p:cNvPr>
          <p:cNvSpPr txBox="1"/>
          <p:nvPr/>
        </p:nvSpPr>
        <p:spPr>
          <a:xfrm>
            <a:off x="1524000" y="3492183"/>
            <a:ext cx="7128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約分と通分を学習します。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CDEA9E-8A90-4974-9DF6-10B6178A0C37}"/>
              </a:ext>
            </a:extLst>
          </p:cNvPr>
          <p:cNvSpPr txBox="1"/>
          <p:nvPr/>
        </p:nvSpPr>
        <p:spPr>
          <a:xfrm>
            <a:off x="1524000" y="4379288"/>
            <a:ext cx="7654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また、約分と通分を利用した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4CDEA9E-8A90-4974-9DF6-10B6178A0C37}"/>
              </a:ext>
            </a:extLst>
          </p:cNvPr>
          <p:cNvSpPr txBox="1"/>
          <p:nvPr/>
        </p:nvSpPr>
        <p:spPr>
          <a:xfrm>
            <a:off x="1524000" y="5293688"/>
            <a:ext cx="5227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計算もしていきます。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図 4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2D641D73-5F0A-47CD-9632-EDBB75533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48" y="4204995"/>
            <a:ext cx="1835903" cy="183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42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E599781-6C49-4FA3-A6C1-A1BBA71148F4}"/>
              </a:ext>
            </a:extLst>
          </p:cNvPr>
          <p:cNvSpPr txBox="1"/>
          <p:nvPr/>
        </p:nvSpPr>
        <p:spPr>
          <a:xfrm>
            <a:off x="850224" y="728700"/>
            <a:ext cx="9926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通分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して、分数の大きさを比べる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1572736" y="1952836"/>
                <a:ext cx="832334" cy="129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num>
                        <m:den>
                          <m:r>
                            <a:rPr lang="ja-JP" alt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736" y="1952836"/>
                <a:ext cx="832334" cy="12908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4A4441E-64D2-471B-B616-F1ED0CE41EE5}"/>
                  </a:ext>
                </a:extLst>
              </p:cNvPr>
              <p:cNvSpPr txBox="1"/>
              <p:nvPr/>
            </p:nvSpPr>
            <p:spPr>
              <a:xfrm>
                <a:off x="1343484" y="4130142"/>
                <a:ext cx="1290838" cy="1151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4A4441E-64D2-471B-B616-F1ED0CE41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484" y="4130142"/>
                <a:ext cx="1290838" cy="11517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1164F0E-F46F-4EF8-9650-B67F51B91E86}"/>
                  </a:ext>
                </a:extLst>
              </p:cNvPr>
              <p:cNvSpPr txBox="1"/>
              <p:nvPr/>
            </p:nvSpPr>
            <p:spPr>
              <a:xfrm>
                <a:off x="3158224" y="1952836"/>
                <a:ext cx="832335" cy="129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1164F0E-F46F-4EF8-9650-B67F51B91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224" y="1952836"/>
                <a:ext cx="832335" cy="12908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9D92A30D-480B-4B46-97BE-C0A14E72AEB6}"/>
                  </a:ext>
                </a:extLst>
              </p:cNvPr>
              <p:cNvSpPr txBox="1"/>
              <p:nvPr/>
            </p:nvSpPr>
            <p:spPr>
              <a:xfrm>
                <a:off x="4930747" y="1952836"/>
                <a:ext cx="832335" cy="129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9D92A30D-480B-4B46-97BE-C0A14E72A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747" y="1952836"/>
                <a:ext cx="832335" cy="12908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99D0225-511E-4C3E-B6F4-808427ACC113}"/>
                  </a:ext>
                </a:extLst>
              </p:cNvPr>
              <p:cNvSpPr txBox="1"/>
              <p:nvPr/>
            </p:nvSpPr>
            <p:spPr>
              <a:xfrm>
                <a:off x="4778426" y="4124586"/>
                <a:ext cx="1290838" cy="1159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99D0225-511E-4C3E-B6F4-808427ACC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426" y="4124586"/>
                <a:ext cx="1290838" cy="11590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C088073-4737-409C-B005-7D00C99CD761}"/>
              </a:ext>
            </a:extLst>
          </p:cNvPr>
          <p:cNvSpPr txBox="1"/>
          <p:nvPr/>
        </p:nvSpPr>
        <p:spPr>
          <a:xfrm>
            <a:off x="2402139" y="2300644"/>
            <a:ext cx="756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b="1" dirty="0"/>
              <a:t>＞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7058D97-990B-4BA5-9BE9-DD946FC38062}"/>
              </a:ext>
            </a:extLst>
          </p:cNvPr>
          <p:cNvSpPr txBox="1"/>
          <p:nvPr/>
        </p:nvSpPr>
        <p:spPr>
          <a:xfrm>
            <a:off x="1343485" y="5612282"/>
            <a:ext cx="10441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片方の分数だけ何倍かして、通分する場合もある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BBB2B70-7A55-4873-AB20-2D37531726B0}"/>
                  </a:ext>
                </a:extLst>
              </p:cNvPr>
              <p:cNvSpPr txBox="1"/>
              <p:nvPr/>
            </p:nvSpPr>
            <p:spPr>
              <a:xfrm>
                <a:off x="3021842" y="4130142"/>
                <a:ext cx="1290838" cy="1151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BBB2B70-7A55-4873-AB20-2D3753172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842" y="4130142"/>
                <a:ext cx="1290838" cy="11517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643D8EF-EAB3-47DB-969B-EF7A1C6542C9}"/>
                  </a:ext>
                </a:extLst>
              </p:cNvPr>
              <p:cNvSpPr txBox="1"/>
              <p:nvPr/>
            </p:nvSpPr>
            <p:spPr>
              <a:xfrm>
                <a:off x="6379940" y="1952836"/>
                <a:ext cx="832335" cy="129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７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643D8EF-EAB3-47DB-969B-EF7A1C654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940" y="1952836"/>
                <a:ext cx="832335" cy="12908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D504E9D-2194-430A-8413-575B16A35C2A}"/>
              </a:ext>
            </a:extLst>
          </p:cNvPr>
          <p:cNvSpPr txBox="1"/>
          <p:nvPr/>
        </p:nvSpPr>
        <p:spPr>
          <a:xfrm>
            <a:off x="5623855" y="2300644"/>
            <a:ext cx="756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b="1" dirty="0"/>
              <a:t>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952A63E-16F8-4A7F-B14D-BA3A9B5F8889}"/>
                  </a:ext>
                </a:extLst>
              </p:cNvPr>
              <p:cNvSpPr txBox="1"/>
              <p:nvPr/>
            </p:nvSpPr>
            <p:spPr>
              <a:xfrm>
                <a:off x="6315845" y="4124586"/>
                <a:ext cx="1290838" cy="1165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952A63E-16F8-4A7F-B14D-BA3A9B5F8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845" y="4124586"/>
                <a:ext cx="1290838" cy="11650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FF4708D-19B3-46F6-8DB4-157450477D3D}"/>
                  </a:ext>
                </a:extLst>
              </p:cNvPr>
              <p:cNvSpPr txBox="1"/>
              <p:nvPr/>
            </p:nvSpPr>
            <p:spPr>
              <a:xfrm>
                <a:off x="8252011" y="1952836"/>
                <a:ext cx="832335" cy="129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８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FF4708D-19B3-46F6-8DB4-157450477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011" y="1952836"/>
                <a:ext cx="832335" cy="12908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B840FD8-FBD5-4A57-90C8-B9E25F49783E}"/>
                  </a:ext>
                </a:extLst>
              </p:cNvPr>
              <p:cNvSpPr txBox="1"/>
              <p:nvPr/>
            </p:nvSpPr>
            <p:spPr>
              <a:xfrm>
                <a:off x="9701204" y="1952836"/>
                <a:ext cx="832335" cy="1306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B840FD8-FBD5-4A57-90C8-B9E25F497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204" y="1952836"/>
                <a:ext cx="832335" cy="13066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9825D-A089-4059-9806-090A8788A788}"/>
              </a:ext>
            </a:extLst>
          </p:cNvPr>
          <p:cNvSpPr txBox="1"/>
          <p:nvPr/>
        </p:nvSpPr>
        <p:spPr>
          <a:xfrm>
            <a:off x="8945119" y="2300644"/>
            <a:ext cx="756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b="1" dirty="0"/>
              <a:t>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4C0012D-229A-40CB-8CCC-3FEDB3643D8C}"/>
                  </a:ext>
                </a:extLst>
              </p:cNvPr>
              <p:cNvSpPr txBox="1"/>
              <p:nvPr/>
            </p:nvSpPr>
            <p:spPr>
              <a:xfrm>
                <a:off x="9761885" y="4124586"/>
                <a:ext cx="771653" cy="1158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4C0012D-229A-40CB-8CCC-3FEDB3643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885" y="4124586"/>
                <a:ext cx="771653" cy="1158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488FD09-69C3-45EC-9228-92B3E1B47E9F}"/>
              </a:ext>
            </a:extLst>
          </p:cNvPr>
          <p:cNvSpPr txBox="1"/>
          <p:nvPr/>
        </p:nvSpPr>
        <p:spPr>
          <a:xfrm>
            <a:off x="1096903" y="3478255"/>
            <a:ext cx="106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600" dirty="0">
                <a:solidFill>
                  <a:srgbClr val="0000FF"/>
                </a:solidFill>
              </a:rPr>
              <a:t>×5</a:t>
            </a:r>
            <a:endParaRPr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026E558-4E73-427B-A58B-8081601A6EF7}"/>
              </a:ext>
            </a:extLst>
          </p:cNvPr>
          <p:cNvSpPr txBox="1"/>
          <p:nvPr/>
        </p:nvSpPr>
        <p:spPr>
          <a:xfrm>
            <a:off x="2831124" y="3478255"/>
            <a:ext cx="984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600" dirty="0">
                <a:solidFill>
                  <a:srgbClr val="0000FF"/>
                </a:solidFill>
              </a:rPr>
              <a:t>×3</a:t>
            </a:r>
            <a:endParaRPr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D08F811-7747-418D-A0D7-CC0DE8AD8244}"/>
              </a:ext>
            </a:extLst>
          </p:cNvPr>
          <p:cNvSpPr txBox="1"/>
          <p:nvPr/>
        </p:nvSpPr>
        <p:spPr>
          <a:xfrm>
            <a:off x="4690432" y="3478255"/>
            <a:ext cx="984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600" dirty="0">
                <a:solidFill>
                  <a:srgbClr val="0000FF"/>
                </a:solidFill>
              </a:rPr>
              <a:t>×3</a:t>
            </a:r>
            <a:endParaRPr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AAF03D7-1480-42E2-910A-BC6CB0D877FB}"/>
              </a:ext>
            </a:extLst>
          </p:cNvPr>
          <p:cNvSpPr txBox="1"/>
          <p:nvPr/>
        </p:nvSpPr>
        <p:spPr>
          <a:xfrm>
            <a:off x="6345094" y="3478255"/>
            <a:ext cx="984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600" dirty="0">
                <a:solidFill>
                  <a:srgbClr val="0000FF"/>
                </a:solidFill>
              </a:rPr>
              <a:t>×2</a:t>
            </a:r>
            <a:endParaRPr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E405AF6-5C9E-4023-8CCC-A7BA2AA5E617}"/>
              </a:ext>
            </a:extLst>
          </p:cNvPr>
          <p:cNvSpPr txBox="1"/>
          <p:nvPr/>
        </p:nvSpPr>
        <p:spPr>
          <a:xfrm>
            <a:off x="9323161" y="3478255"/>
            <a:ext cx="984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600" dirty="0">
                <a:solidFill>
                  <a:srgbClr val="0000FF"/>
                </a:solidFill>
              </a:rPr>
              <a:t>×4</a:t>
            </a:r>
            <a:endParaRPr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7CF1809-5A4C-409A-9289-A69BB706801E}"/>
              </a:ext>
            </a:extLst>
          </p:cNvPr>
          <p:cNvSpPr txBox="1"/>
          <p:nvPr/>
        </p:nvSpPr>
        <p:spPr>
          <a:xfrm>
            <a:off x="922629" y="1764458"/>
            <a:ext cx="67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600" dirty="0"/>
              <a:t>①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C75929D-44DE-4100-B787-3BA4913A4B01}"/>
              </a:ext>
            </a:extLst>
          </p:cNvPr>
          <p:cNvSpPr txBox="1"/>
          <p:nvPr/>
        </p:nvSpPr>
        <p:spPr>
          <a:xfrm>
            <a:off x="4231365" y="1764458"/>
            <a:ext cx="67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600" dirty="0"/>
              <a:t>②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15E4F1D-019B-492E-A8EA-E1C20E4A37D3}"/>
              </a:ext>
            </a:extLst>
          </p:cNvPr>
          <p:cNvSpPr txBox="1"/>
          <p:nvPr/>
        </p:nvSpPr>
        <p:spPr>
          <a:xfrm>
            <a:off x="7543629" y="1764458"/>
            <a:ext cx="67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600" dirty="0"/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231910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39" grpId="0"/>
      <p:bldP spid="44" grpId="0"/>
      <p:bldP spid="20" grpId="0"/>
      <p:bldP spid="25" grpId="0"/>
      <p:bldP spid="26" grpId="0"/>
      <p:bldP spid="31" grpId="0"/>
      <p:bldP spid="32" grpId="0"/>
      <p:bldP spid="18" grpId="0"/>
      <p:bldP spid="19" grpId="0"/>
      <p:bldP spid="28" grpId="0"/>
      <p:bldP spid="30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E599781-6C49-4FA3-A6C1-A1BBA71148F4}"/>
              </a:ext>
            </a:extLst>
          </p:cNvPr>
          <p:cNvSpPr txBox="1"/>
          <p:nvPr/>
        </p:nvSpPr>
        <p:spPr>
          <a:xfrm>
            <a:off x="850224" y="728700"/>
            <a:ext cx="10682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見ただけで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大小関係が分かる時もある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1572736" y="3295123"/>
                <a:ext cx="832334" cy="129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736" y="3295123"/>
                <a:ext cx="832334" cy="12908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4A4441E-64D2-471B-B616-F1ED0CE41EE5}"/>
                  </a:ext>
                </a:extLst>
              </p:cNvPr>
              <p:cNvSpPr txBox="1"/>
              <p:nvPr/>
            </p:nvSpPr>
            <p:spPr>
              <a:xfrm>
                <a:off x="1368521" y="4821736"/>
                <a:ext cx="1290838" cy="1297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num>
                        <m:den>
                          <m:r>
                            <a:rPr lang="ja-JP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4A4441E-64D2-471B-B616-F1ED0CE41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521" y="4821736"/>
                <a:ext cx="1290838" cy="12979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1164F0E-F46F-4EF8-9650-B67F51B91E86}"/>
                  </a:ext>
                </a:extLst>
              </p:cNvPr>
              <p:cNvSpPr txBox="1"/>
              <p:nvPr/>
            </p:nvSpPr>
            <p:spPr>
              <a:xfrm>
                <a:off x="3158224" y="3295123"/>
                <a:ext cx="832335" cy="129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1164F0E-F46F-4EF8-9650-B67F51B91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224" y="3295123"/>
                <a:ext cx="832335" cy="12908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9D92A30D-480B-4B46-97BE-C0A14E72AEB6}"/>
                  </a:ext>
                </a:extLst>
              </p:cNvPr>
              <p:cNvSpPr txBox="1"/>
              <p:nvPr/>
            </p:nvSpPr>
            <p:spPr>
              <a:xfrm>
                <a:off x="4743713" y="3295123"/>
                <a:ext cx="832335" cy="129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9D92A30D-480B-4B46-97BE-C0A14E72A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713" y="3295123"/>
                <a:ext cx="832335" cy="12908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99D0225-511E-4C3E-B6F4-808427ACC113}"/>
                  </a:ext>
                </a:extLst>
              </p:cNvPr>
              <p:cNvSpPr txBox="1"/>
              <p:nvPr/>
            </p:nvSpPr>
            <p:spPr>
              <a:xfrm>
                <a:off x="4591392" y="4816180"/>
                <a:ext cx="1290838" cy="1289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num>
                        <m:den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99D0225-511E-4C3E-B6F4-808427ACC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392" y="4816180"/>
                <a:ext cx="1290838" cy="12899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C088073-4737-409C-B005-7D00C99CD761}"/>
              </a:ext>
            </a:extLst>
          </p:cNvPr>
          <p:cNvSpPr txBox="1"/>
          <p:nvPr/>
        </p:nvSpPr>
        <p:spPr>
          <a:xfrm>
            <a:off x="2402139" y="3642931"/>
            <a:ext cx="756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b="1" dirty="0"/>
              <a:t>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BBB2B70-7A55-4873-AB20-2D37531726B0}"/>
                  </a:ext>
                </a:extLst>
              </p:cNvPr>
              <p:cNvSpPr txBox="1"/>
              <p:nvPr/>
            </p:nvSpPr>
            <p:spPr>
              <a:xfrm>
                <a:off x="2957835" y="4821736"/>
                <a:ext cx="1290838" cy="1297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BBB2B70-7A55-4873-AB20-2D3753172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835" y="4821736"/>
                <a:ext cx="1290838" cy="12979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643D8EF-EAB3-47DB-969B-EF7A1C6542C9}"/>
                  </a:ext>
                </a:extLst>
              </p:cNvPr>
              <p:cNvSpPr txBox="1"/>
              <p:nvPr/>
            </p:nvSpPr>
            <p:spPr>
              <a:xfrm>
                <a:off x="6192906" y="3295123"/>
                <a:ext cx="832335" cy="129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643D8EF-EAB3-47DB-969B-EF7A1C654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906" y="3295123"/>
                <a:ext cx="832335" cy="12908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D504E9D-2194-430A-8413-575B16A35C2A}"/>
              </a:ext>
            </a:extLst>
          </p:cNvPr>
          <p:cNvSpPr txBox="1"/>
          <p:nvPr/>
        </p:nvSpPr>
        <p:spPr>
          <a:xfrm>
            <a:off x="5436821" y="3642931"/>
            <a:ext cx="756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b="1" dirty="0"/>
              <a:t>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952A63E-16F8-4A7F-B14D-BA3A9B5F8889}"/>
                  </a:ext>
                </a:extLst>
              </p:cNvPr>
              <p:cNvSpPr txBox="1"/>
              <p:nvPr/>
            </p:nvSpPr>
            <p:spPr>
              <a:xfrm>
                <a:off x="6000542" y="4816180"/>
                <a:ext cx="1290838" cy="1289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952A63E-16F8-4A7F-B14D-BA3A9B5F8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542" y="4816180"/>
                <a:ext cx="1290838" cy="12899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FF4708D-19B3-46F6-8DB4-157450477D3D}"/>
                  </a:ext>
                </a:extLst>
              </p:cNvPr>
              <p:cNvSpPr txBox="1"/>
              <p:nvPr/>
            </p:nvSpPr>
            <p:spPr>
              <a:xfrm>
                <a:off x="8209695" y="3295123"/>
                <a:ext cx="832335" cy="129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７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FF4708D-19B3-46F6-8DB4-157450477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695" y="3295123"/>
                <a:ext cx="832335" cy="12908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B840FD8-FBD5-4A57-90C8-B9E25F49783E}"/>
                  </a:ext>
                </a:extLst>
              </p:cNvPr>
              <p:cNvSpPr txBox="1"/>
              <p:nvPr/>
            </p:nvSpPr>
            <p:spPr>
              <a:xfrm>
                <a:off x="9658888" y="3295123"/>
                <a:ext cx="832335" cy="1306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B840FD8-FBD5-4A57-90C8-B9E25F497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888" y="3295123"/>
                <a:ext cx="832335" cy="13066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9825D-A089-4059-9806-090A8788A788}"/>
              </a:ext>
            </a:extLst>
          </p:cNvPr>
          <p:cNvSpPr txBox="1"/>
          <p:nvPr/>
        </p:nvSpPr>
        <p:spPr>
          <a:xfrm>
            <a:off x="8902803" y="3642931"/>
            <a:ext cx="756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b="1" dirty="0"/>
              <a:t>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BAC73622-A041-40E6-8EFA-A545AFE29D22}"/>
                  </a:ext>
                </a:extLst>
              </p:cNvPr>
              <p:cNvSpPr txBox="1"/>
              <p:nvPr/>
            </p:nvSpPr>
            <p:spPr>
              <a:xfrm>
                <a:off x="8080630" y="4816180"/>
                <a:ext cx="1290838" cy="1289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１２</m:t>
                          </m:r>
                        </m:num>
                        <m:den>
                          <m:r>
                            <a:rPr lang="ja-JP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８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BAC73622-A041-40E6-8EFA-A545AFE29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630" y="4816180"/>
                <a:ext cx="1290838" cy="12899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4BE52BA-1000-461B-837E-D099D12A814D}"/>
                  </a:ext>
                </a:extLst>
              </p:cNvPr>
              <p:cNvSpPr txBox="1"/>
              <p:nvPr/>
            </p:nvSpPr>
            <p:spPr>
              <a:xfrm>
                <a:off x="9658888" y="4816180"/>
                <a:ext cx="1290838" cy="1289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２１</m:t>
                          </m:r>
                        </m:num>
                        <m:den>
                          <m:r>
                            <a:rPr lang="ja-JP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８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4BE52BA-1000-461B-837E-D099D12A8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888" y="4816180"/>
                <a:ext cx="1290838" cy="12899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CCA8513-D4B3-4F3C-9E7C-2E3DFAB8F2A9}"/>
              </a:ext>
            </a:extLst>
          </p:cNvPr>
          <p:cNvSpPr txBox="1"/>
          <p:nvPr/>
        </p:nvSpPr>
        <p:spPr>
          <a:xfrm>
            <a:off x="941947" y="1795444"/>
            <a:ext cx="3434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細かく分けると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小さくなる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BDC31C1-98F5-4D05-9A02-9FE95D6CDF56}"/>
              </a:ext>
            </a:extLst>
          </p:cNvPr>
          <p:cNvSpPr txBox="1"/>
          <p:nvPr/>
        </p:nvSpPr>
        <p:spPr>
          <a:xfrm>
            <a:off x="4474002" y="1784398"/>
            <a:ext cx="3434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半分より大きい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か小さいか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F57496E-F729-4C68-9E3D-816003F9ACC5}"/>
              </a:ext>
            </a:extLst>
          </p:cNvPr>
          <p:cNvSpPr txBox="1"/>
          <p:nvPr/>
        </p:nvSpPr>
        <p:spPr>
          <a:xfrm>
            <a:off x="8097780" y="1784398"/>
            <a:ext cx="2930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分子が同じ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 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……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BCFF234-5BD2-4FE2-B4A6-9BB90C9624E4}"/>
              </a:ext>
            </a:extLst>
          </p:cNvPr>
          <p:cNvSpPr txBox="1"/>
          <p:nvPr/>
        </p:nvSpPr>
        <p:spPr>
          <a:xfrm>
            <a:off x="922629" y="2981952"/>
            <a:ext cx="67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600" dirty="0"/>
              <a:t>①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F646F82-47E9-4C1A-9862-FA9FA2128CB9}"/>
              </a:ext>
            </a:extLst>
          </p:cNvPr>
          <p:cNvSpPr txBox="1"/>
          <p:nvPr/>
        </p:nvSpPr>
        <p:spPr>
          <a:xfrm>
            <a:off x="4231365" y="2981952"/>
            <a:ext cx="67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600" dirty="0"/>
              <a:t>②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1AF10BE-5B51-4B95-BCD5-988D47D0EFA8}"/>
              </a:ext>
            </a:extLst>
          </p:cNvPr>
          <p:cNvSpPr txBox="1"/>
          <p:nvPr/>
        </p:nvSpPr>
        <p:spPr>
          <a:xfrm>
            <a:off x="7543629" y="2981952"/>
            <a:ext cx="67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600" dirty="0"/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348160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39" grpId="0"/>
      <p:bldP spid="20" grpId="0"/>
      <p:bldP spid="25" grpId="0"/>
      <p:bldP spid="26" grpId="0"/>
      <p:bldP spid="31" grpId="0"/>
      <p:bldP spid="19" grpId="0"/>
      <p:bldP spid="28" grpId="0"/>
      <p:bldP spid="30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EE599781-6C49-4FA3-A6C1-A1BBA71148F4}"/>
                  </a:ext>
                </a:extLst>
              </p:cNvPr>
              <p:cNvSpPr txBox="1"/>
              <p:nvPr/>
            </p:nvSpPr>
            <p:spPr>
              <a:xfrm>
                <a:off x="1589858" y="412186"/>
                <a:ext cx="7601551" cy="1365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8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8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8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48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8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8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8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en-US" altLang="ja-JP" sz="4800" b="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8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を</a:t>
                </a:r>
                <a:r>
                  <a:rPr lang="ja-JP" altLang="en-US" sz="48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通分</a:t>
                </a:r>
                <a:r>
                  <a:rPr lang="ja-JP" altLang="en-US" sz="48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してみよう</a:t>
                </a:r>
                <a:endParaRPr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EE599781-6C49-4FA3-A6C1-A1BBA7114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858" y="412186"/>
                <a:ext cx="7601551" cy="1365630"/>
              </a:xfrm>
              <a:prstGeom prst="rect">
                <a:avLst/>
              </a:prstGeom>
              <a:blipFill>
                <a:blip r:embed="rId3"/>
                <a:stretch>
                  <a:fillRect r="-962" b="-98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4A4441E-64D2-471B-B616-F1ED0CE41EE5}"/>
                  </a:ext>
                </a:extLst>
              </p:cNvPr>
              <p:cNvSpPr txBox="1"/>
              <p:nvPr/>
            </p:nvSpPr>
            <p:spPr>
              <a:xfrm>
                <a:off x="1410342" y="5031389"/>
                <a:ext cx="1290838" cy="1297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num>
                        <m:den>
                          <m:r>
                            <a:rPr lang="ja-JP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4A4441E-64D2-471B-B616-F1ED0CE41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342" y="5031389"/>
                <a:ext cx="1290838" cy="12979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BBB2B70-7A55-4873-AB20-2D37531726B0}"/>
                  </a:ext>
                </a:extLst>
              </p:cNvPr>
              <p:cNvSpPr txBox="1"/>
              <p:nvPr/>
            </p:nvSpPr>
            <p:spPr>
              <a:xfrm>
                <a:off x="2999656" y="5031389"/>
                <a:ext cx="1290838" cy="1297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９</m:t>
                          </m:r>
                        </m:num>
                        <m:den>
                          <m:r>
                            <a:rPr lang="ja-JP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BBB2B70-7A55-4873-AB20-2D3753172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656" y="5031389"/>
                <a:ext cx="1290838" cy="12979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CCA8513-D4B3-4F3C-9E7C-2E3DFAB8F2A9}"/>
              </a:ext>
            </a:extLst>
          </p:cNvPr>
          <p:cNvSpPr txBox="1"/>
          <p:nvPr/>
        </p:nvSpPr>
        <p:spPr>
          <a:xfrm>
            <a:off x="4952821" y="2020597"/>
            <a:ext cx="5677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分母同士をかけ算して通分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6C27804C-E8E5-41F9-B50C-293B6F8C40AB}"/>
                  </a:ext>
                </a:extLst>
              </p:cNvPr>
              <p:cNvSpPr txBox="1"/>
              <p:nvPr/>
            </p:nvSpPr>
            <p:spPr>
              <a:xfrm>
                <a:off x="1410342" y="2780040"/>
                <a:ext cx="1290838" cy="1297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２０</m:t>
                          </m:r>
                        </m:num>
                        <m:den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２４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6C27804C-E8E5-41F9-B50C-293B6F8C4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342" y="2780040"/>
                <a:ext cx="1290838" cy="12979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53632F66-C3CB-45B1-9EA6-114635ED48B6}"/>
                  </a:ext>
                </a:extLst>
              </p:cNvPr>
              <p:cNvSpPr txBox="1"/>
              <p:nvPr/>
            </p:nvSpPr>
            <p:spPr>
              <a:xfrm>
                <a:off x="2999656" y="2780040"/>
                <a:ext cx="1290838" cy="1297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１８</m:t>
                          </m:r>
                        </m:num>
                        <m:den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２４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53632F66-C3CB-45B1-9EA6-114635ED4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656" y="2780040"/>
                <a:ext cx="1290838" cy="12979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B250FCD-B17B-481C-93A5-F5BACCF23917}"/>
              </a:ext>
            </a:extLst>
          </p:cNvPr>
          <p:cNvSpPr txBox="1"/>
          <p:nvPr/>
        </p:nvSpPr>
        <p:spPr>
          <a:xfrm>
            <a:off x="4943872" y="2863646"/>
            <a:ext cx="5686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大きい公倍数で通分すると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あとで約分が必要になる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9F7A53F-EF5E-4C25-AD9F-C26C0EA0F3E7}"/>
              </a:ext>
            </a:extLst>
          </p:cNvPr>
          <p:cNvSpPr txBox="1"/>
          <p:nvPr/>
        </p:nvSpPr>
        <p:spPr>
          <a:xfrm>
            <a:off x="4943872" y="5080183"/>
            <a:ext cx="5292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最小公倍数で通分すると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あとの計算が楽になる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1527145-3214-4D5C-9095-2C5EA43CBC78}"/>
              </a:ext>
            </a:extLst>
          </p:cNvPr>
          <p:cNvSpPr txBox="1"/>
          <p:nvPr/>
        </p:nvSpPr>
        <p:spPr>
          <a:xfrm>
            <a:off x="1418308" y="4385058"/>
            <a:ext cx="106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600" dirty="0">
                <a:solidFill>
                  <a:srgbClr val="0000FF"/>
                </a:solidFill>
              </a:rPr>
              <a:t>×2</a:t>
            </a:r>
            <a:endParaRPr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D5A7CC0-C7E2-422F-ACD0-421A013FD553}"/>
              </a:ext>
            </a:extLst>
          </p:cNvPr>
          <p:cNvSpPr txBox="1"/>
          <p:nvPr/>
        </p:nvSpPr>
        <p:spPr>
          <a:xfrm>
            <a:off x="3115965" y="4385058"/>
            <a:ext cx="106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600" dirty="0">
                <a:solidFill>
                  <a:srgbClr val="0000FF"/>
                </a:solidFill>
              </a:rPr>
              <a:t>×3</a:t>
            </a:r>
            <a:endParaRPr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8559002-760E-4B91-AEE6-DE6122BBFEDC}"/>
              </a:ext>
            </a:extLst>
          </p:cNvPr>
          <p:cNvSpPr txBox="1"/>
          <p:nvPr/>
        </p:nvSpPr>
        <p:spPr>
          <a:xfrm>
            <a:off x="1418308" y="2020597"/>
            <a:ext cx="106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600" dirty="0">
                <a:solidFill>
                  <a:srgbClr val="0000FF"/>
                </a:solidFill>
              </a:rPr>
              <a:t>×4</a:t>
            </a:r>
            <a:endParaRPr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60D33D5-4004-4459-B2E0-E083B3CD8FD1}"/>
              </a:ext>
            </a:extLst>
          </p:cNvPr>
          <p:cNvSpPr txBox="1"/>
          <p:nvPr/>
        </p:nvSpPr>
        <p:spPr>
          <a:xfrm>
            <a:off x="3115965" y="2020597"/>
            <a:ext cx="106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600" dirty="0">
                <a:solidFill>
                  <a:srgbClr val="0000FF"/>
                </a:solidFill>
              </a:rPr>
              <a:t>×6</a:t>
            </a:r>
            <a:endParaRPr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5ACB554-2AED-4BFA-A0B4-CDEEF4F3924E}"/>
              </a:ext>
            </a:extLst>
          </p:cNvPr>
          <p:cNvSpPr txBox="1"/>
          <p:nvPr/>
        </p:nvSpPr>
        <p:spPr>
          <a:xfrm>
            <a:off x="4952821" y="4371848"/>
            <a:ext cx="5391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最小公倍数を使って通分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984669F2-E2AF-4470-BCCC-6AE577FF501B}"/>
              </a:ext>
            </a:extLst>
          </p:cNvPr>
          <p:cNvCxnSpPr/>
          <p:nvPr/>
        </p:nvCxnSpPr>
        <p:spPr>
          <a:xfrm>
            <a:off x="936803" y="4145692"/>
            <a:ext cx="1029083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15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30" grpId="0"/>
      <p:bldP spid="33" grpId="0"/>
      <p:bldP spid="34" grpId="0"/>
      <p:bldP spid="35" grpId="0"/>
      <p:bldP spid="36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E599781-6C49-4FA3-A6C1-A1BBA71148F4}"/>
              </a:ext>
            </a:extLst>
          </p:cNvPr>
          <p:cNvSpPr txBox="1"/>
          <p:nvPr/>
        </p:nvSpPr>
        <p:spPr>
          <a:xfrm>
            <a:off x="661350" y="380987"/>
            <a:ext cx="2792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P117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の４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1171242" y="1528841"/>
                <a:ext cx="832334" cy="129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９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242" y="1528841"/>
                <a:ext cx="832334" cy="12908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4A4441E-64D2-471B-B616-F1ED0CE41EE5}"/>
                  </a:ext>
                </a:extLst>
              </p:cNvPr>
              <p:cNvSpPr txBox="1"/>
              <p:nvPr/>
            </p:nvSpPr>
            <p:spPr>
              <a:xfrm>
                <a:off x="1017037" y="3587564"/>
                <a:ext cx="1290838" cy="1297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１６</m:t>
                          </m:r>
                        </m:num>
                        <m:den>
                          <m:r>
                            <a:rPr lang="ja-JP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６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4A4441E-64D2-471B-B616-F1ED0CE41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37" y="3587564"/>
                <a:ext cx="1290838" cy="12979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1164F0E-F46F-4EF8-9650-B67F51B91E86}"/>
                  </a:ext>
                </a:extLst>
              </p:cNvPr>
              <p:cNvSpPr txBox="1"/>
              <p:nvPr/>
            </p:nvSpPr>
            <p:spPr>
              <a:xfrm>
                <a:off x="2756730" y="1528841"/>
                <a:ext cx="1240400" cy="129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１２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1164F0E-F46F-4EF8-9650-B67F51B91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730" y="1528841"/>
                <a:ext cx="1240400" cy="12908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9D92A30D-480B-4B46-97BE-C0A14E72AEB6}"/>
                  </a:ext>
                </a:extLst>
              </p:cNvPr>
              <p:cNvSpPr txBox="1"/>
              <p:nvPr/>
            </p:nvSpPr>
            <p:spPr>
              <a:xfrm>
                <a:off x="4829465" y="1528841"/>
                <a:ext cx="832335" cy="129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9D92A30D-480B-4B46-97BE-C0A14E72A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65" y="1528841"/>
                <a:ext cx="832335" cy="12908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99D0225-511E-4C3E-B6F4-808427ACC113}"/>
                  </a:ext>
                </a:extLst>
              </p:cNvPr>
              <p:cNvSpPr txBox="1"/>
              <p:nvPr/>
            </p:nvSpPr>
            <p:spPr>
              <a:xfrm>
                <a:off x="4865597" y="3582008"/>
                <a:ext cx="771653" cy="1289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６</m:t>
                          </m:r>
                        </m:num>
                        <m:den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８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99D0225-511E-4C3E-B6F4-808427ACC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597" y="3582008"/>
                <a:ext cx="771653" cy="12899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C088073-4737-409C-B005-7D00C99CD761}"/>
              </a:ext>
            </a:extLst>
          </p:cNvPr>
          <p:cNvSpPr txBox="1"/>
          <p:nvPr/>
        </p:nvSpPr>
        <p:spPr>
          <a:xfrm>
            <a:off x="2000645" y="1876649"/>
            <a:ext cx="756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b="1" dirty="0"/>
              <a:t>＞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7058D97-990B-4BA5-9BE9-DD946FC38062}"/>
              </a:ext>
            </a:extLst>
          </p:cNvPr>
          <p:cNvSpPr txBox="1"/>
          <p:nvPr/>
        </p:nvSpPr>
        <p:spPr>
          <a:xfrm>
            <a:off x="4275248" y="5034049"/>
            <a:ext cx="3617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分母を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にすると損です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BBB2B70-7A55-4873-AB20-2D37531726B0}"/>
                  </a:ext>
                </a:extLst>
              </p:cNvPr>
              <p:cNvSpPr txBox="1"/>
              <p:nvPr/>
            </p:nvSpPr>
            <p:spPr>
              <a:xfrm>
                <a:off x="2695395" y="3587564"/>
                <a:ext cx="1290838" cy="1297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１５</m:t>
                          </m:r>
                        </m:num>
                        <m:den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３６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BBB2B70-7A55-4873-AB20-2D3753172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395" y="3587564"/>
                <a:ext cx="1290838" cy="12979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643D8EF-EAB3-47DB-969B-EF7A1C6542C9}"/>
                  </a:ext>
                </a:extLst>
              </p:cNvPr>
              <p:cNvSpPr txBox="1"/>
              <p:nvPr/>
            </p:nvSpPr>
            <p:spPr>
              <a:xfrm>
                <a:off x="6278658" y="1528841"/>
                <a:ext cx="832335" cy="129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７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８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643D8EF-EAB3-47DB-969B-EF7A1C654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658" y="1528841"/>
                <a:ext cx="832335" cy="12908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D504E9D-2194-430A-8413-575B16A35C2A}"/>
              </a:ext>
            </a:extLst>
          </p:cNvPr>
          <p:cNvSpPr txBox="1"/>
          <p:nvPr/>
        </p:nvSpPr>
        <p:spPr>
          <a:xfrm>
            <a:off x="5522573" y="1876649"/>
            <a:ext cx="756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b="1" dirty="0"/>
              <a:t>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FF4708D-19B3-46F6-8DB4-157450477D3D}"/>
                  </a:ext>
                </a:extLst>
              </p:cNvPr>
              <p:cNvSpPr txBox="1"/>
              <p:nvPr/>
            </p:nvSpPr>
            <p:spPr>
              <a:xfrm>
                <a:off x="8187941" y="1528841"/>
                <a:ext cx="832335" cy="129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７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６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FF4708D-19B3-46F6-8DB4-157450477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941" y="1528841"/>
                <a:ext cx="832335" cy="12908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B840FD8-FBD5-4A57-90C8-B9E25F49783E}"/>
                  </a:ext>
                </a:extLst>
              </p:cNvPr>
              <p:cNvSpPr txBox="1"/>
              <p:nvPr/>
            </p:nvSpPr>
            <p:spPr>
              <a:xfrm>
                <a:off x="9637134" y="1528841"/>
                <a:ext cx="1240400" cy="1306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９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B840FD8-FBD5-4A57-90C8-B9E25F497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7134" y="1528841"/>
                <a:ext cx="1240400" cy="130664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9825D-A089-4059-9806-090A8788A788}"/>
              </a:ext>
            </a:extLst>
          </p:cNvPr>
          <p:cNvSpPr txBox="1"/>
          <p:nvPr/>
        </p:nvSpPr>
        <p:spPr>
          <a:xfrm>
            <a:off x="8881049" y="1876649"/>
            <a:ext cx="756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b="1" dirty="0"/>
              <a:t>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4C0012D-229A-40CB-8CCC-3FEDB3643D8C}"/>
                  </a:ext>
                </a:extLst>
              </p:cNvPr>
              <p:cNvSpPr txBox="1"/>
              <p:nvPr/>
            </p:nvSpPr>
            <p:spPr>
              <a:xfrm>
                <a:off x="7848535" y="3542150"/>
                <a:ext cx="1220977" cy="1289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２１</m:t>
                          </m:r>
                        </m:num>
                        <m:den>
                          <m:r>
                            <a:rPr lang="ja-JP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８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4C0012D-229A-40CB-8CCC-3FEDB3643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535" y="3542150"/>
                <a:ext cx="1220977" cy="12899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BBEA6FF-097C-4197-8EFC-E69066898198}"/>
              </a:ext>
            </a:extLst>
          </p:cNvPr>
          <p:cNvSpPr txBox="1"/>
          <p:nvPr/>
        </p:nvSpPr>
        <p:spPr>
          <a:xfrm>
            <a:off x="661349" y="2895819"/>
            <a:ext cx="106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600" dirty="0">
                <a:solidFill>
                  <a:srgbClr val="0000FF"/>
                </a:solidFill>
              </a:rPr>
              <a:t>×4</a:t>
            </a:r>
            <a:endParaRPr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5CD9188-1777-4AC7-AFF3-186058A0B2DF}"/>
              </a:ext>
            </a:extLst>
          </p:cNvPr>
          <p:cNvSpPr txBox="1"/>
          <p:nvPr/>
        </p:nvSpPr>
        <p:spPr>
          <a:xfrm>
            <a:off x="2392942" y="2895819"/>
            <a:ext cx="106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600" dirty="0">
                <a:solidFill>
                  <a:srgbClr val="0000FF"/>
                </a:solidFill>
              </a:rPr>
              <a:t>×3</a:t>
            </a:r>
            <a:endParaRPr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B83B049-2127-433A-915D-32C802AD2FD3}"/>
              </a:ext>
            </a:extLst>
          </p:cNvPr>
          <p:cNvSpPr txBox="1"/>
          <p:nvPr/>
        </p:nvSpPr>
        <p:spPr>
          <a:xfrm>
            <a:off x="4461998" y="2895819"/>
            <a:ext cx="106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600" dirty="0">
                <a:solidFill>
                  <a:srgbClr val="0000FF"/>
                </a:solidFill>
              </a:rPr>
              <a:t>×2</a:t>
            </a:r>
            <a:endParaRPr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4C7B036-C21E-484D-B26D-00395B56C6D5}"/>
              </a:ext>
            </a:extLst>
          </p:cNvPr>
          <p:cNvSpPr txBox="1"/>
          <p:nvPr/>
        </p:nvSpPr>
        <p:spPr>
          <a:xfrm>
            <a:off x="7820474" y="2895819"/>
            <a:ext cx="106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600" dirty="0">
                <a:solidFill>
                  <a:srgbClr val="0000FF"/>
                </a:solidFill>
              </a:rPr>
              <a:t>×3</a:t>
            </a:r>
            <a:endParaRPr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9D3503C-A62F-4DC1-AB55-9FCF904043FD}"/>
              </a:ext>
            </a:extLst>
          </p:cNvPr>
          <p:cNvSpPr txBox="1"/>
          <p:nvPr/>
        </p:nvSpPr>
        <p:spPr>
          <a:xfrm>
            <a:off x="9274735" y="2895819"/>
            <a:ext cx="106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600" dirty="0">
                <a:solidFill>
                  <a:srgbClr val="0000FF"/>
                </a:solidFill>
              </a:rPr>
              <a:t>×2</a:t>
            </a:r>
            <a:endParaRPr lang="ja-JP" altLang="en-US" sz="3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C5377E3D-3287-40BE-877A-319EAC3236F1}"/>
                  </a:ext>
                </a:extLst>
              </p:cNvPr>
              <p:cNvSpPr txBox="1"/>
              <p:nvPr/>
            </p:nvSpPr>
            <p:spPr>
              <a:xfrm>
                <a:off x="9724821" y="3542150"/>
                <a:ext cx="1220977" cy="1299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２０</m:t>
                          </m:r>
                        </m:num>
                        <m:den>
                          <m:r>
                            <a:rPr lang="ja-JP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８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C5377E3D-3287-40BE-877A-319EAC323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4821" y="3542150"/>
                <a:ext cx="1220977" cy="129945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8C5C1095-6F47-4EB2-A5F4-2EE1FEA04661}"/>
                  </a:ext>
                </a:extLst>
              </p:cNvPr>
              <p:cNvSpPr txBox="1"/>
              <p:nvPr/>
            </p:nvSpPr>
            <p:spPr>
              <a:xfrm>
                <a:off x="7798672" y="4954109"/>
                <a:ext cx="1449193" cy="1049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</m:t>
                      </m:r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６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8C5C1095-6F47-4EB2-A5F4-2EE1FEA04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672" y="4954109"/>
                <a:ext cx="1449193" cy="10490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EAFD801-9AAE-412E-AE30-97D5040DA689}"/>
                  </a:ext>
                </a:extLst>
              </p:cNvPr>
              <p:cNvSpPr txBox="1"/>
              <p:nvPr/>
            </p:nvSpPr>
            <p:spPr>
              <a:xfrm>
                <a:off x="9496605" y="5000019"/>
                <a:ext cx="1449193" cy="105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</m:t>
                      </m:r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９</m:t>
                          </m:r>
                        </m:den>
                      </m:f>
                    </m:oMath>
                  </m:oMathPara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EAFD801-9AAE-412E-AE30-97D5040DA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605" y="5000019"/>
                <a:ext cx="1449193" cy="10502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46A2A9E-1576-4281-8237-B55A7E59B4B1}"/>
              </a:ext>
            </a:extLst>
          </p:cNvPr>
          <p:cNvSpPr txBox="1"/>
          <p:nvPr/>
        </p:nvSpPr>
        <p:spPr>
          <a:xfrm>
            <a:off x="922629" y="1024979"/>
            <a:ext cx="67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600" dirty="0"/>
              <a:t>①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69CEEF0-9B17-470F-8E7F-96BB39482924}"/>
              </a:ext>
            </a:extLst>
          </p:cNvPr>
          <p:cNvSpPr txBox="1"/>
          <p:nvPr/>
        </p:nvSpPr>
        <p:spPr>
          <a:xfrm>
            <a:off x="4231365" y="1024979"/>
            <a:ext cx="67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600" dirty="0"/>
              <a:t>②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5D6341C-716B-40DA-93E1-42A53950176A}"/>
              </a:ext>
            </a:extLst>
          </p:cNvPr>
          <p:cNvSpPr txBox="1"/>
          <p:nvPr/>
        </p:nvSpPr>
        <p:spPr>
          <a:xfrm>
            <a:off x="7543629" y="1024979"/>
            <a:ext cx="67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600" dirty="0"/>
              <a:t>③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928C8E9-AB33-49DD-B13F-D491EDA9BA4C}"/>
              </a:ext>
            </a:extLst>
          </p:cNvPr>
          <p:cNvSpPr txBox="1"/>
          <p:nvPr/>
        </p:nvSpPr>
        <p:spPr>
          <a:xfrm>
            <a:off x="7996177" y="6050243"/>
            <a:ext cx="3617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200" dirty="0">
                <a:solidFill>
                  <a:srgbClr val="0000FF"/>
                </a:solidFill>
              </a:rPr>
              <a:t>帯分数でも分かる</a:t>
            </a:r>
          </a:p>
        </p:txBody>
      </p:sp>
    </p:spTree>
    <p:extLst>
      <p:ext uri="{BB962C8B-B14F-4D97-AF65-F5344CB8AC3E}">
        <p14:creationId xmlns:p14="http://schemas.microsoft.com/office/powerpoint/2010/main" val="357221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39" grpId="0"/>
      <p:bldP spid="44" grpId="0"/>
      <p:bldP spid="20" grpId="0"/>
      <p:bldP spid="25" grpId="0"/>
      <p:bldP spid="31" grpId="0"/>
      <p:bldP spid="32" grpId="0"/>
      <p:bldP spid="19" grpId="0"/>
      <p:bldP spid="28" grpId="0"/>
      <p:bldP spid="30" grpId="0"/>
      <p:bldP spid="33" grpId="0"/>
      <p:bldP spid="34" grpId="0"/>
      <p:bldP spid="35" grpId="0"/>
      <p:bldP spid="36" grpId="0"/>
      <p:bldP spid="37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24B7F5-C12C-423E-9A40-F134FF64BEE7}"/>
              </a:ext>
            </a:extLst>
          </p:cNvPr>
          <p:cNvSpPr txBox="1"/>
          <p:nvPr/>
        </p:nvSpPr>
        <p:spPr>
          <a:xfrm>
            <a:off x="2156460" y="471429"/>
            <a:ext cx="787908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３つの分数を通分してみましょう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31CA5C6-6DE2-DEE8-01F7-5C503B1E4379}"/>
              </a:ext>
            </a:extLst>
          </p:cNvPr>
          <p:cNvSpPr txBox="1"/>
          <p:nvPr/>
        </p:nvSpPr>
        <p:spPr>
          <a:xfrm>
            <a:off x="983432" y="1591642"/>
            <a:ext cx="281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P117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の５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E3463A9-C272-4B33-E9AA-C32377323C1C}"/>
                  </a:ext>
                </a:extLst>
              </p:cNvPr>
              <p:cNvSpPr txBox="1"/>
              <p:nvPr/>
            </p:nvSpPr>
            <p:spPr>
              <a:xfrm>
                <a:off x="4034442" y="1294943"/>
                <a:ext cx="3141678" cy="104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E3463A9-C272-4B33-E9AA-C32377323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442" y="1294943"/>
                <a:ext cx="3141678" cy="1047851"/>
              </a:xfrm>
              <a:prstGeom prst="rect">
                <a:avLst/>
              </a:prstGeom>
              <a:blipFill>
                <a:blip r:embed="rId2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17EFDC6-5244-D192-C503-A26778C33446}"/>
              </a:ext>
            </a:extLst>
          </p:cNvPr>
          <p:cNvSpPr txBox="1"/>
          <p:nvPr/>
        </p:nvSpPr>
        <p:spPr>
          <a:xfrm>
            <a:off x="2162211" y="2564606"/>
            <a:ext cx="6948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分母が４と３と２だから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４と３と２の最小公倍数を使います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78AFB1-8E62-CD87-91C0-2B21CEBC5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98" y="2485626"/>
            <a:ext cx="952066" cy="1073842"/>
          </a:xfrm>
          <a:prstGeom prst="rect">
            <a:avLst/>
          </a:prstGeom>
        </p:spPr>
      </p:pic>
      <p:pic>
        <p:nvPicPr>
          <p:cNvPr id="14" name="図 1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B9502A4-4B72-4F5C-B8A8-9BFD80193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88" y="3591588"/>
            <a:ext cx="779376" cy="1163248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1228F50-BF92-9A48-B4CE-783148C26504}"/>
              </a:ext>
            </a:extLst>
          </p:cNvPr>
          <p:cNvSpPr txBox="1"/>
          <p:nvPr/>
        </p:nvSpPr>
        <p:spPr>
          <a:xfrm>
            <a:off x="2156460" y="3757453"/>
            <a:ext cx="8790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最小公倍数を習ったとき、４は２の倍数だから２の倍数は調べなくても良かったと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7" name="図 16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22BD1D5D-9737-7EBB-33C0-B581FC22A3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57" y="4804887"/>
            <a:ext cx="1160434" cy="1160434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B1FADDC-8739-CA9B-98DC-25651FE28D3E}"/>
              </a:ext>
            </a:extLst>
          </p:cNvPr>
          <p:cNvSpPr txBox="1"/>
          <p:nvPr/>
        </p:nvSpPr>
        <p:spPr>
          <a:xfrm>
            <a:off x="2162210" y="4950300"/>
            <a:ext cx="9226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そうか！４と３の最小公倍数をさがせばいいんだ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２つの分数の通分になっちゃったね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014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24B7F5-C12C-423E-9A40-F134FF64BEE7}"/>
              </a:ext>
            </a:extLst>
          </p:cNvPr>
          <p:cNvSpPr txBox="1"/>
          <p:nvPr/>
        </p:nvSpPr>
        <p:spPr>
          <a:xfrm>
            <a:off x="2156460" y="471429"/>
            <a:ext cx="787908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３つの分数を通分してみましょう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31CA5C6-6DE2-DEE8-01F7-5C503B1E4379}"/>
              </a:ext>
            </a:extLst>
          </p:cNvPr>
          <p:cNvSpPr txBox="1"/>
          <p:nvPr/>
        </p:nvSpPr>
        <p:spPr>
          <a:xfrm>
            <a:off x="983432" y="1591642"/>
            <a:ext cx="281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P117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の５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E3463A9-C272-4B33-E9AA-C32377323C1C}"/>
                  </a:ext>
                </a:extLst>
              </p:cNvPr>
              <p:cNvSpPr txBox="1"/>
              <p:nvPr/>
            </p:nvSpPr>
            <p:spPr>
              <a:xfrm>
                <a:off x="4034442" y="1294943"/>
                <a:ext cx="3141678" cy="104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E3463A9-C272-4B33-E9AA-C32377323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442" y="1294943"/>
                <a:ext cx="3141678" cy="1047851"/>
              </a:xfrm>
              <a:prstGeom prst="rect">
                <a:avLst/>
              </a:prstGeom>
              <a:blipFill>
                <a:blip r:embed="rId2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17EFDC6-5244-D192-C503-A26778C33446}"/>
              </a:ext>
            </a:extLst>
          </p:cNvPr>
          <p:cNvSpPr txBox="1"/>
          <p:nvPr/>
        </p:nvSpPr>
        <p:spPr>
          <a:xfrm>
            <a:off x="2162210" y="2736103"/>
            <a:ext cx="9442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分母が４と３の場合は３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が最小公倍数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78AFB1-8E62-CD87-91C0-2B21CEBC5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98" y="2485626"/>
            <a:ext cx="832334" cy="938795"/>
          </a:xfrm>
          <a:prstGeom prst="rect">
            <a:avLst/>
          </a:prstGeom>
        </p:spPr>
      </p:pic>
      <p:pic>
        <p:nvPicPr>
          <p:cNvPr id="17" name="図 16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22BD1D5D-9737-7EBB-33C0-B581FC22A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62" y="4668738"/>
            <a:ext cx="1160434" cy="11604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4FCB974-EF91-8FC9-AD7C-0228CE109AD7}"/>
                  </a:ext>
                </a:extLst>
              </p:cNvPr>
              <p:cNvSpPr txBox="1"/>
              <p:nvPr/>
            </p:nvSpPr>
            <p:spPr>
              <a:xfrm>
                <a:off x="2156460" y="3411834"/>
                <a:ext cx="832334" cy="1047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</m:oMath>
                  </m:oMathPara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4FCB974-EF91-8FC9-AD7C-0228CE109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460" y="3411834"/>
                <a:ext cx="832334" cy="10477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D526D2D-11BC-A917-9C6D-93E375A1BB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71" y="3446652"/>
            <a:ext cx="702017" cy="1047786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691E8E6-BD77-C405-F1F2-694DC2DE2EED}"/>
              </a:ext>
            </a:extLst>
          </p:cNvPr>
          <p:cNvSpPr txBox="1"/>
          <p:nvPr/>
        </p:nvSpPr>
        <p:spPr>
          <a:xfrm>
            <a:off x="4619836" y="3532261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分母を</a:t>
            </a:r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倍すると</a:t>
            </a:r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になるので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分子も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0847475-3BF5-071B-8453-938578254D20}"/>
                  </a:ext>
                </a:extLst>
              </p:cNvPr>
              <p:cNvSpPr txBox="1"/>
              <p:nvPr/>
            </p:nvSpPr>
            <p:spPr>
              <a:xfrm>
                <a:off x="2783632" y="3477614"/>
                <a:ext cx="1548172" cy="1049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１２</m:t>
                          </m:r>
                        </m:den>
                      </m:f>
                    </m:oMath>
                  </m:oMathPara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0847475-3BF5-071B-8453-938578254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632" y="3477614"/>
                <a:ext cx="1548172" cy="10499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A448D1A-2B2D-B155-FB2C-16F956192CF5}"/>
                  </a:ext>
                </a:extLst>
              </p:cNvPr>
              <p:cNvSpPr txBox="1"/>
              <p:nvPr/>
            </p:nvSpPr>
            <p:spPr>
              <a:xfrm>
                <a:off x="2161856" y="4755157"/>
                <a:ext cx="832334" cy="1051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A448D1A-2B2D-B155-FB2C-16F956192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856" y="4755157"/>
                <a:ext cx="832334" cy="10511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05F66D1-2F60-4D53-CCA9-C2A1B0BD01A9}"/>
                  </a:ext>
                </a:extLst>
              </p:cNvPr>
              <p:cNvSpPr txBox="1"/>
              <p:nvPr/>
            </p:nvSpPr>
            <p:spPr>
              <a:xfrm>
                <a:off x="2749166" y="4778333"/>
                <a:ext cx="1617104" cy="1050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８</m:t>
                          </m:r>
                        </m:num>
                        <m:den>
                          <m:r>
                            <a:rPr lang="ja-JP" alt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  <m:r>
                            <a:rPr lang="ja-JP" alt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</m:oMath>
                  </m:oMathPara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05F66D1-2F60-4D53-CCA9-C2A1B0BD0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166" y="4778333"/>
                <a:ext cx="1617104" cy="10507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DF168FC-E028-4E2D-A0A5-EBEC07CE6D4D}"/>
              </a:ext>
            </a:extLst>
          </p:cNvPr>
          <p:cNvSpPr txBox="1"/>
          <p:nvPr/>
        </p:nvSpPr>
        <p:spPr>
          <a:xfrm>
            <a:off x="2376921" y="6033855"/>
            <a:ext cx="3834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2800" dirty="0">
                <a:solidFill>
                  <a:srgbClr val="FF0000"/>
                </a:solidFill>
              </a:rPr>
              <a:t>分母</a:t>
            </a:r>
            <a:r>
              <a:rPr lang="ja-JP" altLang="en-US" sz="2800" dirty="0"/>
              <a:t>・</a:t>
            </a:r>
            <a:r>
              <a:rPr lang="ja-JP" altLang="en-US" sz="2800" dirty="0">
                <a:solidFill>
                  <a:srgbClr val="0000FF"/>
                </a:solidFill>
              </a:rPr>
              <a:t>分子</a:t>
            </a:r>
            <a:r>
              <a:rPr lang="ja-JP" altLang="en-US" sz="2800" dirty="0"/>
              <a:t>を</a:t>
            </a:r>
            <a:r>
              <a:rPr lang="en-US" altLang="ja-JP" sz="2800" dirty="0"/>
              <a:t>4</a:t>
            </a:r>
            <a:r>
              <a:rPr lang="ja-JP" altLang="en-US" sz="2800" dirty="0"/>
              <a:t>倍する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A358CAD-58AD-7DFA-FE50-32EE4AA35588}"/>
                  </a:ext>
                </a:extLst>
              </p:cNvPr>
              <p:cNvSpPr txBox="1"/>
              <p:nvPr/>
            </p:nvSpPr>
            <p:spPr>
              <a:xfrm>
                <a:off x="6343786" y="4797003"/>
                <a:ext cx="832334" cy="1047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</m:oMath>
                  </m:oMathPara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A358CAD-58AD-7DFA-FE50-32EE4AA35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786" y="4797003"/>
                <a:ext cx="832334" cy="10477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B2A857E-4EC0-6414-2B7E-718A4EF522D4}"/>
                  </a:ext>
                </a:extLst>
              </p:cNvPr>
              <p:cNvSpPr txBox="1"/>
              <p:nvPr/>
            </p:nvSpPr>
            <p:spPr>
              <a:xfrm>
                <a:off x="6926156" y="4812338"/>
                <a:ext cx="1617104" cy="1056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６</m:t>
                          </m:r>
                        </m:num>
                        <m:den>
                          <m:r>
                            <a:rPr lang="ja-JP" alt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１２</m:t>
                          </m:r>
                        </m:den>
                      </m:f>
                    </m:oMath>
                  </m:oMathPara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B2A857E-4EC0-6414-2B7E-718A4EF52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156" y="4812338"/>
                <a:ext cx="1617104" cy="10561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E713B6D-A19A-C9B1-3D21-9EE3210E71E4}"/>
              </a:ext>
            </a:extLst>
          </p:cNvPr>
          <p:cNvSpPr txBox="1"/>
          <p:nvPr/>
        </p:nvSpPr>
        <p:spPr>
          <a:xfrm>
            <a:off x="7176120" y="6032314"/>
            <a:ext cx="3834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2800" dirty="0">
                <a:solidFill>
                  <a:srgbClr val="FF0000"/>
                </a:solidFill>
              </a:rPr>
              <a:t>分母</a:t>
            </a:r>
            <a:r>
              <a:rPr lang="ja-JP" altLang="en-US" sz="2800" dirty="0"/>
              <a:t>・</a:t>
            </a:r>
            <a:r>
              <a:rPr lang="ja-JP" altLang="en-US" sz="2800" dirty="0">
                <a:solidFill>
                  <a:srgbClr val="0000FF"/>
                </a:solidFill>
              </a:rPr>
              <a:t>分子</a:t>
            </a:r>
            <a:r>
              <a:rPr lang="ja-JP" altLang="en-US" sz="2800" dirty="0"/>
              <a:t>を</a:t>
            </a:r>
            <a:r>
              <a:rPr lang="en-US" altLang="ja-JP" sz="2800" dirty="0"/>
              <a:t>6</a:t>
            </a:r>
            <a:r>
              <a:rPr lang="ja-JP" altLang="en-US" sz="2800" dirty="0"/>
              <a:t>倍する</a:t>
            </a:r>
          </a:p>
        </p:txBody>
      </p:sp>
    </p:spTree>
    <p:extLst>
      <p:ext uri="{BB962C8B-B14F-4D97-AF65-F5344CB8AC3E}">
        <p14:creationId xmlns:p14="http://schemas.microsoft.com/office/powerpoint/2010/main" val="323613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118E785-3922-40DA-8520-A6FA669B19F9}"/>
              </a:ext>
            </a:extLst>
          </p:cNvPr>
          <p:cNvSpPr txBox="1"/>
          <p:nvPr/>
        </p:nvSpPr>
        <p:spPr>
          <a:xfrm>
            <a:off x="2216065" y="3954073"/>
            <a:ext cx="6275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４と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の最小公倍数を考えると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5B28BFF-56B9-93D0-7178-E121C7BBC429}"/>
              </a:ext>
            </a:extLst>
          </p:cNvPr>
          <p:cNvSpPr txBox="1"/>
          <p:nvPr/>
        </p:nvSpPr>
        <p:spPr>
          <a:xfrm>
            <a:off x="2156460" y="471429"/>
            <a:ext cx="787908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３つの分数を通分してみましょう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D6FCD7D-E129-A10D-AD7E-96D4768E1525}"/>
              </a:ext>
            </a:extLst>
          </p:cNvPr>
          <p:cNvSpPr txBox="1"/>
          <p:nvPr/>
        </p:nvSpPr>
        <p:spPr>
          <a:xfrm>
            <a:off x="983432" y="1591642"/>
            <a:ext cx="281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P117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の６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23E2971-B423-BB02-AF8E-821D007CE703}"/>
                  </a:ext>
                </a:extLst>
              </p:cNvPr>
              <p:cNvSpPr txBox="1"/>
              <p:nvPr/>
            </p:nvSpPr>
            <p:spPr>
              <a:xfrm>
                <a:off x="4034441" y="1294943"/>
                <a:ext cx="3458461" cy="1049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23E2971-B423-BB02-AF8E-821D007CE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441" y="1294943"/>
                <a:ext cx="3458461" cy="1049454"/>
              </a:xfrm>
              <a:prstGeom prst="rect">
                <a:avLst/>
              </a:prstGeom>
              <a:blipFill>
                <a:blip r:embed="rId2"/>
                <a:stretch>
                  <a:fillRect b="-80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62EF7F35-F146-36FA-F633-14E08510E8CE}"/>
                  </a:ext>
                </a:extLst>
              </p:cNvPr>
              <p:cNvSpPr txBox="1"/>
              <p:nvPr/>
            </p:nvSpPr>
            <p:spPr>
              <a:xfrm>
                <a:off x="2216065" y="2526666"/>
                <a:ext cx="6688247" cy="1088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</m:oMath>
                </a14:m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の倍数は</a:t>
                </a:r>
                <a:r>
                  <a:rPr kumimoji="1" lang="en-US" altLang="ja-JP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</a:t>
                </a:r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の倍数に含まるので</a:t>
                </a:r>
                <a14:m>
                  <m:oMath xmlns:m="http://schemas.openxmlformats.org/officeDocument/2006/math">
                    <m:r>
                      <a:rPr lang="ja-JP" altLang="en-US" sz="3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</m:oMath>
                </a14:m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の倍数は調べなくて良いね</a:t>
                </a: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62EF7F35-F146-36FA-F633-14E08510E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065" y="2526666"/>
                <a:ext cx="6688247" cy="1088568"/>
              </a:xfrm>
              <a:prstGeom prst="rect">
                <a:avLst/>
              </a:prstGeom>
              <a:blipFill>
                <a:blip r:embed="rId3"/>
                <a:stretch>
                  <a:fillRect t="-7263" b="-162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1D3218B-D29E-ED2F-C67F-865D1FD6E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3" y="2362670"/>
            <a:ext cx="776983" cy="1159677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9E300BE-B45D-7DFE-741E-62EB6F91B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88" y="3518470"/>
            <a:ext cx="777491" cy="1160434"/>
          </a:xfrm>
          <a:prstGeom prst="rect">
            <a:avLst/>
          </a:prstGeom>
        </p:spPr>
      </p:pic>
      <p:pic>
        <p:nvPicPr>
          <p:cNvPr id="28" name="図 27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02200A10-4EC7-1561-38C9-50E6825F34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47" y="4741289"/>
            <a:ext cx="1160434" cy="1160434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A5EE16C-4D5C-3090-D06E-D3E592840DFA}"/>
              </a:ext>
            </a:extLst>
          </p:cNvPr>
          <p:cNvSpPr txBox="1"/>
          <p:nvPr/>
        </p:nvSpPr>
        <p:spPr>
          <a:xfrm>
            <a:off x="2220824" y="4877687"/>
            <a:ext cx="7552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分かった 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だと思うよ　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５は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倍で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４は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倍で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倍で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　</a:t>
            </a:r>
          </a:p>
        </p:txBody>
      </p:sp>
    </p:spTree>
    <p:extLst>
      <p:ext uri="{BB962C8B-B14F-4D97-AF65-F5344CB8AC3E}">
        <p14:creationId xmlns:p14="http://schemas.microsoft.com/office/powerpoint/2010/main" val="392342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5B28BFF-56B9-93D0-7178-E121C7BBC429}"/>
              </a:ext>
            </a:extLst>
          </p:cNvPr>
          <p:cNvSpPr txBox="1"/>
          <p:nvPr/>
        </p:nvSpPr>
        <p:spPr>
          <a:xfrm>
            <a:off x="2156460" y="471429"/>
            <a:ext cx="787908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３つの分数を通分してみましょう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D6FCD7D-E129-A10D-AD7E-96D4768E1525}"/>
              </a:ext>
            </a:extLst>
          </p:cNvPr>
          <p:cNvSpPr txBox="1"/>
          <p:nvPr/>
        </p:nvSpPr>
        <p:spPr>
          <a:xfrm>
            <a:off x="983432" y="1591642"/>
            <a:ext cx="281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P117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の６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23E2971-B423-BB02-AF8E-821D007CE703}"/>
                  </a:ext>
                </a:extLst>
              </p:cNvPr>
              <p:cNvSpPr txBox="1"/>
              <p:nvPr/>
            </p:nvSpPr>
            <p:spPr>
              <a:xfrm>
                <a:off x="4034441" y="1294943"/>
                <a:ext cx="3458461" cy="1049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23E2971-B423-BB02-AF8E-821D007CE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441" y="1294943"/>
                <a:ext cx="3458461" cy="1049454"/>
              </a:xfrm>
              <a:prstGeom prst="rect">
                <a:avLst/>
              </a:prstGeom>
              <a:blipFill>
                <a:blip r:embed="rId2"/>
                <a:stretch>
                  <a:fillRect b="-80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1D3218B-D29E-ED2F-C67F-865D1FD6E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3" y="2362670"/>
            <a:ext cx="776983" cy="1159677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9E300BE-B45D-7DFE-741E-62EB6F91B9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88" y="3694708"/>
            <a:ext cx="777491" cy="1160434"/>
          </a:xfrm>
          <a:prstGeom prst="rect">
            <a:avLst/>
          </a:prstGeom>
        </p:spPr>
      </p:pic>
      <p:pic>
        <p:nvPicPr>
          <p:cNvPr id="28" name="図 27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02200A10-4EC7-1561-38C9-50E6825F34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47" y="4989681"/>
            <a:ext cx="1160434" cy="11604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F722E02-E37D-CDE6-52CC-E5583EFA7275}"/>
                  </a:ext>
                </a:extLst>
              </p:cNvPr>
              <p:cNvSpPr txBox="1"/>
              <p:nvPr/>
            </p:nvSpPr>
            <p:spPr>
              <a:xfrm>
                <a:off x="2220543" y="2434464"/>
                <a:ext cx="776983" cy="1171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F722E02-E37D-CDE6-52CC-E5583EFA7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543" y="2434464"/>
                <a:ext cx="776983" cy="11714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D9DEB0B-4CD5-0D61-FE7E-989EF7D9FC7A}"/>
              </a:ext>
            </a:extLst>
          </p:cNvPr>
          <p:cNvSpPr txBox="1"/>
          <p:nvPr/>
        </p:nvSpPr>
        <p:spPr>
          <a:xfrm>
            <a:off x="4656963" y="2903927"/>
            <a:ext cx="3834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2800" dirty="0">
                <a:solidFill>
                  <a:srgbClr val="0000FF"/>
                </a:solidFill>
              </a:rPr>
              <a:t>分母・分子を</a:t>
            </a:r>
            <a:r>
              <a:rPr lang="en-US" altLang="ja-JP" sz="2800" dirty="0">
                <a:solidFill>
                  <a:srgbClr val="0000FF"/>
                </a:solidFill>
              </a:rPr>
              <a:t>4</a:t>
            </a:r>
            <a:r>
              <a:rPr lang="ja-JP" altLang="en-US" sz="2800" dirty="0">
                <a:solidFill>
                  <a:srgbClr val="0000FF"/>
                </a:solidFill>
              </a:rPr>
              <a:t>倍する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C80C50CB-237E-F658-B31F-11742147798D}"/>
                  </a:ext>
                </a:extLst>
              </p:cNvPr>
              <p:cNvSpPr txBox="1"/>
              <p:nvPr/>
            </p:nvSpPr>
            <p:spPr>
              <a:xfrm>
                <a:off x="2768314" y="2465615"/>
                <a:ext cx="1657227" cy="1171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８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０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C80C50CB-237E-F658-B31F-117421477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314" y="2465615"/>
                <a:ext cx="1657227" cy="11714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F15081F6-88DA-9B62-168F-8FC724F623EF}"/>
                  </a:ext>
                </a:extLst>
              </p:cNvPr>
              <p:cNvSpPr txBox="1"/>
              <p:nvPr/>
            </p:nvSpPr>
            <p:spPr>
              <a:xfrm>
                <a:off x="2185402" y="3785139"/>
                <a:ext cx="812124" cy="1169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F15081F6-88DA-9B62-168F-8FC724F62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402" y="3785139"/>
                <a:ext cx="812124" cy="11696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7C51E4A-8A4D-906E-184A-C45CEC71273A}"/>
              </a:ext>
            </a:extLst>
          </p:cNvPr>
          <p:cNvSpPr txBox="1"/>
          <p:nvPr/>
        </p:nvSpPr>
        <p:spPr>
          <a:xfrm>
            <a:off x="4656963" y="4146964"/>
            <a:ext cx="3834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2800" dirty="0">
                <a:solidFill>
                  <a:srgbClr val="0000FF"/>
                </a:solidFill>
              </a:rPr>
              <a:t>分母・分子を</a:t>
            </a:r>
            <a:r>
              <a:rPr lang="en-US" altLang="ja-JP" sz="2800" dirty="0">
                <a:solidFill>
                  <a:srgbClr val="0000FF"/>
                </a:solidFill>
              </a:rPr>
              <a:t>5</a:t>
            </a:r>
            <a:r>
              <a:rPr lang="ja-JP" altLang="en-US" sz="2800" dirty="0">
                <a:solidFill>
                  <a:srgbClr val="0000FF"/>
                </a:solidFill>
              </a:rPr>
              <a:t>倍する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79E69AE-6FC9-3B8C-6AA1-26848F1B69AC}"/>
                  </a:ext>
                </a:extLst>
              </p:cNvPr>
              <p:cNvSpPr txBox="1"/>
              <p:nvPr/>
            </p:nvSpPr>
            <p:spPr>
              <a:xfrm>
                <a:off x="2664221" y="3786743"/>
                <a:ext cx="1761320" cy="1168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１５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０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79E69AE-6FC9-3B8C-6AA1-26848F1B6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221" y="3786743"/>
                <a:ext cx="1761320" cy="11680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DA3ED75-54EB-4337-C4F4-12319C29071C}"/>
                  </a:ext>
                </a:extLst>
              </p:cNvPr>
              <p:cNvSpPr txBox="1"/>
              <p:nvPr/>
            </p:nvSpPr>
            <p:spPr>
              <a:xfrm>
                <a:off x="2155481" y="5099081"/>
                <a:ext cx="1339146" cy="1163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７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DA3ED75-54EB-4337-C4F4-12319C290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481" y="5099081"/>
                <a:ext cx="1339146" cy="11630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ED9956B-E228-7316-32DD-762DCCD563DB}"/>
                  </a:ext>
                </a:extLst>
              </p:cNvPr>
              <p:cNvSpPr txBox="1"/>
              <p:nvPr/>
            </p:nvSpPr>
            <p:spPr>
              <a:xfrm>
                <a:off x="3153781" y="5151759"/>
                <a:ext cx="1761320" cy="117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１４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０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ED9956B-E228-7316-32DD-762DCCD56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781" y="5151759"/>
                <a:ext cx="1761320" cy="11734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EA53B0C-252B-4D9D-BDBC-7DA5B273C645}"/>
              </a:ext>
            </a:extLst>
          </p:cNvPr>
          <p:cNvSpPr txBox="1"/>
          <p:nvPr/>
        </p:nvSpPr>
        <p:spPr>
          <a:xfrm>
            <a:off x="5123892" y="5572146"/>
            <a:ext cx="3834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2800" dirty="0">
                <a:solidFill>
                  <a:srgbClr val="0000FF"/>
                </a:solidFill>
              </a:rPr>
              <a:t>分母・分子を</a:t>
            </a:r>
            <a:r>
              <a:rPr lang="en-US" altLang="ja-JP" sz="2800" dirty="0">
                <a:solidFill>
                  <a:srgbClr val="0000FF"/>
                </a:solidFill>
              </a:rPr>
              <a:t>2</a:t>
            </a:r>
            <a:r>
              <a:rPr lang="ja-JP" altLang="en-US" sz="2800" dirty="0">
                <a:solidFill>
                  <a:srgbClr val="0000FF"/>
                </a:solidFill>
              </a:rPr>
              <a:t>倍する</a:t>
            </a:r>
          </a:p>
        </p:txBody>
      </p:sp>
    </p:spTree>
    <p:extLst>
      <p:ext uri="{BB962C8B-B14F-4D97-AF65-F5344CB8AC3E}">
        <p14:creationId xmlns:p14="http://schemas.microsoft.com/office/powerpoint/2010/main" val="40392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118E785-3922-40DA-8520-A6FA669B19F9}"/>
              </a:ext>
            </a:extLst>
          </p:cNvPr>
          <p:cNvSpPr txBox="1"/>
          <p:nvPr/>
        </p:nvSpPr>
        <p:spPr>
          <a:xfrm>
            <a:off x="2216065" y="3954073"/>
            <a:ext cx="6275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５と６の最小公倍数を考えると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5B28BFF-56B9-93D0-7178-E121C7BBC429}"/>
              </a:ext>
            </a:extLst>
          </p:cNvPr>
          <p:cNvSpPr txBox="1"/>
          <p:nvPr/>
        </p:nvSpPr>
        <p:spPr>
          <a:xfrm>
            <a:off x="2156460" y="471429"/>
            <a:ext cx="787908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３つの分数を通分してみましょう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D6FCD7D-E129-A10D-AD7E-96D4768E1525}"/>
              </a:ext>
            </a:extLst>
          </p:cNvPr>
          <p:cNvSpPr txBox="1"/>
          <p:nvPr/>
        </p:nvSpPr>
        <p:spPr>
          <a:xfrm>
            <a:off x="983432" y="1591642"/>
            <a:ext cx="281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P117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の６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23E2971-B423-BB02-AF8E-821D007CE703}"/>
                  </a:ext>
                </a:extLst>
              </p:cNvPr>
              <p:cNvSpPr txBox="1"/>
              <p:nvPr/>
            </p:nvSpPr>
            <p:spPr>
              <a:xfrm>
                <a:off x="4034441" y="1294943"/>
                <a:ext cx="3105675" cy="1049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23E2971-B423-BB02-AF8E-821D007CE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441" y="1294943"/>
                <a:ext cx="3105675" cy="1049454"/>
              </a:xfrm>
              <a:prstGeom prst="rect">
                <a:avLst/>
              </a:prstGeom>
              <a:blipFill>
                <a:blip r:embed="rId2"/>
                <a:stretch>
                  <a:fillRect b="-75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62EF7F35-F146-36FA-F633-14E08510E8CE}"/>
                  </a:ext>
                </a:extLst>
              </p:cNvPr>
              <p:cNvSpPr txBox="1"/>
              <p:nvPr/>
            </p:nvSpPr>
            <p:spPr>
              <a:xfrm>
                <a:off x="2216065" y="2526666"/>
                <a:ext cx="6616239" cy="1088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</m:oMath>
                </a14:m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の倍数は６の倍数に含まるので</a:t>
                </a:r>
                <a14:m>
                  <m:oMath xmlns:m="http://schemas.openxmlformats.org/officeDocument/2006/math">
                    <m:r>
                      <a:rPr lang="ja-JP" altLang="en-US" sz="3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</m:oMath>
                </a14:m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の倍数は調べなくて良いね</a:t>
                </a: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62EF7F35-F146-36FA-F633-14E08510E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065" y="2526666"/>
                <a:ext cx="6616239" cy="1088568"/>
              </a:xfrm>
              <a:prstGeom prst="rect">
                <a:avLst/>
              </a:prstGeom>
              <a:blipFill>
                <a:blip r:embed="rId3"/>
                <a:stretch>
                  <a:fillRect t="-7263" b="-162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1D3218B-D29E-ED2F-C67F-865D1FD6E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3" y="2362670"/>
            <a:ext cx="776983" cy="1159677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9E300BE-B45D-7DFE-741E-62EB6F91B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88" y="3518470"/>
            <a:ext cx="777491" cy="1160434"/>
          </a:xfrm>
          <a:prstGeom prst="rect">
            <a:avLst/>
          </a:prstGeom>
        </p:spPr>
      </p:pic>
      <p:pic>
        <p:nvPicPr>
          <p:cNvPr id="28" name="図 27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02200A10-4EC7-1561-38C9-50E6825F34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47" y="4741289"/>
            <a:ext cx="1160434" cy="1160434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A5EE16C-4D5C-3090-D06E-D3E592840DFA}"/>
              </a:ext>
            </a:extLst>
          </p:cNvPr>
          <p:cNvSpPr txBox="1"/>
          <p:nvPr/>
        </p:nvSpPr>
        <p:spPr>
          <a:xfrm>
            <a:off x="2220825" y="4877687"/>
            <a:ext cx="6791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最小公倍数の求め方の最初の方法だ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665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5B28BFF-56B9-93D0-7178-E121C7BBC429}"/>
              </a:ext>
            </a:extLst>
          </p:cNvPr>
          <p:cNvSpPr txBox="1"/>
          <p:nvPr/>
        </p:nvSpPr>
        <p:spPr>
          <a:xfrm>
            <a:off x="2156460" y="471429"/>
            <a:ext cx="787908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３つの分数を通分してみましょう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D6FCD7D-E129-A10D-AD7E-96D4768E1525}"/>
              </a:ext>
            </a:extLst>
          </p:cNvPr>
          <p:cNvSpPr txBox="1"/>
          <p:nvPr/>
        </p:nvSpPr>
        <p:spPr>
          <a:xfrm>
            <a:off x="983432" y="1591642"/>
            <a:ext cx="281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P117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の６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1D3218B-D29E-ED2F-C67F-865D1FD6E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3" y="2362670"/>
            <a:ext cx="776983" cy="1159677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9E300BE-B45D-7DFE-741E-62EB6F91B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88" y="3694708"/>
            <a:ext cx="777491" cy="1160434"/>
          </a:xfrm>
          <a:prstGeom prst="rect">
            <a:avLst/>
          </a:prstGeom>
        </p:spPr>
      </p:pic>
      <p:pic>
        <p:nvPicPr>
          <p:cNvPr id="28" name="図 27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02200A10-4EC7-1561-38C9-50E6825F3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47" y="4989681"/>
            <a:ext cx="1160434" cy="11604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F722E02-E37D-CDE6-52CC-E5583EFA7275}"/>
                  </a:ext>
                </a:extLst>
              </p:cNvPr>
              <p:cNvSpPr txBox="1"/>
              <p:nvPr/>
            </p:nvSpPr>
            <p:spPr>
              <a:xfrm>
                <a:off x="2220543" y="2434464"/>
                <a:ext cx="776983" cy="1171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F722E02-E37D-CDE6-52CC-E5583EFA7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543" y="2434464"/>
                <a:ext cx="776983" cy="11714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D9DEB0B-4CD5-0D61-FE7E-989EF7D9FC7A}"/>
              </a:ext>
            </a:extLst>
          </p:cNvPr>
          <p:cNvSpPr txBox="1"/>
          <p:nvPr/>
        </p:nvSpPr>
        <p:spPr>
          <a:xfrm>
            <a:off x="4656962" y="2903927"/>
            <a:ext cx="3959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2800" dirty="0">
                <a:solidFill>
                  <a:srgbClr val="0000FF"/>
                </a:solidFill>
              </a:rPr>
              <a:t>分母・分子を</a:t>
            </a:r>
            <a:r>
              <a:rPr lang="en-US" altLang="ja-JP" sz="2800" dirty="0">
                <a:solidFill>
                  <a:srgbClr val="0000FF"/>
                </a:solidFill>
              </a:rPr>
              <a:t>15</a:t>
            </a:r>
            <a:r>
              <a:rPr lang="ja-JP" altLang="en-US" sz="2800" dirty="0">
                <a:solidFill>
                  <a:srgbClr val="0000FF"/>
                </a:solidFill>
              </a:rPr>
              <a:t>倍する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C80C50CB-237E-F658-B31F-11742147798D}"/>
                  </a:ext>
                </a:extLst>
              </p:cNvPr>
              <p:cNvSpPr txBox="1"/>
              <p:nvPr/>
            </p:nvSpPr>
            <p:spPr>
              <a:xfrm>
                <a:off x="2768314" y="2465615"/>
                <a:ext cx="1657227" cy="1171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１５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０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C80C50CB-237E-F658-B31F-117421477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314" y="2465615"/>
                <a:ext cx="1657227" cy="11714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F15081F6-88DA-9B62-168F-8FC724F623EF}"/>
                  </a:ext>
                </a:extLst>
              </p:cNvPr>
              <p:cNvSpPr txBox="1"/>
              <p:nvPr/>
            </p:nvSpPr>
            <p:spPr>
              <a:xfrm>
                <a:off x="2185402" y="3785139"/>
                <a:ext cx="812124" cy="1169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F15081F6-88DA-9B62-168F-8FC724F62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402" y="3785139"/>
                <a:ext cx="812124" cy="11696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7C51E4A-8A4D-906E-184A-C45CEC71273A}"/>
              </a:ext>
            </a:extLst>
          </p:cNvPr>
          <p:cNvSpPr txBox="1"/>
          <p:nvPr/>
        </p:nvSpPr>
        <p:spPr>
          <a:xfrm>
            <a:off x="4656963" y="4146964"/>
            <a:ext cx="3834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2800" dirty="0">
                <a:solidFill>
                  <a:srgbClr val="0000FF"/>
                </a:solidFill>
              </a:rPr>
              <a:t>分母・分子を６倍する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79E69AE-6FC9-3B8C-6AA1-26848F1B69AC}"/>
                  </a:ext>
                </a:extLst>
              </p:cNvPr>
              <p:cNvSpPr txBox="1"/>
              <p:nvPr/>
            </p:nvSpPr>
            <p:spPr>
              <a:xfrm>
                <a:off x="2664221" y="3786743"/>
                <a:ext cx="1761320" cy="1168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１８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０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79E69AE-6FC9-3B8C-6AA1-26848F1B6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221" y="3786743"/>
                <a:ext cx="1761320" cy="11680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DA3ED75-54EB-4337-C4F4-12319C29071C}"/>
                  </a:ext>
                </a:extLst>
              </p:cNvPr>
              <p:cNvSpPr txBox="1"/>
              <p:nvPr/>
            </p:nvSpPr>
            <p:spPr>
              <a:xfrm>
                <a:off x="2155481" y="5099081"/>
                <a:ext cx="789509" cy="1163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６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DA3ED75-54EB-4337-C4F4-12319C290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481" y="5099081"/>
                <a:ext cx="789509" cy="11630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ED9956B-E228-7316-32DD-762DCCD563DB}"/>
                  </a:ext>
                </a:extLst>
              </p:cNvPr>
              <p:cNvSpPr txBox="1"/>
              <p:nvPr/>
            </p:nvSpPr>
            <p:spPr>
              <a:xfrm>
                <a:off x="2671778" y="5151759"/>
                <a:ext cx="1761320" cy="117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２５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０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ED9956B-E228-7316-32DD-762DCCD56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778" y="5151759"/>
                <a:ext cx="1761320" cy="11734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EA53B0C-252B-4D9D-BDBC-7DA5B273C645}"/>
              </a:ext>
            </a:extLst>
          </p:cNvPr>
          <p:cNvSpPr txBox="1"/>
          <p:nvPr/>
        </p:nvSpPr>
        <p:spPr>
          <a:xfrm>
            <a:off x="4656962" y="5572146"/>
            <a:ext cx="3834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2800" dirty="0">
                <a:solidFill>
                  <a:srgbClr val="0000FF"/>
                </a:solidFill>
              </a:rPr>
              <a:t>分母・分子を５倍する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2AFB4F49-9458-D5B7-1265-B80054E14B67}"/>
                  </a:ext>
                </a:extLst>
              </p:cNvPr>
              <p:cNvSpPr txBox="1"/>
              <p:nvPr/>
            </p:nvSpPr>
            <p:spPr>
              <a:xfrm>
                <a:off x="4034441" y="1294943"/>
                <a:ext cx="3105675" cy="1049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2AFB4F49-9458-D5B7-1265-B80054E14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441" y="1294943"/>
                <a:ext cx="3105675" cy="1049454"/>
              </a:xfrm>
              <a:prstGeom prst="rect">
                <a:avLst/>
              </a:prstGeom>
              <a:blipFill>
                <a:blip r:embed="rId11"/>
                <a:stretch>
                  <a:fillRect b="-75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22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C296CBDB-64BA-41A2-8029-0AD03C458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129" y="5951779"/>
            <a:ext cx="6066712" cy="589908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B2CA8905-CD74-432D-BD61-2054BC725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731129" y="4687925"/>
            <a:ext cx="6066712" cy="657996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9CD9FD1-DFA4-424A-9644-23E433799284}"/>
              </a:ext>
            </a:extLst>
          </p:cNvPr>
          <p:cNvSpPr txBox="1"/>
          <p:nvPr/>
        </p:nvSpPr>
        <p:spPr>
          <a:xfrm>
            <a:off x="3291207" y="501242"/>
            <a:ext cx="3956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４年生の復習：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9CC573D-5245-45F1-8C91-B8F4D3DE0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06" y="573756"/>
            <a:ext cx="2296580" cy="159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1FFAC159-9D83-4D79-8BFB-8C9B618C0750}"/>
              </a:ext>
            </a:extLst>
          </p:cNvPr>
          <p:cNvSpPr/>
          <p:nvPr/>
        </p:nvSpPr>
        <p:spPr>
          <a:xfrm>
            <a:off x="1415480" y="2428055"/>
            <a:ext cx="2296580" cy="229658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01062498-B45F-41F8-82E2-B7B90769B0DC}"/>
              </a:ext>
            </a:extLst>
          </p:cNvPr>
          <p:cNvSpPr/>
          <p:nvPr/>
        </p:nvSpPr>
        <p:spPr>
          <a:xfrm>
            <a:off x="4619836" y="2428055"/>
            <a:ext cx="2296580" cy="229658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E546D4F1-5C03-4215-9022-11FB1E7C60CC}"/>
              </a:ext>
            </a:extLst>
          </p:cNvPr>
          <p:cNvSpPr/>
          <p:nvPr/>
        </p:nvSpPr>
        <p:spPr>
          <a:xfrm>
            <a:off x="7824192" y="2428055"/>
            <a:ext cx="2296580" cy="229658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部分円 9">
            <a:extLst>
              <a:ext uri="{FF2B5EF4-FFF2-40B4-BE49-F238E27FC236}">
                <a16:creationId xmlns:a16="http://schemas.microsoft.com/office/drawing/2014/main" id="{6E4BD5CE-7EBF-4F6D-9104-62F96861F9B8}"/>
              </a:ext>
            </a:extLst>
          </p:cNvPr>
          <p:cNvSpPr/>
          <p:nvPr/>
        </p:nvSpPr>
        <p:spPr>
          <a:xfrm>
            <a:off x="1425136" y="2428055"/>
            <a:ext cx="2296578" cy="2296578"/>
          </a:xfrm>
          <a:prstGeom prst="pie">
            <a:avLst>
              <a:gd name="adj1" fmla="val 5472862"/>
              <a:gd name="adj2" fmla="val 162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F4818EF-22E3-45C5-85AB-02D1EC42DFD9}"/>
              </a:ext>
            </a:extLst>
          </p:cNvPr>
          <p:cNvCxnSpPr>
            <a:stCxn id="3" idx="0"/>
            <a:endCxn id="3" idx="4"/>
          </p:cNvCxnSpPr>
          <p:nvPr/>
        </p:nvCxnSpPr>
        <p:spPr>
          <a:xfrm>
            <a:off x="2563770" y="2428055"/>
            <a:ext cx="0" cy="229658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7F350DD-FBD0-4E4F-8D77-7434E7592D03}"/>
              </a:ext>
            </a:extLst>
          </p:cNvPr>
          <p:cNvCxnSpPr/>
          <p:nvPr/>
        </p:nvCxnSpPr>
        <p:spPr>
          <a:xfrm>
            <a:off x="5768126" y="2428055"/>
            <a:ext cx="0" cy="229658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部分円 18">
            <a:extLst>
              <a:ext uri="{FF2B5EF4-FFF2-40B4-BE49-F238E27FC236}">
                <a16:creationId xmlns:a16="http://schemas.microsoft.com/office/drawing/2014/main" id="{E820F2AE-509F-499E-8216-6289B43EF491}"/>
              </a:ext>
            </a:extLst>
          </p:cNvPr>
          <p:cNvSpPr/>
          <p:nvPr/>
        </p:nvSpPr>
        <p:spPr>
          <a:xfrm>
            <a:off x="4600020" y="2428055"/>
            <a:ext cx="2296578" cy="2296578"/>
          </a:xfrm>
          <a:prstGeom prst="pie">
            <a:avLst>
              <a:gd name="adj1" fmla="val 5472862"/>
              <a:gd name="adj2" fmla="val 162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8BCD9D6-8D68-483E-A8DB-3F6508516CAD}"/>
              </a:ext>
            </a:extLst>
          </p:cNvPr>
          <p:cNvCxnSpPr>
            <a:stCxn id="8" idx="2"/>
            <a:endCxn id="8" idx="6"/>
          </p:cNvCxnSpPr>
          <p:nvPr/>
        </p:nvCxnSpPr>
        <p:spPr>
          <a:xfrm>
            <a:off x="4619836" y="3576345"/>
            <a:ext cx="229658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CCD699F-42B2-457F-8952-34F39778A37B}"/>
                  </a:ext>
                </a:extLst>
              </p:cNvPr>
              <p:cNvSpPr txBox="1"/>
              <p:nvPr/>
            </p:nvSpPr>
            <p:spPr>
              <a:xfrm>
                <a:off x="2151964" y="5026692"/>
                <a:ext cx="842922" cy="1144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CCD699F-42B2-457F-8952-34F39778A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964" y="5026692"/>
                <a:ext cx="842922" cy="1144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95B0DCE-41A2-456A-9445-D4B869BD7DDB}"/>
                  </a:ext>
                </a:extLst>
              </p:cNvPr>
              <p:cNvSpPr txBox="1"/>
              <p:nvPr/>
            </p:nvSpPr>
            <p:spPr>
              <a:xfrm>
                <a:off x="5442918" y="5010650"/>
                <a:ext cx="842922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95B0DCE-41A2-456A-9445-D4B869BD7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918" y="5010650"/>
                <a:ext cx="842922" cy="11563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9250E07F-5C42-41A7-84E6-B343A164987F}"/>
              </a:ext>
            </a:extLst>
          </p:cNvPr>
          <p:cNvCxnSpPr/>
          <p:nvPr/>
        </p:nvCxnSpPr>
        <p:spPr>
          <a:xfrm>
            <a:off x="8972482" y="2428055"/>
            <a:ext cx="0" cy="229658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部分円 39">
            <a:extLst>
              <a:ext uri="{FF2B5EF4-FFF2-40B4-BE49-F238E27FC236}">
                <a16:creationId xmlns:a16="http://schemas.microsoft.com/office/drawing/2014/main" id="{6D859C21-7699-4B88-AE82-1E92F3938079}"/>
              </a:ext>
            </a:extLst>
          </p:cNvPr>
          <p:cNvSpPr/>
          <p:nvPr/>
        </p:nvSpPr>
        <p:spPr>
          <a:xfrm>
            <a:off x="7804374" y="2428055"/>
            <a:ext cx="2296578" cy="2296578"/>
          </a:xfrm>
          <a:prstGeom prst="pie">
            <a:avLst>
              <a:gd name="adj1" fmla="val 5472862"/>
              <a:gd name="adj2" fmla="val 162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029" name="直線コネクタ 1028">
            <a:extLst>
              <a:ext uri="{FF2B5EF4-FFF2-40B4-BE49-F238E27FC236}">
                <a16:creationId xmlns:a16="http://schemas.microsoft.com/office/drawing/2014/main" id="{990C490C-2909-4439-854D-2D5C5A229CEB}"/>
              </a:ext>
            </a:extLst>
          </p:cNvPr>
          <p:cNvCxnSpPr>
            <a:cxnSpLocks/>
          </p:cNvCxnSpPr>
          <p:nvPr/>
        </p:nvCxnSpPr>
        <p:spPr>
          <a:xfrm>
            <a:off x="7958085" y="2983444"/>
            <a:ext cx="2004300" cy="1150661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1" name="直線コネクタ 1030">
            <a:extLst>
              <a:ext uri="{FF2B5EF4-FFF2-40B4-BE49-F238E27FC236}">
                <a16:creationId xmlns:a16="http://schemas.microsoft.com/office/drawing/2014/main" id="{774ABAC6-9D62-47C0-A4D7-ADDD4BC91CC7}"/>
              </a:ext>
            </a:extLst>
          </p:cNvPr>
          <p:cNvCxnSpPr>
            <a:cxnSpLocks/>
          </p:cNvCxnSpPr>
          <p:nvPr/>
        </p:nvCxnSpPr>
        <p:spPr>
          <a:xfrm flipV="1">
            <a:off x="7982579" y="2923011"/>
            <a:ext cx="1979806" cy="130667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8555891-C32F-48BD-8744-F950821E2E70}"/>
                  </a:ext>
                </a:extLst>
              </p:cNvPr>
              <p:cNvSpPr txBox="1"/>
              <p:nvPr/>
            </p:nvSpPr>
            <p:spPr>
              <a:xfrm>
                <a:off x="8630588" y="5010650"/>
                <a:ext cx="842922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8555891-C32F-48BD-8744-F950821E2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588" y="5010650"/>
                <a:ext cx="842922" cy="11563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330B69C-5CF5-4F29-BA30-EF6B387864DB}"/>
              </a:ext>
            </a:extLst>
          </p:cNvPr>
          <p:cNvSpPr txBox="1"/>
          <p:nvPr/>
        </p:nvSpPr>
        <p:spPr>
          <a:xfrm>
            <a:off x="3291206" y="1380918"/>
            <a:ext cx="8313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同じ数をかけると同じ大きさになる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10EAF49-3393-475C-9E96-A834B8F33EBE}"/>
                  </a:ext>
                </a:extLst>
              </p:cNvPr>
              <p:cNvSpPr txBox="1"/>
              <p:nvPr/>
            </p:nvSpPr>
            <p:spPr>
              <a:xfrm>
                <a:off x="3663556" y="5346850"/>
                <a:ext cx="8429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0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</m:oMath>
                  </m:oMathPara>
                </a14:m>
                <a:endParaRPr kumimoji="1"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10EAF49-3393-475C-9E96-A834B8F33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556" y="5346850"/>
                <a:ext cx="842923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9FFF488-34B3-4093-B44C-7C6C2E50BDCA}"/>
                  </a:ext>
                </a:extLst>
              </p:cNvPr>
              <p:cNvSpPr txBox="1"/>
              <p:nvPr/>
            </p:nvSpPr>
            <p:spPr>
              <a:xfrm>
                <a:off x="6986502" y="5346850"/>
                <a:ext cx="8429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0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</m:oMath>
                  </m:oMathPara>
                </a14:m>
                <a:endParaRPr kumimoji="1"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9FFF488-34B3-4093-B44C-7C6C2E50B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502" y="5346850"/>
                <a:ext cx="842923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>
            <a:extLst>
              <a:ext uri="{FF2B5EF4-FFF2-40B4-BE49-F238E27FC236}">
                <a16:creationId xmlns:a16="http://schemas.microsoft.com/office/drawing/2014/main" id="{375E45FE-C2E1-4D8B-9F35-A126B2B25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103" y="5911881"/>
            <a:ext cx="2724408" cy="46172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8DA436B-A69F-4861-AB48-83FB63A7B5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696" y="4928532"/>
            <a:ext cx="2724408" cy="416459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2A8682F-A191-4D08-B0BE-0D8433C50F5F}"/>
              </a:ext>
            </a:extLst>
          </p:cNvPr>
          <p:cNvSpPr txBox="1"/>
          <p:nvPr/>
        </p:nvSpPr>
        <p:spPr>
          <a:xfrm>
            <a:off x="3695548" y="5846512"/>
            <a:ext cx="106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200" dirty="0">
                <a:solidFill>
                  <a:srgbClr val="0000FF"/>
                </a:solidFill>
              </a:rPr>
              <a:t>×2</a:t>
            </a:r>
            <a:endParaRPr lang="ja-JP" altLang="en-US" sz="3200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A5E6343-3EC6-4306-8689-933879960E6B}"/>
              </a:ext>
            </a:extLst>
          </p:cNvPr>
          <p:cNvSpPr txBox="1"/>
          <p:nvPr/>
        </p:nvSpPr>
        <p:spPr>
          <a:xfrm>
            <a:off x="3695548" y="4943495"/>
            <a:ext cx="106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200" dirty="0">
                <a:solidFill>
                  <a:srgbClr val="0000FF"/>
                </a:solidFill>
              </a:rPr>
              <a:t>×2</a:t>
            </a:r>
            <a:endParaRPr lang="ja-JP" altLang="en-US" sz="3200" dirty="0">
              <a:solidFill>
                <a:srgbClr val="0000FF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4D2E5E3-6660-4E6D-BCC5-E5E4A3D7F1C1}"/>
              </a:ext>
            </a:extLst>
          </p:cNvPr>
          <p:cNvSpPr txBox="1"/>
          <p:nvPr/>
        </p:nvSpPr>
        <p:spPr>
          <a:xfrm>
            <a:off x="6386128" y="4801665"/>
            <a:ext cx="106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200" dirty="0">
                <a:solidFill>
                  <a:srgbClr val="0000FF"/>
                </a:solidFill>
              </a:rPr>
              <a:t>×3</a:t>
            </a:r>
            <a:endParaRPr lang="ja-JP" altLang="en-US" sz="3200" dirty="0">
              <a:solidFill>
                <a:srgbClr val="0000FF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6F0A1FD-C2C6-41D0-A236-F47BE313580F}"/>
              </a:ext>
            </a:extLst>
          </p:cNvPr>
          <p:cNvSpPr txBox="1"/>
          <p:nvPr/>
        </p:nvSpPr>
        <p:spPr>
          <a:xfrm>
            <a:off x="6386128" y="5945783"/>
            <a:ext cx="106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200" dirty="0">
                <a:solidFill>
                  <a:srgbClr val="0000FF"/>
                </a:solidFill>
              </a:rPr>
              <a:t>×3</a:t>
            </a:r>
            <a:endParaRPr lang="ja-JP" altLang="en-US" sz="3200" dirty="0">
              <a:solidFill>
                <a:srgbClr val="0000FF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AB36B09-754F-46D0-9D86-C5AB483E1B39}"/>
              </a:ext>
            </a:extLst>
          </p:cNvPr>
          <p:cNvSpPr txBox="1"/>
          <p:nvPr/>
        </p:nvSpPr>
        <p:spPr>
          <a:xfrm>
            <a:off x="6961855" y="490113"/>
            <a:ext cx="4352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分母と分子の数に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546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/>
      <p:bldP spid="21" grpId="0"/>
      <p:bldP spid="40" grpId="0" animBg="1"/>
      <p:bldP spid="41" grpId="0"/>
      <p:bldP spid="42" grpId="0"/>
      <p:bldP spid="23" grpId="0"/>
      <p:bldP spid="24" grpId="0"/>
      <p:bldP spid="26" grpId="0"/>
      <p:bldP spid="27" grpId="0"/>
      <p:bldP spid="30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1171242" y="1892175"/>
                <a:ext cx="832334" cy="129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８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９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242" y="1892175"/>
                <a:ext cx="832334" cy="12908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4A4441E-64D2-471B-B616-F1ED0CE41EE5}"/>
                  </a:ext>
                </a:extLst>
              </p:cNvPr>
              <p:cNvSpPr txBox="1"/>
              <p:nvPr/>
            </p:nvSpPr>
            <p:spPr>
              <a:xfrm>
                <a:off x="901883" y="4894251"/>
                <a:ext cx="1290838" cy="1297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１６</m:t>
                          </m:r>
                        </m:num>
                        <m:den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１８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4A4441E-64D2-471B-B616-F1ED0CE41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83" y="4894251"/>
                <a:ext cx="1290838" cy="12979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1164F0E-F46F-4EF8-9650-B67F51B91E86}"/>
                  </a:ext>
                </a:extLst>
              </p:cNvPr>
              <p:cNvSpPr txBox="1"/>
              <p:nvPr/>
            </p:nvSpPr>
            <p:spPr>
              <a:xfrm>
                <a:off x="2756730" y="1892175"/>
                <a:ext cx="693108" cy="129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６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1164F0E-F46F-4EF8-9650-B67F51B91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730" y="1892175"/>
                <a:ext cx="693108" cy="12908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9D92A30D-480B-4B46-97BE-C0A14E72AEB6}"/>
                  </a:ext>
                </a:extLst>
              </p:cNvPr>
              <p:cNvSpPr txBox="1"/>
              <p:nvPr/>
            </p:nvSpPr>
            <p:spPr>
              <a:xfrm>
                <a:off x="4431513" y="1892175"/>
                <a:ext cx="1266535" cy="129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１１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１５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9D92A30D-480B-4B46-97BE-C0A14E72A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513" y="1892175"/>
                <a:ext cx="1266535" cy="12908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C088073-4737-409C-B005-7D00C99CD761}"/>
              </a:ext>
            </a:extLst>
          </p:cNvPr>
          <p:cNvSpPr txBox="1"/>
          <p:nvPr/>
        </p:nvSpPr>
        <p:spPr>
          <a:xfrm>
            <a:off x="2000645" y="2239983"/>
            <a:ext cx="756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b="1" dirty="0"/>
              <a:t>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BBB2B70-7A55-4873-AB20-2D37531726B0}"/>
                  </a:ext>
                </a:extLst>
              </p:cNvPr>
              <p:cNvSpPr txBox="1"/>
              <p:nvPr/>
            </p:nvSpPr>
            <p:spPr>
              <a:xfrm>
                <a:off x="2428898" y="4894251"/>
                <a:ext cx="1290838" cy="1297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１５</m:t>
                          </m:r>
                        </m:num>
                        <m:den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１８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BBB2B70-7A55-4873-AB20-2D3753172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898" y="4894251"/>
                <a:ext cx="1290838" cy="12979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643D8EF-EAB3-47DB-969B-EF7A1C6542C9}"/>
                  </a:ext>
                </a:extLst>
              </p:cNvPr>
              <p:cNvSpPr txBox="1"/>
              <p:nvPr/>
            </p:nvSpPr>
            <p:spPr>
              <a:xfrm>
                <a:off x="6278658" y="1892175"/>
                <a:ext cx="832335" cy="129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643D8EF-EAB3-47DB-969B-EF7A1C654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658" y="1892175"/>
                <a:ext cx="832335" cy="12908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D504E9D-2194-430A-8413-575B16A35C2A}"/>
              </a:ext>
            </a:extLst>
          </p:cNvPr>
          <p:cNvSpPr txBox="1"/>
          <p:nvPr/>
        </p:nvSpPr>
        <p:spPr>
          <a:xfrm>
            <a:off x="5522573" y="2239983"/>
            <a:ext cx="756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b="1" dirty="0"/>
              <a:t>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FF4708D-19B3-46F6-8DB4-157450477D3D}"/>
                  </a:ext>
                </a:extLst>
              </p:cNvPr>
              <p:cNvSpPr txBox="1"/>
              <p:nvPr/>
            </p:nvSpPr>
            <p:spPr>
              <a:xfrm>
                <a:off x="7834483" y="1892175"/>
                <a:ext cx="1308664" cy="129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１３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FF4708D-19B3-46F6-8DB4-157450477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483" y="1892175"/>
                <a:ext cx="1308664" cy="12908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B840FD8-FBD5-4A57-90C8-B9E25F49783E}"/>
                  </a:ext>
                </a:extLst>
              </p:cNvPr>
              <p:cNvSpPr txBox="1"/>
              <p:nvPr/>
            </p:nvSpPr>
            <p:spPr>
              <a:xfrm>
                <a:off x="9775188" y="1892175"/>
                <a:ext cx="832334" cy="1306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B840FD8-FBD5-4A57-90C8-B9E25F497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5188" y="1892175"/>
                <a:ext cx="832334" cy="13066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9825D-A089-4059-9806-090A8788A788}"/>
              </a:ext>
            </a:extLst>
          </p:cNvPr>
          <p:cNvSpPr txBox="1"/>
          <p:nvPr/>
        </p:nvSpPr>
        <p:spPr>
          <a:xfrm>
            <a:off x="9019103" y="2239983"/>
            <a:ext cx="756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b="1" dirty="0"/>
              <a:t>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4C0012D-229A-40CB-8CCC-3FEDB3643D8C}"/>
                  </a:ext>
                </a:extLst>
              </p:cNvPr>
              <p:cNvSpPr txBox="1"/>
              <p:nvPr/>
            </p:nvSpPr>
            <p:spPr>
              <a:xfrm>
                <a:off x="8105124" y="4891930"/>
                <a:ext cx="1220977" cy="1289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２６</m:t>
                          </m:r>
                        </m:num>
                        <m:den>
                          <m:r>
                            <a:rPr lang="ja-JP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０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4C0012D-229A-40CB-8CCC-3FEDB3643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124" y="4891930"/>
                <a:ext cx="1220977" cy="12899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BBEA6FF-097C-4197-8EFC-E69066898198}"/>
              </a:ext>
            </a:extLst>
          </p:cNvPr>
          <p:cNvSpPr txBox="1"/>
          <p:nvPr/>
        </p:nvSpPr>
        <p:spPr>
          <a:xfrm>
            <a:off x="717681" y="3445208"/>
            <a:ext cx="257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600" dirty="0">
                <a:solidFill>
                  <a:srgbClr val="0000FF"/>
                </a:solidFill>
              </a:rPr>
              <a:t>2×9</a:t>
            </a:r>
            <a:r>
              <a:rPr lang="ja-JP" altLang="en-US" sz="3600" dirty="0">
                <a:solidFill>
                  <a:srgbClr val="0000FF"/>
                </a:solidFill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</a:rPr>
              <a:t>18</a:t>
            </a:r>
            <a:endParaRPr lang="ja-JP" altLang="en-US" sz="3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C5377E3D-3287-40BE-877A-319EAC3236F1}"/>
                  </a:ext>
                </a:extLst>
              </p:cNvPr>
              <p:cNvSpPr txBox="1"/>
              <p:nvPr/>
            </p:nvSpPr>
            <p:spPr>
              <a:xfrm>
                <a:off x="9656975" y="4891930"/>
                <a:ext cx="1220977" cy="1299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２５</m:t>
                          </m:r>
                        </m:num>
                        <m:den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２０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C5377E3D-3287-40BE-877A-319EAC323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975" y="4891930"/>
                <a:ext cx="1220977" cy="129945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37B57B7-FD00-404B-90DE-5A077A60F745}"/>
              </a:ext>
            </a:extLst>
          </p:cNvPr>
          <p:cNvSpPr txBox="1"/>
          <p:nvPr/>
        </p:nvSpPr>
        <p:spPr>
          <a:xfrm>
            <a:off x="623393" y="441110"/>
            <a:ext cx="3002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P266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57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CA0639E-B37A-460D-8379-C336785AFD51}"/>
              </a:ext>
            </a:extLst>
          </p:cNvPr>
          <p:cNvSpPr txBox="1"/>
          <p:nvPr/>
        </p:nvSpPr>
        <p:spPr>
          <a:xfrm>
            <a:off x="717681" y="4091539"/>
            <a:ext cx="3002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600" dirty="0">
                <a:solidFill>
                  <a:srgbClr val="0000FF"/>
                </a:solidFill>
              </a:rPr>
              <a:t>3×6</a:t>
            </a:r>
            <a:r>
              <a:rPr lang="ja-JP" altLang="en-US" sz="3600" dirty="0">
                <a:solidFill>
                  <a:srgbClr val="0000FF"/>
                </a:solidFill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</a:rPr>
              <a:t>18</a:t>
            </a:r>
            <a:r>
              <a:rPr lang="ja-JP" altLang="en-US" sz="3600" dirty="0">
                <a:solidFill>
                  <a:srgbClr val="0000FF"/>
                </a:solidFill>
              </a:rPr>
              <a:t>だ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39E18D1-FC19-41B7-A7A0-9FAFAD086F7A}"/>
              </a:ext>
            </a:extLst>
          </p:cNvPr>
          <p:cNvSpPr txBox="1"/>
          <p:nvPr/>
        </p:nvSpPr>
        <p:spPr>
          <a:xfrm>
            <a:off x="4332949" y="3445208"/>
            <a:ext cx="289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600" dirty="0">
                <a:solidFill>
                  <a:srgbClr val="0000FF"/>
                </a:solidFill>
              </a:rPr>
              <a:t>１５は</a:t>
            </a:r>
            <a:r>
              <a:rPr lang="en-US" altLang="ja-JP" sz="3600" dirty="0">
                <a:solidFill>
                  <a:srgbClr val="0000FF"/>
                </a:solidFill>
              </a:rPr>
              <a:t>3×5</a:t>
            </a:r>
            <a:endParaRPr lang="ja-JP" altLang="en-US" sz="3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896EA1B1-5B92-4730-9EDC-00B75719C0FE}"/>
                  </a:ext>
                </a:extLst>
              </p:cNvPr>
              <p:cNvSpPr txBox="1"/>
              <p:nvPr/>
            </p:nvSpPr>
            <p:spPr>
              <a:xfrm>
                <a:off x="6026588" y="4891930"/>
                <a:ext cx="1120041" cy="129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１２</m:t>
                          </m:r>
                        </m:num>
                        <m:den>
                          <m:r>
                            <a:rPr lang="ja-JP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896EA1B1-5B92-4730-9EDC-00B75719C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588" y="4891930"/>
                <a:ext cx="1120041" cy="12908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4A6AFEDB-43EB-4927-9793-3AE926FED3EB}"/>
              </a:ext>
            </a:extLst>
          </p:cNvPr>
          <p:cNvSpPr txBox="1"/>
          <p:nvPr/>
        </p:nvSpPr>
        <p:spPr>
          <a:xfrm>
            <a:off x="7842426" y="3445208"/>
            <a:ext cx="3493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600" dirty="0">
                <a:solidFill>
                  <a:srgbClr val="0000FF"/>
                </a:solidFill>
              </a:rPr>
              <a:t>10</a:t>
            </a:r>
            <a:r>
              <a:rPr lang="ja-JP" altLang="en-US" sz="3600" dirty="0">
                <a:solidFill>
                  <a:srgbClr val="0000FF"/>
                </a:solidFill>
              </a:rPr>
              <a:t>の倍数は</a:t>
            </a:r>
            <a:endParaRPr lang="en-US" altLang="ja-JP" sz="3600" dirty="0">
              <a:solidFill>
                <a:srgbClr val="0000FF"/>
              </a:solidFill>
            </a:endParaRPr>
          </a:p>
          <a:p>
            <a:r>
              <a:rPr lang="en-US" altLang="ja-JP" sz="3600" dirty="0">
                <a:solidFill>
                  <a:srgbClr val="0000FF"/>
                </a:solidFill>
              </a:rPr>
              <a:t>10,20,30,40</a:t>
            </a:r>
            <a:endParaRPr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3E909C6-2C22-485B-9581-590D68D5E381}"/>
              </a:ext>
            </a:extLst>
          </p:cNvPr>
          <p:cNvSpPr txBox="1"/>
          <p:nvPr/>
        </p:nvSpPr>
        <p:spPr>
          <a:xfrm>
            <a:off x="3746148" y="467621"/>
            <a:ext cx="7354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大きい数字の倍数から調べよう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D9D1003-247B-41C8-A864-AFAA952D6B68}"/>
              </a:ext>
            </a:extLst>
          </p:cNvPr>
          <p:cNvSpPr txBox="1"/>
          <p:nvPr/>
        </p:nvSpPr>
        <p:spPr>
          <a:xfrm>
            <a:off x="922629" y="1261928"/>
            <a:ext cx="67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600" dirty="0"/>
              <a:t>①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4393EA3-7476-4474-8E57-A15FF06EAE52}"/>
              </a:ext>
            </a:extLst>
          </p:cNvPr>
          <p:cNvSpPr txBox="1"/>
          <p:nvPr/>
        </p:nvSpPr>
        <p:spPr>
          <a:xfrm>
            <a:off x="4231365" y="1261928"/>
            <a:ext cx="67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600" dirty="0"/>
              <a:t>②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86171F6-F422-4653-A8A1-BC221503C007}"/>
              </a:ext>
            </a:extLst>
          </p:cNvPr>
          <p:cNvSpPr txBox="1"/>
          <p:nvPr/>
        </p:nvSpPr>
        <p:spPr>
          <a:xfrm>
            <a:off x="7543629" y="1261928"/>
            <a:ext cx="67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600" dirty="0"/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2229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9" grpId="0"/>
      <p:bldP spid="20" grpId="0"/>
      <p:bldP spid="25" grpId="0"/>
      <p:bldP spid="31" grpId="0"/>
      <p:bldP spid="32" grpId="0"/>
      <p:bldP spid="19" grpId="0"/>
      <p:bldP spid="35" grpId="0"/>
      <p:bldP spid="40" grpId="0"/>
      <p:bldP spid="41" grpId="0"/>
      <p:bldP spid="45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1298367" y="1827747"/>
                <a:ext cx="1128156" cy="129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１３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367" y="1827747"/>
                <a:ext cx="1128156" cy="12908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4A4441E-64D2-471B-B616-F1ED0CE41EE5}"/>
                  </a:ext>
                </a:extLst>
              </p:cNvPr>
              <p:cNvSpPr txBox="1"/>
              <p:nvPr/>
            </p:nvSpPr>
            <p:spPr>
              <a:xfrm>
                <a:off x="1303676" y="3946864"/>
                <a:ext cx="1290838" cy="1297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１５</m:t>
                          </m:r>
                        </m:num>
                        <m:den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３９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4A4441E-64D2-471B-B616-F1ED0CE41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676" y="3946864"/>
                <a:ext cx="1290838" cy="12979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1164F0E-F46F-4EF8-9650-B67F51B91E86}"/>
                  </a:ext>
                </a:extLst>
              </p:cNvPr>
              <p:cNvSpPr txBox="1"/>
              <p:nvPr/>
            </p:nvSpPr>
            <p:spPr>
              <a:xfrm>
                <a:off x="3179676" y="1827747"/>
                <a:ext cx="1290837" cy="129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１５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３９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1164F0E-F46F-4EF8-9650-B67F51B91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676" y="1827747"/>
                <a:ext cx="1290837" cy="12908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C088073-4737-409C-B005-7D00C99CD761}"/>
              </a:ext>
            </a:extLst>
          </p:cNvPr>
          <p:cNvSpPr txBox="1"/>
          <p:nvPr/>
        </p:nvSpPr>
        <p:spPr>
          <a:xfrm>
            <a:off x="2473610" y="2176194"/>
            <a:ext cx="756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b="1" dirty="0"/>
              <a:t>＝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BBEA6FF-097C-4197-8EFC-E69066898198}"/>
              </a:ext>
            </a:extLst>
          </p:cNvPr>
          <p:cNvSpPr txBox="1"/>
          <p:nvPr/>
        </p:nvSpPr>
        <p:spPr>
          <a:xfrm>
            <a:off x="632217" y="3241182"/>
            <a:ext cx="5630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600" dirty="0">
                <a:solidFill>
                  <a:srgbClr val="0000FF"/>
                </a:solidFill>
              </a:rPr>
              <a:t>13</a:t>
            </a:r>
            <a:r>
              <a:rPr lang="ja-JP" altLang="en-US" sz="3600" dirty="0">
                <a:solidFill>
                  <a:srgbClr val="0000FF"/>
                </a:solidFill>
              </a:rPr>
              <a:t>を</a:t>
            </a:r>
            <a:r>
              <a:rPr lang="en-US" altLang="ja-JP" sz="3600" dirty="0">
                <a:solidFill>
                  <a:srgbClr val="0000FF"/>
                </a:solidFill>
              </a:rPr>
              <a:t>3</a:t>
            </a:r>
            <a:r>
              <a:rPr lang="ja-JP" altLang="en-US" sz="3600" dirty="0">
                <a:solidFill>
                  <a:srgbClr val="0000FF"/>
                </a:solidFill>
              </a:rPr>
              <a:t>倍すると</a:t>
            </a:r>
            <a:r>
              <a:rPr lang="en-US" altLang="ja-JP" sz="3600" dirty="0">
                <a:solidFill>
                  <a:srgbClr val="0000FF"/>
                </a:solidFill>
              </a:rPr>
              <a:t>39</a:t>
            </a:r>
            <a:r>
              <a:rPr lang="ja-JP" altLang="en-US" sz="3600" dirty="0">
                <a:solidFill>
                  <a:srgbClr val="0000FF"/>
                </a:solidFill>
              </a:rPr>
              <a:t>になる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37B57B7-FD00-404B-90DE-5A077A60F745}"/>
              </a:ext>
            </a:extLst>
          </p:cNvPr>
          <p:cNvSpPr txBox="1"/>
          <p:nvPr/>
        </p:nvSpPr>
        <p:spPr>
          <a:xfrm>
            <a:off x="623392" y="441110"/>
            <a:ext cx="298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P266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57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55B3B88-5478-4AC9-A0D4-DA815802A630}"/>
              </a:ext>
            </a:extLst>
          </p:cNvPr>
          <p:cNvSpPr txBox="1"/>
          <p:nvPr/>
        </p:nvSpPr>
        <p:spPr>
          <a:xfrm>
            <a:off x="3447390" y="473328"/>
            <a:ext cx="8580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片方の数字の倍数になっている場合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B7C7C89-320C-4AAB-9B5C-AF83ECF8A5CA}"/>
              </a:ext>
            </a:extLst>
          </p:cNvPr>
          <p:cNvSpPr txBox="1"/>
          <p:nvPr/>
        </p:nvSpPr>
        <p:spPr>
          <a:xfrm>
            <a:off x="922629" y="1261928"/>
            <a:ext cx="67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600" dirty="0"/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247647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9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807306" y="2035569"/>
                <a:ext cx="3124559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06" y="2035569"/>
                <a:ext cx="3124559" cy="1155829"/>
              </a:xfrm>
              <a:prstGeom prst="rect">
                <a:avLst/>
              </a:prstGeom>
              <a:blipFill>
                <a:blip r:embed="rId3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4A4441E-64D2-471B-B616-F1ED0CE41EE5}"/>
                  </a:ext>
                </a:extLst>
              </p:cNvPr>
              <p:cNvSpPr txBox="1"/>
              <p:nvPr/>
            </p:nvSpPr>
            <p:spPr>
              <a:xfrm>
                <a:off x="636325" y="3439012"/>
                <a:ext cx="1023049" cy="1170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１８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２４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4A4441E-64D2-471B-B616-F1ED0CE41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25" y="3439012"/>
                <a:ext cx="1023049" cy="11705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BBB2B70-7A55-4873-AB20-2D37531726B0}"/>
                  </a:ext>
                </a:extLst>
              </p:cNvPr>
              <p:cNvSpPr txBox="1"/>
              <p:nvPr/>
            </p:nvSpPr>
            <p:spPr>
              <a:xfrm>
                <a:off x="1734607" y="3429000"/>
                <a:ext cx="1290838" cy="1170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２１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２４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BBB2B70-7A55-4873-AB20-2D3753172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607" y="3429000"/>
                <a:ext cx="1290838" cy="1170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BBEA6FF-097C-4197-8EFC-E69066898198}"/>
              </a:ext>
            </a:extLst>
          </p:cNvPr>
          <p:cNvSpPr txBox="1"/>
          <p:nvPr/>
        </p:nvSpPr>
        <p:spPr>
          <a:xfrm>
            <a:off x="4511824" y="2054785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600" dirty="0">
                <a:solidFill>
                  <a:srgbClr val="FF0000"/>
                </a:solidFill>
              </a:rPr>
              <a:t>8</a:t>
            </a:r>
            <a:r>
              <a:rPr lang="ja-JP" altLang="en-US" sz="3600" dirty="0"/>
              <a:t>の倍数は、</a:t>
            </a:r>
            <a:r>
              <a:rPr lang="en-US" altLang="ja-JP" sz="3600" dirty="0">
                <a:solidFill>
                  <a:srgbClr val="FF0000"/>
                </a:solidFill>
              </a:rPr>
              <a:t>4</a:t>
            </a:r>
            <a:r>
              <a:rPr lang="ja-JP" altLang="en-US" sz="3600" dirty="0"/>
              <a:t>の倍数になるので</a:t>
            </a:r>
            <a:endParaRPr lang="en-US" altLang="ja-JP" sz="3600" dirty="0"/>
          </a:p>
          <a:p>
            <a:r>
              <a:rPr lang="en-US" altLang="ja-JP" sz="3600" dirty="0">
                <a:solidFill>
                  <a:srgbClr val="FF0000"/>
                </a:solidFill>
              </a:rPr>
              <a:t>8</a:t>
            </a:r>
            <a:r>
              <a:rPr lang="ja-JP" altLang="en-US" sz="3600" dirty="0"/>
              <a:t>の倍数だけ調べると</a:t>
            </a:r>
            <a:r>
              <a:rPr lang="en-US" altLang="ja-JP" sz="3600" dirty="0"/>
              <a:t>…16,</a:t>
            </a:r>
            <a:r>
              <a:rPr lang="en-US" altLang="ja-JP" sz="3600" dirty="0">
                <a:solidFill>
                  <a:srgbClr val="FF0000"/>
                </a:solidFill>
              </a:rPr>
              <a:t>24</a:t>
            </a:r>
            <a:endParaRPr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37B57B7-FD00-404B-90DE-5A077A60F745}"/>
              </a:ext>
            </a:extLst>
          </p:cNvPr>
          <p:cNvSpPr txBox="1"/>
          <p:nvPr/>
        </p:nvSpPr>
        <p:spPr>
          <a:xfrm>
            <a:off x="623392" y="441110"/>
            <a:ext cx="3124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P266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58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BA9CECF-3591-4237-AC42-2C506316C4FB}"/>
              </a:ext>
            </a:extLst>
          </p:cNvPr>
          <p:cNvSpPr txBox="1"/>
          <p:nvPr/>
        </p:nvSpPr>
        <p:spPr>
          <a:xfrm>
            <a:off x="4295800" y="467621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２つの数字の倍数だけ考える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AA32B8B-5501-4448-8C9E-D6DAD5BCEEBE}"/>
              </a:ext>
            </a:extLst>
          </p:cNvPr>
          <p:cNvSpPr txBox="1"/>
          <p:nvPr/>
        </p:nvSpPr>
        <p:spPr>
          <a:xfrm>
            <a:off x="4295800" y="1068843"/>
            <a:ext cx="6800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大きい数字の倍数から考える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07F83BC3-7ABB-4070-8D6F-5CDAA9DE59C7}"/>
                  </a:ext>
                </a:extLst>
              </p:cNvPr>
              <p:cNvSpPr txBox="1"/>
              <p:nvPr/>
            </p:nvSpPr>
            <p:spPr>
              <a:xfrm>
                <a:off x="2918177" y="3429000"/>
                <a:ext cx="1290838" cy="1170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２０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２４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07F83BC3-7ABB-4070-8D6F-5CDAA9DE5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177" y="3429000"/>
                <a:ext cx="1290838" cy="11700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80E4524-86B1-406B-A4A0-892E45A20737}"/>
              </a:ext>
            </a:extLst>
          </p:cNvPr>
          <p:cNvSpPr txBox="1"/>
          <p:nvPr/>
        </p:nvSpPr>
        <p:spPr>
          <a:xfrm>
            <a:off x="807306" y="4686723"/>
            <a:ext cx="1006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600" dirty="0">
                <a:solidFill>
                  <a:srgbClr val="0000FF"/>
                </a:solidFill>
              </a:rPr>
              <a:t>大きい順に並べる時は、問題の数字を使います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79DBF649-16B2-419F-A0C2-EC0AFE02845D}"/>
                  </a:ext>
                </a:extLst>
              </p:cNvPr>
              <p:cNvSpPr txBox="1"/>
              <p:nvPr/>
            </p:nvSpPr>
            <p:spPr>
              <a:xfrm>
                <a:off x="4763852" y="5287944"/>
                <a:ext cx="3124559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79DBF649-16B2-419F-A0C2-EC0AFE028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852" y="5287944"/>
                <a:ext cx="3124559" cy="1155829"/>
              </a:xfrm>
              <a:prstGeom prst="rect">
                <a:avLst/>
              </a:prstGeom>
              <a:blipFill>
                <a:blip r:embed="rId7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D05C1E1-DE71-4B27-9280-4A3DE959C983}"/>
              </a:ext>
            </a:extLst>
          </p:cNvPr>
          <p:cNvSpPr txBox="1"/>
          <p:nvPr/>
        </p:nvSpPr>
        <p:spPr>
          <a:xfrm>
            <a:off x="4511824" y="3377937"/>
            <a:ext cx="6357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600" dirty="0"/>
              <a:t>4×</a:t>
            </a:r>
            <a:r>
              <a:rPr lang="en-US" altLang="ja-JP" sz="3600" dirty="0">
                <a:solidFill>
                  <a:schemeClr val="accent6"/>
                </a:solidFill>
              </a:rPr>
              <a:t>6</a:t>
            </a:r>
            <a:r>
              <a:rPr lang="ja-JP" altLang="en-US" sz="3600" dirty="0"/>
              <a:t>＝</a:t>
            </a:r>
            <a:r>
              <a:rPr lang="en-US" altLang="ja-JP" sz="3600" dirty="0">
                <a:solidFill>
                  <a:srgbClr val="FF0000"/>
                </a:solidFill>
              </a:rPr>
              <a:t>24</a:t>
            </a:r>
            <a:r>
              <a:rPr lang="ja-JP" altLang="en-US" sz="3600" dirty="0"/>
              <a:t>なので</a:t>
            </a:r>
            <a:endParaRPr lang="en-US" altLang="ja-JP" sz="3600" dirty="0"/>
          </a:p>
          <a:p>
            <a:r>
              <a:rPr lang="en-US" altLang="ja-JP" sz="3600" dirty="0">
                <a:solidFill>
                  <a:srgbClr val="FF0000"/>
                </a:solidFill>
              </a:rPr>
              <a:t>24</a:t>
            </a:r>
            <a:r>
              <a:rPr lang="ja-JP" altLang="en-US" sz="3600" dirty="0"/>
              <a:t>は</a:t>
            </a:r>
            <a:r>
              <a:rPr lang="en-US" altLang="ja-JP" sz="3600" dirty="0">
                <a:solidFill>
                  <a:schemeClr val="accent6"/>
                </a:solidFill>
              </a:rPr>
              <a:t>6</a:t>
            </a:r>
            <a:r>
              <a:rPr lang="ja-JP" altLang="en-US" sz="3600" dirty="0"/>
              <a:t>の倍数にもなっている</a:t>
            </a:r>
          </a:p>
        </p:txBody>
      </p:sp>
    </p:spTree>
    <p:extLst>
      <p:ext uri="{BB962C8B-B14F-4D97-AF65-F5344CB8AC3E}">
        <p14:creationId xmlns:p14="http://schemas.microsoft.com/office/powerpoint/2010/main" val="70815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19" grpId="0"/>
      <p:bldP spid="36" grpId="0"/>
      <p:bldP spid="37" grpId="0"/>
      <p:bldP spid="4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591282" y="2035569"/>
                <a:ext cx="3704518" cy="1159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82" y="2035569"/>
                <a:ext cx="3704518" cy="1159356"/>
              </a:xfrm>
              <a:prstGeom prst="rect">
                <a:avLst/>
              </a:prstGeom>
              <a:blipFill>
                <a:blip r:embed="rId3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4A4441E-64D2-471B-B616-F1ED0CE41EE5}"/>
                  </a:ext>
                </a:extLst>
              </p:cNvPr>
              <p:cNvSpPr txBox="1"/>
              <p:nvPr/>
            </p:nvSpPr>
            <p:spPr>
              <a:xfrm>
                <a:off x="420301" y="3439012"/>
                <a:ext cx="1023049" cy="1170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１６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３６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4A4441E-64D2-471B-B616-F1ED0CE41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01" y="3439012"/>
                <a:ext cx="1023049" cy="11705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BBB2B70-7A55-4873-AB20-2D37531726B0}"/>
                  </a:ext>
                </a:extLst>
              </p:cNvPr>
              <p:cNvSpPr txBox="1"/>
              <p:nvPr/>
            </p:nvSpPr>
            <p:spPr>
              <a:xfrm>
                <a:off x="1745678" y="3429000"/>
                <a:ext cx="1290838" cy="1170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２１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３６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BBB2B70-7A55-4873-AB20-2D3753172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678" y="3429000"/>
                <a:ext cx="1290838" cy="1170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BBEA6FF-097C-4197-8EFC-E69066898198}"/>
              </a:ext>
            </a:extLst>
          </p:cNvPr>
          <p:cNvSpPr txBox="1"/>
          <p:nvPr/>
        </p:nvSpPr>
        <p:spPr>
          <a:xfrm>
            <a:off x="4368566" y="2054785"/>
            <a:ext cx="7452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600" dirty="0"/>
              <a:t>12</a:t>
            </a:r>
            <a:r>
              <a:rPr lang="ja-JP" altLang="en-US" sz="3600" dirty="0"/>
              <a:t>の倍数は、</a:t>
            </a:r>
            <a:r>
              <a:rPr lang="en-US" altLang="ja-JP" sz="3600" dirty="0"/>
              <a:t>6</a:t>
            </a:r>
            <a:r>
              <a:rPr lang="ja-JP" altLang="en-US" sz="3600" dirty="0"/>
              <a:t>の倍数になるので</a:t>
            </a:r>
            <a:endParaRPr lang="en-US" altLang="ja-JP" sz="3600" dirty="0"/>
          </a:p>
          <a:p>
            <a:r>
              <a:rPr lang="en-US" altLang="ja-JP" sz="3600" dirty="0"/>
              <a:t>12</a:t>
            </a:r>
            <a:r>
              <a:rPr lang="ja-JP" altLang="en-US" sz="3600" dirty="0"/>
              <a:t>の倍数だけ調べると</a:t>
            </a:r>
            <a:r>
              <a:rPr lang="en-US" altLang="ja-JP" sz="3600" dirty="0"/>
              <a:t> 12,24,</a:t>
            </a:r>
            <a:r>
              <a:rPr lang="en-US" altLang="ja-JP" sz="3600" dirty="0">
                <a:solidFill>
                  <a:srgbClr val="FF0000"/>
                </a:solidFill>
              </a:rPr>
              <a:t>36</a:t>
            </a:r>
            <a:endParaRPr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37B57B7-FD00-404B-90DE-5A077A60F745}"/>
              </a:ext>
            </a:extLst>
          </p:cNvPr>
          <p:cNvSpPr txBox="1"/>
          <p:nvPr/>
        </p:nvSpPr>
        <p:spPr>
          <a:xfrm>
            <a:off x="623392" y="441110"/>
            <a:ext cx="3060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P266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58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CA0639E-B37A-460D-8379-C336785AFD51}"/>
              </a:ext>
            </a:extLst>
          </p:cNvPr>
          <p:cNvSpPr txBox="1"/>
          <p:nvPr/>
        </p:nvSpPr>
        <p:spPr>
          <a:xfrm>
            <a:off x="4928146" y="3429000"/>
            <a:ext cx="6332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600" dirty="0"/>
              <a:t>4×</a:t>
            </a:r>
            <a:r>
              <a:rPr lang="en-US" altLang="ja-JP" sz="3600" dirty="0">
                <a:solidFill>
                  <a:schemeClr val="accent6"/>
                </a:solidFill>
              </a:rPr>
              <a:t>9</a:t>
            </a:r>
            <a:r>
              <a:rPr lang="ja-JP" altLang="en-US" sz="3600" dirty="0"/>
              <a:t>＝</a:t>
            </a:r>
            <a:r>
              <a:rPr lang="en-US" altLang="ja-JP" sz="3600" dirty="0">
                <a:solidFill>
                  <a:srgbClr val="FF0000"/>
                </a:solidFill>
              </a:rPr>
              <a:t>36</a:t>
            </a:r>
            <a:r>
              <a:rPr lang="ja-JP" altLang="en-US" sz="3600" dirty="0"/>
              <a:t>なので</a:t>
            </a:r>
            <a:endParaRPr lang="en-US" altLang="ja-JP" sz="3600" dirty="0"/>
          </a:p>
          <a:p>
            <a:r>
              <a:rPr lang="en-US" altLang="ja-JP" sz="3600" dirty="0">
                <a:solidFill>
                  <a:srgbClr val="FF0000"/>
                </a:solidFill>
              </a:rPr>
              <a:t>36</a:t>
            </a:r>
            <a:r>
              <a:rPr lang="ja-JP" altLang="en-US" sz="3600" dirty="0"/>
              <a:t>は</a:t>
            </a:r>
            <a:r>
              <a:rPr lang="en-US" altLang="ja-JP" sz="3600" dirty="0">
                <a:solidFill>
                  <a:schemeClr val="accent6"/>
                </a:solidFill>
              </a:rPr>
              <a:t>9</a:t>
            </a:r>
            <a:r>
              <a:rPr lang="ja-JP" altLang="en-US" sz="3600" dirty="0"/>
              <a:t>の倍数にもなっている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BA9CECF-3591-4237-AC42-2C506316C4FB}"/>
              </a:ext>
            </a:extLst>
          </p:cNvPr>
          <p:cNvSpPr txBox="1"/>
          <p:nvPr/>
        </p:nvSpPr>
        <p:spPr>
          <a:xfrm>
            <a:off x="4295800" y="467621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２つの数字の倍数だけ考える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AA32B8B-5501-4448-8C9E-D6DAD5BCEEBE}"/>
              </a:ext>
            </a:extLst>
          </p:cNvPr>
          <p:cNvSpPr txBox="1"/>
          <p:nvPr/>
        </p:nvSpPr>
        <p:spPr>
          <a:xfrm>
            <a:off x="4295800" y="1068843"/>
            <a:ext cx="6800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大きい数字の倍数から考える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07F83BC3-7ABB-4070-8D6F-5CDAA9DE59C7}"/>
                  </a:ext>
                </a:extLst>
              </p:cNvPr>
              <p:cNvSpPr txBox="1"/>
              <p:nvPr/>
            </p:nvSpPr>
            <p:spPr>
              <a:xfrm>
                <a:off x="3254337" y="3429000"/>
                <a:ext cx="1290838" cy="1170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６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３６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07F83BC3-7ABB-4070-8D6F-5CDAA9DE5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337" y="3429000"/>
                <a:ext cx="1290838" cy="11700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80E4524-86B1-406B-A4A0-892E45A20737}"/>
              </a:ext>
            </a:extLst>
          </p:cNvPr>
          <p:cNvSpPr txBox="1"/>
          <p:nvPr/>
        </p:nvSpPr>
        <p:spPr>
          <a:xfrm>
            <a:off x="1034401" y="4686723"/>
            <a:ext cx="1006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600" dirty="0">
                <a:solidFill>
                  <a:srgbClr val="0000FF"/>
                </a:solidFill>
              </a:rPr>
              <a:t>大きい順に並べる時は、問題の数字を使います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79DBF649-16B2-419F-A0C2-EC0AFE02845D}"/>
                  </a:ext>
                </a:extLst>
              </p:cNvPr>
              <p:cNvSpPr txBox="1"/>
              <p:nvPr/>
            </p:nvSpPr>
            <p:spPr>
              <a:xfrm>
                <a:off x="4763852" y="5287944"/>
                <a:ext cx="3600400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79DBF649-16B2-419F-A0C2-EC0AFE028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852" y="5287944"/>
                <a:ext cx="3600400" cy="1155829"/>
              </a:xfrm>
              <a:prstGeom prst="rect">
                <a:avLst/>
              </a:prstGeom>
              <a:blipFill>
                <a:blip r:embed="rId7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06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19" grpId="0"/>
      <p:bldP spid="40" grpId="0"/>
      <p:bldP spid="36" grpId="0"/>
      <p:bldP spid="37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1548952" y="1748523"/>
                <a:ext cx="1882962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952" y="1748523"/>
                <a:ext cx="1882962" cy="1155829"/>
              </a:xfrm>
              <a:prstGeom prst="rect">
                <a:avLst/>
              </a:prstGeom>
              <a:blipFill>
                <a:blip r:embed="rId3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37B57B7-FD00-404B-90DE-5A077A60F745}"/>
              </a:ext>
            </a:extLst>
          </p:cNvPr>
          <p:cNvSpPr txBox="1"/>
          <p:nvPr/>
        </p:nvSpPr>
        <p:spPr>
          <a:xfrm>
            <a:off x="1715734" y="587592"/>
            <a:ext cx="8219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通分を利用する分数のたし算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/>
              <p:nvPr/>
            </p:nvSpPr>
            <p:spPr>
              <a:xfrm>
                <a:off x="939440" y="3241753"/>
                <a:ext cx="2445276" cy="1159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40" y="3241753"/>
                <a:ext cx="2445276" cy="1159035"/>
              </a:xfrm>
              <a:prstGeom prst="rect">
                <a:avLst/>
              </a:prstGeom>
              <a:blipFill>
                <a:blip r:embed="rId4"/>
                <a:stretch>
                  <a:fillRect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/>
              <p:nvPr/>
            </p:nvSpPr>
            <p:spPr>
              <a:xfrm>
                <a:off x="939440" y="4677878"/>
                <a:ext cx="1556160" cy="1153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40" y="4677878"/>
                <a:ext cx="1556160" cy="11535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/>
              <p:nvPr/>
            </p:nvSpPr>
            <p:spPr>
              <a:xfrm>
                <a:off x="4616877" y="1748523"/>
                <a:ext cx="1882962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877" y="1748523"/>
                <a:ext cx="1882962" cy="1155829"/>
              </a:xfrm>
              <a:prstGeom prst="rect">
                <a:avLst/>
              </a:prstGeom>
              <a:blipFill>
                <a:blip r:embed="rId6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/>
              <p:nvPr/>
            </p:nvSpPr>
            <p:spPr>
              <a:xfrm>
                <a:off x="4007365" y="3241753"/>
                <a:ext cx="3636404" cy="1153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365" y="3241753"/>
                <a:ext cx="3636404" cy="1153586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/>
              <p:nvPr/>
            </p:nvSpPr>
            <p:spPr>
              <a:xfrm>
                <a:off x="4007365" y="4677878"/>
                <a:ext cx="1980623" cy="1144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365" y="4677878"/>
                <a:ext cx="1980623" cy="11448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501CA57-E936-4267-B9FD-CFA5A5C56135}"/>
                  </a:ext>
                </a:extLst>
              </p:cNvPr>
              <p:cNvSpPr txBox="1"/>
              <p:nvPr/>
            </p:nvSpPr>
            <p:spPr>
              <a:xfrm>
                <a:off x="8554891" y="1748523"/>
                <a:ext cx="1882962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501CA57-E936-4267-B9FD-CFA5A5C56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891" y="1748523"/>
                <a:ext cx="1882962" cy="1155829"/>
              </a:xfrm>
              <a:prstGeom prst="rect">
                <a:avLst/>
              </a:prstGeom>
              <a:blipFill>
                <a:blip r:embed="rId9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5FBCF6D-4D9E-4BB4-BFF3-643E3987C028}"/>
                  </a:ext>
                </a:extLst>
              </p:cNvPr>
              <p:cNvSpPr txBox="1"/>
              <p:nvPr/>
            </p:nvSpPr>
            <p:spPr>
              <a:xfrm>
                <a:off x="7945379" y="3241753"/>
                <a:ext cx="3636404" cy="1153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5FBCF6D-4D9E-4BB4-BFF3-643E3987C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379" y="3241753"/>
                <a:ext cx="3636404" cy="1153586"/>
              </a:xfrm>
              <a:prstGeom prst="rect">
                <a:avLst/>
              </a:prstGeom>
              <a:blipFill>
                <a:blip r:embed="rId10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E7D744E-F455-4378-8443-4A29F1A39ACF}"/>
                  </a:ext>
                </a:extLst>
              </p:cNvPr>
              <p:cNvSpPr txBox="1"/>
              <p:nvPr/>
            </p:nvSpPr>
            <p:spPr>
              <a:xfrm>
                <a:off x="7945379" y="4677878"/>
                <a:ext cx="1990021" cy="1154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E7D744E-F455-4378-8443-4A29F1A39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379" y="4677878"/>
                <a:ext cx="1990021" cy="11545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1B0B0C8-121A-45C6-9341-A2C4F360F997}"/>
              </a:ext>
            </a:extLst>
          </p:cNvPr>
          <p:cNvSpPr txBox="1"/>
          <p:nvPr/>
        </p:nvSpPr>
        <p:spPr>
          <a:xfrm>
            <a:off x="6096000" y="5831399"/>
            <a:ext cx="5760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600" dirty="0">
                <a:solidFill>
                  <a:srgbClr val="0000FF"/>
                </a:solidFill>
              </a:rPr>
              <a:t>帯分数に直さなくても良い</a:t>
            </a:r>
          </a:p>
        </p:txBody>
      </p:sp>
    </p:spTree>
    <p:extLst>
      <p:ext uri="{BB962C8B-B14F-4D97-AF65-F5344CB8AC3E}">
        <p14:creationId xmlns:p14="http://schemas.microsoft.com/office/powerpoint/2010/main" val="96630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/>
      <p:bldP spid="27" grpId="0"/>
      <p:bldP spid="29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1548952" y="1748523"/>
                <a:ext cx="1882962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952" y="1748523"/>
                <a:ext cx="1882962" cy="1155829"/>
              </a:xfrm>
              <a:prstGeom prst="rect">
                <a:avLst/>
              </a:prstGeom>
              <a:blipFill>
                <a:blip r:embed="rId3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/>
              <p:nvPr/>
            </p:nvSpPr>
            <p:spPr>
              <a:xfrm>
                <a:off x="939440" y="3241753"/>
                <a:ext cx="2445276" cy="1159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40" y="3241753"/>
                <a:ext cx="2445276" cy="1159035"/>
              </a:xfrm>
              <a:prstGeom prst="rect">
                <a:avLst/>
              </a:prstGeom>
              <a:blipFill>
                <a:blip r:embed="rId4"/>
                <a:stretch>
                  <a:fillRect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/>
              <p:nvPr/>
            </p:nvSpPr>
            <p:spPr>
              <a:xfrm>
                <a:off x="939440" y="4677878"/>
                <a:ext cx="1448148" cy="1159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40" y="4677878"/>
                <a:ext cx="1448148" cy="11590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/>
              <p:nvPr/>
            </p:nvSpPr>
            <p:spPr>
              <a:xfrm>
                <a:off x="4616877" y="1748523"/>
                <a:ext cx="1882962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877" y="1748523"/>
                <a:ext cx="1882962" cy="1155829"/>
              </a:xfrm>
              <a:prstGeom prst="rect">
                <a:avLst/>
              </a:prstGeom>
              <a:blipFill>
                <a:blip r:embed="rId6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/>
              <p:nvPr/>
            </p:nvSpPr>
            <p:spPr>
              <a:xfrm>
                <a:off x="4007365" y="3241753"/>
                <a:ext cx="3636404" cy="1153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365" y="3241753"/>
                <a:ext cx="3636404" cy="1153586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/>
              <p:nvPr/>
            </p:nvSpPr>
            <p:spPr>
              <a:xfrm>
                <a:off x="4007365" y="4677878"/>
                <a:ext cx="1980623" cy="1144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365" y="4677878"/>
                <a:ext cx="1980623" cy="11448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501CA57-E936-4267-B9FD-CFA5A5C56135}"/>
                  </a:ext>
                </a:extLst>
              </p:cNvPr>
              <p:cNvSpPr txBox="1"/>
              <p:nvPr/>
            </p:nvSpPr>
            <p:spPr>
              <a:xfrm>
                <a:off x="8554891" y="1748523"/>
                <a:ext cx="1882962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501CA57-E936-4267-B9FD-CFA5A5C56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891" y="1748523"/>
                <a:ext cx="1882962" cy="1155829"/>
              </a:xfrm>
              <a:prstGeom prst="rect">
                <a:avLst/>
              </a:prstGeom>
              <a:blipFill>
                <a:blip r:embed="rId9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5FBCF6D-4D9E-4BB4-BFF3-643E3987C028}"/>
                  </a:ext>
                </a:extLst>
              </p:cNvPr>
              <p:cNvSpPr txBox="1"/>
              <p:nvPr/>
            </p:nvSpPr>
            <p:spPr>
              <a:xfrm>
                <a:off x="7945379" y="3241753"/>
                <a:ext cx="3636404" cy="1153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5FBCF6D-4D9E-4BB4-BFF3-643E3987C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379" y="3241753"/>
                <a:ext cx="3636404" cy="1153586"/>
              </a:xfrm>
              <a:prstGeom prst="rect">
                <a:avLst/>
              </a:prstGeom>
              <a:blipFill>
                <a:blip r:embed="rId10"/>
                <a:stretch>
                  <a:fillRect b="-100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E7D744E-F455-4378-8443-4A29F1A39ACF}"/>
                  </a:ext>
                </a:extLst>
              </p:cNvPr>
              <p:cNvSpPr txBox="1"/>
              <p:nvPr/>
            </p:nvSpPr>
            <p:spPr>
              <a:xfrm>
                <a:off x="7945379" y="4677878"/>
                <a:ext cx="1980624" cy="1151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E7D744E-F455-4378-8443-4A29F1A39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379" y="4677878"/>
                <a:ext cx="1980624" cy="11512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F450D1-1722-42C0-A1CF-5DC8ED4087E4}"/>
              </a:ext>
            </a:extLst>
          </p:cNvPr>
          <p:cNvSpPr txBox="1"/>
          <p:nvPr/>
        </p:nvSpPr>
        <p:spPr>
          <a:xfrm>
            <a:off x="1715734" y="587592"/>
            <a:ext cx="8219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通分を利用する分数のひき算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190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/>
      <p:bldP spid="27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1094661" y="1748523"/>
                <a:ext cx="1882962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661" y="1748523"/>
                <a:ext cx="1882962" cy="1155829"/>
              </a:xfrm>
              <a:prstGeom prst="rect">
                <a:avLst/>
              </a:prstGeom>
              <a:blipFill>
                <a:blip r:embed="rId3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37B57B7-FD00-404B-90DE-5A077A60F745}"/>
              </a:ext>
            </a:extLst>
          </p:cNvPr>
          <p:cNvSpPr txBox="1"/>
          <p:nvPr/>
        </p:nvSpPr>
        <p:spPr>
          <a:xfrm>
            <a:off x="756654" y="587592"/>
            <a:ext cx="2747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P118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/>
              <p:nvPr/>
            </p:nvSpPr>
            <p:spPr>
              <a:xfrm>
                <a:off x="485148" y="3241753"/>
                <a:ext cx="3636404" cy="1151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48" y="3241753"/>
                <a:ext cx="3636404" cy="1151790"/>
              </a:xfrm>
              <a:prstGeom prst="rect">
                <a:avLst/>
              </a:prstGeom>
              <a:blipFill>
                <a:blip r:embed="rId4"/>
                <a:stretch>
                  <a:fillRect b="-100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/>
              <p:nvPr/>
            </p:nvSpPr>
            <p:spPr>
              <a:xfrm>
                <a:off x="485149" y="4677878"/>
                <a:ext cx="2010452" cy="1148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49" y="4677878"/>
                <a:ext cx="2010452" cy="11485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/>
              <p:nvPr/>
            </p:nvSpPr>
            <p:spPr>
              <a:xfrm>
                <a:off x="4798864" y="1748523"/>
                <a:ext cx="1882962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864" y="1748523"/>
                <a:ext cx="1882962" cy="1155829"/>
              </a:xfrm>
              <a:prstGeom prst="rect">
                <a:avLst/>
              </a:prstGeom>
              <a:blipFill>
                <a:blip r:embed="rId6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/>
              <p:nvPr/>
            </p:nvSpPr>
            <p:spPr>
              <a:xfrm>
                <a:off x="4189352" y="3241753"/>
                <a:ext cx="3636404" cy="1153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352" y="3241753"/>
                <a:ext cx="3636404" cy="1153586"/>
              </a:xfrm>
              <a:prstGeom prst="rect">
                <a:avLst/>
              </a:prstGeom>
              <a:blipFill>
                <a:blip r:embed="rId7"/>
                <a:stretch>
                  <a:fillRect b="-100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/>
              <p:nvPr/>
            </p:nvSpPr>
            <p:spPr>
              <a:xfrm>
                <a:off x="4189352" y="4677878"/>
                <a:ext cx="2338696" cy="1157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352" y="4677878"/>
                <a:ext cx="2338696" cy="11573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501CA57-E936-4267-B9FD-CFA5A5C56135}"/>
                  </a:ext>
                </a:extLst>
              </p:cNvPr>
              <p:cNvSpPr txBox="1"/>
              <p:nvPr/>
            </p:nvSpPr>
            <p:spPr>
              <a:xfrm>
                <a:off x="8554891" y="1748523"/>
                <a:ext cx="1882962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501CA57-E936-4267-B9FD-CFA5A5C56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891" y="1748523"/>
                <a:ext cx="1882962" cy="1155829"/>
              </a:xfrm>
              <a:prstGeom prst="rect">
                <a:avLst/>
              </a:prstGeom>
              <a:blipFill>
                <a:blip r:embed="rId9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5FBCF6D-4D9E-4BB4-BFF3-643E3987C028}"/>
                  </a:ext>
                </a:extLst>
              </p:cNvPr>
              <p:cNvSpPr txBox="1"/>
              <p:nvPr/>
            </p:nvSpPr>
            <p:spPr>
              <a:xfrm>
                <a:off x="7945379" y="3241753"/>
                <a:ext cx="3636404" cy="1153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１８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１８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5FBCF6D-4D9E-4BB4-BFF3-643E3987C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379" y="3241753"/>
                <a:ext cx="3636404" cy="1153586"/>
              </a:xfrm>
              <a:prstGeom prst="rect">
                <a:avLst/>
              </a:prstGeom>
              <a:blipFill>
                <a:blip r:embed="rId10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E7D744E-F455-4378-8443-4A29F1A39ACF}"/>
                  </a:ext>
                </a:extLst>
              </p:cNvPr>
              <p:cNvSpPr txBox="1"/>
              <p:nvPr/>
            </p:nvSpPr>
            <p:spPr>
              <a:xfrm>
                <a:off x="7945379" y="4677878"/>
                <a:ext cx="2003049" cy="1152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１８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E7D744E-F455-4378-8443-4A29F1A39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379" y="4677878"/>
                <a:ext cx="2003049" cy="11523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16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/>
      <p:bldP spid="27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1094661" y="1748523"/>
                <a:ext cx="1882962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661" y="1748523"/>
                <a:ext cx="1882962" cy="1155829"/>
              </a:xfrm>
              <a:prstGeom prst="rect">
                <a:avLst/>
              </a:prstGeom>
              <a:blipFill>
                <a:blip r:embed="rId3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37B57B7-FD00-404B-90DE-5A077A60F745}"/>
              </a:ext>
            </a:extLst>
          </p:cNvPr>
          <p:cNvSpPr txBox="1"/>
          <p:nvPr/>
        </p:nvSpPr>
        <p:spPr>
          <a:xfrm>
            <a:off x="756654" y="587592"/>
            <a:ext cx="2711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P118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/>
              <p:nvPr/>
            </p:nvSpPr>
            <p:spPr>
              <a:xfrm>
                <a:off x="485148" y="3241753"/>
                <a:ext cx="3636404" cy="1163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２４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２４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48" y="3241753"/>
                <a:ext cx="3636404" cy="1163588"/>
              </a:xfrm>
              <a:prstGeom prst="rect">
                <a:avLst/>
              </a:prstGeom>
              <a:blipFill>
                <a:blip r:embed="rId4"/>
                <a:stretch>
                  <a:fillRect b="-83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/>
              <p:nvPr/>
            </p:nvSpPr>
            <p:spPr>
              <a:xfrm>
                <a:off x="485149" y="4677878"/>
                <a:ext cx="1938444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49" y="4677878"/>
                <a:ext cx="1938444" cy="11563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/>
              <p:nvPr/>
            </p:nvSpPr>
            <p:spPr>
              <a:xfrm>
                <a:off x="4798864" y="1748523"/>
                <a:ext cx="1882962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864" y="1748523"/>
                <a:ext cx="1882962" cy="1155829"/>
              </a:xfrm>
              <a:prstGeom prst="rect">
                <a:avLst/>
              </a:prstGeom>
              <a:blipFill>
                <a:blip r:embed="rId6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/>
              <p:nvPr/>
            </p:nvSpPr>
            <p:spPr>
              <a:xfrm>
                <a:off x="4189352" y="3241753"/>
                <a:ext cx="3636404" cy="1159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352" y="3241753"/>
                <a:ext cx="3636404" cy="1159035"/>
              </a:xfrm>
              <a:prstGeom prst="rect">
                <a:avLst/>
              </a:prstGeom>
              <a:blipFill>
                <a:blip r:embed="rId7"/>
                <a:stretch>
                  <a:fillRect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/>
              <p:nvPr/>
            </p:nvSpPr>
            <p:spPr>
              <a:xfrm>
                <a:off x="4189352" y="4677878"/>
                <a:ext cx="1906648" cy="1148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352" y="4677878"/>
                <a:ext cx="1906648" cy="11485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501CA57-E936-4267-B9FD-CFA5A5C56135}"/>
                  </a:ext>
                </a:extLst>
              </p:cNvPr>
              <p:cNvSpPr txBox="1"/>
              <p:nvPr/>
            </p:nvSpPr>
            <p:spPr>
              <a:xfrm>
                <a:off x="8554891" y="1748523"/>
                <a:ext cx="2558840" cy="1147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501CA57-E936-4267-B9FD-CFA5A5C56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891" y="1748523"/>
                <a:ext cx="2558840" cy="1147815"/>
              </a:xfrm>
              <a:prstGeom prst="rect">
                <a:avLst/>
              </a:prstGeom>
              <a:blipFill>
                <a:blip r:embed="rId9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5FBCF6D-4D9E-4BB4-BFF3-643E3987C028}"/>
                  </a:ext>
                </a:extLst>
              </p:cNvPr>
              <p:cNvSpPr txBox="1"/>
              <p:nvPr/>
            </p:nvSpPr>
            <p:spPr>
              <a:xfrm>
                <a:off x="7945379" y="3241753"/>
                <a:ext cx="3636404" cy="1153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４０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２８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２８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5FBCF6D-4D9E-4BB4-BFF3-643E3987C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379" y="3241753"/>
                <a:ext cx="3636404" cy="1153586"/>
              </a:xfrm>
              <a:prstGeom prst="rect">
                <a:avLst/>
              </a:prstGeom>
              <a:blipFill>
                <a:blip r:embed="rId10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E7D744E-F455-4378-8443-4A29F1A39ACF}"/>
                  </a:ext>
                </a:extLst>
              </p:cNvPr>
              <p:cNvSpPr txBox="1"/>
              <p:nvPr/>
            </p:nvSpPr>
            <p:spPr>
              <a:xfrm>
                <a:off x="7945379" y="4677878"/>
                <a:ext cx="1938444" cy="1155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２８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E7D744E-F455-4378-8443-4A29F1A39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379" y="4677878"/>
                <a:ext cx="1938444" cy="11550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/>
      <p:bldP spid="27" grpId="0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1872844" y="1369948"/>
                <a:ext cx="2458412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844" y="1369948"/>
                <a:ext cx="2458412" cy="1155829"/>
              </a:xfrm>
              <a:prstGeom prst="rect">
                <a:avLst/>
              </a:prstGeom>
              <a:blipFill>
                <a:blip r:embed="rId3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37B57B7-FD00-404B-90DE-5A077A60F745}"/>
              </a:ext>
            </a:extLst>
          </p:cNvPr>
          <p:cNvSpPr txBox="1"/>
          <p:nvPr/>
        </p:nvSpPr>
        <p:spPr>
          <a:xfrm>
            <a:off x="756654" y="333327"/>
            <a:ext cx="2675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P118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/>
              <p:nvPr/>
            </p:nvSpPr>
            <p:spPr>
              <a:xfrm>
                <a:off x="1263331" y="2695441"/>
                <a:ext cx="3636404" cy="1163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331" y="2695441"/>
                <a:ext cx="3636404" cy="1163588"/>
              </a:xfrm>
              <a:prstGeom prst="rect">
                <a:avLst/>
              </a:prstGeom>
              <a:blipFill>
                <a:blip r:embed="rId4"/>
                <a:stretch>
                  <a:fillRect b="-89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/>
              <p:nvPr/>
            </p:nvSpPr>
            <p:spPr>
              <a:xfrm>
                <a:off x="1263332" y="4039916"/>
                <a:ext cx="1938443" cy="1154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332" y="4039916"/>
                <a:ext cx="1938443" cy="11545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/>
              <p:nvPr/>
            </p:nvSpPr>
            <p:spPr>
              <a:xfrm>
                <a:off x="6932554" y="1369948"/>
                <a:ext cx="1882962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554" y="1369948"/>
                <a:ext cx="1882962" cy="1156342"/>
              </a:xfrm>
              <a:prstGeom prst="rect">
                <a:avLst/>
              </a:prstGeom>
              <a:blipFill>
                <a:blip r:embed="rId6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/>
              <p:nvPr/>
            </p:nvSpPr>
            <p:spPr>
              <a:xfrm>
                <a:off x="6323042" y="2695441"/>
                <a:ext cx="3636404" cy="1153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042" y="2695441"/>
                <a:ext cx="3636404" cy="1153586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/>
              <p:nvPr/>
            </p:nvSpPr>
            <p:spPr>
              <a:xfrm>
                <a:off x="6323042" y="4039916"/>
                <a:ext cx="1938443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042" y="4039916"/>
                <a:ext cx="1938443" cy="11530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E7D744E-F455-4378-8443-4A29F1A39ACF}"/>
                  </a:ext>
                </a:extLst>
              </p:cNvPr>
              <p:cNvSpPr txBox="1"/>
              <p:nvPr/>
            </p:nvSpPr>
            <p:spPr>
              <a:xfrm>
                <a:off x="7874035" y="5088058"/>
                <a:ext cx="4082355" cy="949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２６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２４</m:t>
                        </m:r>
                      </m:den>
                    </m:f>
                  </m:oMath>
                </a14:m>
                <a:r>
                  <a:rPr lang="en-US" altLang="ja-JP" sz="3200" dirty="0">
                    <a:solidFill>
                      <a:srgbClr val="0000FF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3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なら</m:t>
                    </m:r>
                  </m:oMath>
                </a14:m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約分する</a:t>
                </a:r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E7D744E-F455-4378-8443-4A29F1A39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035" y="5088058"/>
                <a:ext cx="4082355" cy="949362"/>
              </a:xfrm>
              <a:prstGeom prst="rect">
                <a:avLst/>
              </a:prstGeom>
              <a:blipFill>
                <a:blip r:embed="rId9"/>
                <a:stretch>
                  <a:fillRect r="-2541" b="-83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491227E-5A72-4680-AEB7-108CC1478B0C}"/>
                  </a:ext>
                </a:extLst>
              </p:cNvPr>
              <p:cNvSpPr txBox="1"/>
              <p:nvPr/>
            </p:nvSpPr>
            <p:spPr>
              <a:xfrm>
                <a:off x="877758" y="5513257"/>
                <a:ext cx="6906996" cy="944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１８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４０</m:t>
                        </m:r>
                      </m:den>
                    </m:f>
                  </m:oMath>
                </a14:m>
                <a:r>
                  <a:rPr lang="en-US" altLang="ja-JP" sz="3200" dirty="0">
                    <a:solidFill>
                      <a:srgbClr val="0000FF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3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と</m:t>
                    </m:r>
                  </m:oMath>
                </a14:m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なってしまったら約分する</a:t>
                </a: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491227E-5A72-4680-AEB7-108CC1478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58" y="5513257"/>
                <a:ext cx="6906996" cy="944746"/>
              </a:xfrm>
              <a:prstGeom prst="rect">
                <a:avLst/>
              </a:prstGeom>
              <a:blipFill>
                <a:blip r:embed="rId10"/>
                <a:stretch>
                  <a:fillRect r="-1942" b="-77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95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/>
      <p:bldP spid="29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1094661" y="1748523"/>
                <a:ext cx="2458412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661" y="1748523"/>
                <a:ext cx="2458412" cy="1155829"/>
              </a:xfrm>
              <a:prstGeom prst="rect">
                <a:avLst/>
              </a:prstGeom>
              <a:blipFill>
                <a:blip r:embed="rId3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37B57B7-FD00-404B-90DE-5A077A60F745}"/>
              </a:ext>
            </a:extLst>
          </p:cNvPr>
          <p:cNvSpPr txBox="1"/>
          <p:nvPr/>
        </p:nvSpPr>
        <p:spPr>
          <a:xfrm>
            <a:off x="756654" y="587592"/>
            <a:ext cx="2963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P266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/>
              <p:nvPr/>
            </p:nvSpPr>
            <p:spPr>
              <a:xfrm>
                <a:off x="485148" y="3241753"/>
                <a:ext cx="3636404" cy="1163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48" y="3241753"/>
                <a:ext cx="3636404" cy="1163588"/>
              </a:xfrm>
              <a:prstGeom prst="rect">
                <a:avLst/>
              </a:prstGeom>
              <a:blipFill>
                <a:blip r:embed="rId4"/>
                <a:stretch>
                  <a:fillRect b="-83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/>
              <p:nvPr/>
            </p:nvSpPr>
            <p:spPr>
              <a:xfrm>
                <a:off x="485149" y="4677878"/>
                <a:ext cx="2010451" cy="114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49" y="4677878"/>
                <a:ext cx="2010451" cy="11457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/>
              <p:nvPr/>
            </p:nvSpPr>
            <p:spPr>
              <a:xfrm>
                <a:off x="4798864" y="1748523"/>
                <a:ext cx="2458412" cy="1159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864" y="1748523"/>
                <a:ext cx="2458412" cy="1159035"/>
              </a:xfrm>
              <a:prstGeom prst="rect">
                <a:avLst/>
              </a:prstGeom>
              <a:blipFill>
                <a:blip r:embed="rId6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/>
              <p:nvPr/>
            </p:nvSpPr>
            <p:spPr>
              <a:xfrm>
                <a:off x="4189352" y="3241753"/>
                <a:ext cx="3636404" cy="1153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352" y="3241753"/>
                <a:ext cx="3636404" cy="1153586"/>
              </a:xfrm>
              <a:prstGeom prst="rect">
                <a:avLst/>
              </a:prstGeom>
              <a:blipFill>
                <a:blip r:embed="rId7"/>
                <a:stretch>
                  <a:fillRect b="-100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/>
              <p:nvPr/>
            </p:nvSpPr>
            <p:spPr>
              <a:xfrm>
                <a:off x="4189352" y="4677878"/>
                <a:ext cx="2010451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352" y="4677878"/>
                <a:ext cx="2010451" cy="11540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501CA57-E936-4267-B9FD-CFA5A5C56135}"/>
                  </a:ext>
                </a:extLst>
              </p:cNvPr>
              <p:cNvSpPr txBox="1"/>
              <p:nvPr/>
            </p:nvSpPr>
            <p:spPr>
              <a:xfrm>
                <a:off x="8554891" y="1748523"/>
                <a:ext cx="2005605" cy="1159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501CA57-E936-4267-B9FD-CFA5A5C56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891" y="1748523"/>
                <a:ext cx="2005605" cy="1159035"/>
              </a:xfrm>
              <a:prstGeom prst="rect">
                <a:avLst/>
              </a:prstGeom>
              <a:blipFill>
                <a:blip r:embed="rId9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5FBCF6D-4D9E-4BB4-BFF3-643E3987C028}"/>
                  </a:ext>
                </a:extLst>
              </p:cNvPr>
              <p:cNvSpPr txBox="1"/>
              <p:nvPr/>
            </p:nvSpPr>
            <p:spPr>
              <a:xfrm>
                <a:off x="7945379" y="3241753"/>
                <a:ext cx="3636404" cy="1153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5FBCF6D-4D9E-4BB4-BFF3-643E3987C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379" y="3241753"/>
                <a:ext cx="3636404" cy="1153586"/>
              </a:xfrm>
              <a:prstGeom prst="rect">
                <a:avLst/>
              </a:prstGeom>
              <a:blipFill>
                <a:blip r:embed="rId10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E7D744E-F455-4378-8443-4A29F1A39ACF}"/>
                  </a:ext>
                </a:extLst>
              </p:cNvPr>
              <p:cNvSpPr txBox="1"/>
              <p:nvPr/>
            </p:nvSpPr>
            <p:spPr>
              <a:xfrm>
                <a:off x="7945379" y="4677878"/>
                <a:ext cx="1859033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E7D744E-F455-4378-8443-4A29F1A39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379" y="4677878"/>
                <a:ext cx="1859033" cy="11503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727F7B1-48CA-4809-8D52-CBF78D5BCB0E}"/>
              </a:ext>
            </a:extLst>
          </p:cNvPr>
          <p:cNvSpPr txBox="1"/>
          <p:nvPr/>
        </p:nvSpPr>
        <p:spPr>
          <a:xfrm>
            <a:off x="4393058" y="334138"/>
            <a:ext cx="672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最小公倍数で通分しないとあとで約分することになる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503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/>
      <p:bldP spid="27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>
            <a:extLst>
              <a:ext uri="{FF2B5EF4-FFF2-40B4-BE49-F238E27FC236}">
                <a16:creationId xmlns:a16="http://schemas.microsoft.com/office/drawing/2014/main" id="{B2CA8905-CD74-432D-BD61-2054BC725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2799752" y="4703858"/>
            <a:ext cx="5936747" cy="657996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9CD9FD1-DFA4-424A-9644-23E433799284}"/>
              </a:ext>
            </a:extLst>
          </p:cNvPr>
          <p:cNvSpPr txBox="1"/>
          <p:nvPr/>
        </p:nvSpPr>
        <p:spPr>
          <a:xfrm>
            <a:off x="3291207" y="501242"/>
            <a:ext cx="3956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５年生の学習：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9CC573D-5245-45F1-8C91-B8F4D3DE0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06" y="573756"/>
            <a:ext cx="2296580" cy="159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1FFAC159-9D83-4D79-8BFB-8C9B618C0750}"/>
              </a:ext>
            </a:extLst>
          </p:cNvPr>
          <p:cNvSpPr/>
          <p:nvPr/>
        </p:nvSpPr>
        <p:spPr>
          <a:xfrm>
            <a:off x="1415480" y="2428055"/>
            <a:ext cx="2296580" cy="229658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01062498-B45F-41F8-82E2-B7B90769B0DC}"/>
              </a:ext>
            </a:extLst>
          </p:cNvPr>
          <p:cNvSpPr/>
          <p:nvPr/>
        </p:nvSpPr>
        <p:spPr>
          <a:xfrm>
            <a:off x="4619836" y="2428055"/>
            <a:ext cx="2296580" cy="229658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E546D4F1-5C03-4215-9022-11FB1E7C60CC}"/>
              </a:ext>
            </a:extLst>
          </p:cNvPr>
          <p:cNvSpPr/>
          <p:nvPr/>
        </p:nvSpPr>
        <p:spPr>
          <a:xfrm>
            <a:off x="7824192" y="2428055"/>
            <a:ext cx="2296580" cy="229658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部分円 9">
            <a:extLst>
              <a:ext uri="{FF2B5EF4-FFF2-40B4-BE49-F238E27FC236}">
                <a16:creationId xmlns:a16="http://schemas.microsoft.com/office/drawing/2014/main" id="{6E4BD5CE-7EBF-4F6D-9104-62F96861F9B8}"/>
              </a:ext>
            </a:extLst>
          </p:cNvPr>
          <p:cNvSpPr/>
          <p:nvPr/>
        </p:nvSpPr>
        <p:spPr>
          <a:xfrm>
            <a:off x="1425136" y="2428055"/>
            <a:ext cx="2296578" cy="2296578"/>
          </a:xfrm>
          <a:prstGeom prst="pie">
            <a:avLst>
              <a:gd name="adj1" fmla="val 5472862"/>
              <a:gd name="adj2" fmla="val 162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F4818EF-22E3-45C5-85AB-02D1EC42DFD9}"/>
              </a:ext>
            </a:extLst>
          </p:cNvPr>
          <p:cNvCxnSpPr>
            <a:stCxn id="3" idx="0"/>
            <a:endCxn id="3" idx="4"/>
          </p:cNvCxnSpPr>
          <p:nvPr/>
        </p:nvCxnSpPr>
        <p:spPr>
          <a:xfrm>
            <a:off x="2563770" y="2428055"/>
            <a:ext cx="0" cy="229658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7F350DD-FBD0-4E4F-8D77-7434E7592D03}"/>
              </a:ext>
            </a:extLst>
          </p:cNvPr>
          <p:cNvCxnSpPr/>
          <p:nvPr/>
        </p:nvCxnSpPr>
        <p:spPr>
          <a:xfrm>
            <a:off x="5768126" y="2428055"/>
            <a:ext cx="0" cy="229658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部分円 18">
            <a:extLst>
              <a:ext uri="{FF2B5EF4-FFF2-40B4-BE49-F238E27FC236}">
                <a16:creationId xmlns:a16="http://schemas.microsoft.com/office/drawing/2014/main" id="{E820F2AE-509F-499E-8216-6289B43EF491}"/>
              </a:ext>
            </a:extLst>
          </p:cNvPr>
          <p:cNvSpPr/>
          <p:nvPr/>
        </p:nvSpPr>
        <p:spPr>
          <a:xfrm>
            <a:off x="4600020" y="2428055"/>
            <a:ext cx="2296578" cy="2296578"/>
          </a:xfrm>
          <a:prstGeom prst="pie">
            <a:avLst>
              <a:gd name="adj1" fmla="val 5472862"/>
              <a:gd name="adj2" fmla="val 162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8BCD9D6-8D68-483E-A8DB-3F6508516CAD}"/>
              </a:ext>
            </a:extLst>
          </p:cNvPr>
          <p:cNvCxnSpPr>
            <a:stCxn id="8" idx="2"/>
            <a:endCxn id="8" idx="6"/>
          </p:cNvCxnSpPr>
          <p:nvPr/>
        </p:nvCxnSpPr>
        <p:spPr>
          <a:xfrm>
            <a:off x="4619836" y="3576345"/>
            <a:ext cx="229658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CCD699F-42B2-457F-8952-34F39778A37B}"/>
                  </a:ext>
                </a:extLst>
              </p:cNvPr>
              <p:cNvSpPr txBox="1"/>
              <p:nvPr/>
            </p:nvSpPr>
            <p:spPr>
              <a:xfrm>
                <a:off x="2151964" y="5026692"/>
                <a:ext cx="842922" cy="1144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CCD699F-42B2-457F-8952-34F39778A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964" y="5026692"/>
                <a:ext cx="842922" cy="1144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95B0DCE-41A2-456A-9445-D4B869BD7DDB}"/>
                  </a:ext>
                </a:extLst>
              </p:cNvPr>
              <p:cNvSpPr txBox="1"/>
              <p:nvPr/>
            </p:nvSpPr>
            <p:spPr>
              <a:xfrm>
                <a:off x="5442918" y="5010650"/>
                <a:ext cx="842922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95B0DCE-41A2-456A-9445-D4B869BD7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918" y="5010650"/>
                <a:ext cx="842922" cy="11563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9250E07F-5C42-41A7-84E6-B343A164987F}"/>
              </a:ext>
            </a:extLst>
          </p:cNvPr>
          <p:cNvCxnSpPr/>
          <p:nvPr/>
        </p:nvCxnSpPr>
        <p:spPr>
          <a:xfrm>
            <a:off x="8972482" y="2428055"/>
            <a:ext cx="0" cy="229658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部分円 39">
            <a:extLst>
              <a:ext uri="{FF2B5EF4-FFF2-40B4-BE49-F238E27FC236}">
                <a16:creationId xmlns:a16="http://schemas.microsoft.com/office/drawing/2014/main" id="{6D859C21-7699-4B88-AE82-1E92F3938079}"/>
              </a:ext>
            </a:extLst>
          </p:cNvPr>
          <p:cNvSpPr/>
          <p:nvPr/>
        </p:nvSpPr>
        <p:spPr>
          <a:xfrm>
            <a:off x="7804374" y="2428055"/>
            <a:ext cx="2296578" cy="2296578"/>
          </a:xfrm>
          <a:prstGeom prst="pie">
            <a:avLst>
              <a:gd name="adj1" fmla="val 5472862"/>
              <a:gd name="adj2" fmla="val 162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031" name="直線コネクタ 1030">
            <a:extLst>
              <a:ext uri="{FF2B5EF4-FFF2-40B4-BE49-F238E27FC236}">
                <a16:creationId xmlns:a16="http://schemas.microsoft.com/office/drawing/2014/main" id="{774ABAC6-9D62-47C0-A4D7-ADDD4BC91CC7}"/>
              </a:ext>
            </a:extLst>
          </p:cNvPr>
          <p:cNvCxnSpPr>
            <a:cxnSpLocks/>
          </p:cNvCxnSpPr>
          <p:nvPr/>
        </p:nvCxnSpPr>
        <p:spPr>
          <a:xfrm flipV="1">
            <a:off x="7982579" y="2923011"/>
            <a:ext cx="1979806" cy="130667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8555891-C32F-48BD-8744-F950821E2E70}"/>
                  </a:ext>
                </a:extLst>
              </p:cNvPr>
              <p:cNvSpPr txBox="1"/>
              <p:nvPr/>
            </p:nvSpPr>
            <p:spPr>
              <a:xfrm>
                <a:off x="8630588" y="5010650"/>
                <a:ext cx="842922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8555891-C32F-48BD-8744-F950821E2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588" y="5010650"/>
                <a:ext cx="842922" cy="11563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330B69C-5CF5-4F29-BA30-EF6B387864DB}"/>
              </a:ext>
            </a:extLst>
          </p:cNvPr>
          <p:cNvSpPr txBox="1"/>
          <p:nvPr/>
        </p:nvSpPr>
        <p:spPr>
          <a:xfrm>
            <a:off x="3291206" y="1380918"/>
            <a:ext cx="7809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同じ数でわると同じ大きさになる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10EAF49-3393-475C-9E96-A834B8F33EBE}"/>
                  </a:ext>
                </a:extLst>
              </p:cNvPr>
              <p:cNvSpPr txBox="1"/>
              <p:nvPr/>
            </p:nvSpPr>
            <p:spPr>
              <a:xfrm>
                <a:off x="3663556" y="5346850"/>
                <a:ext cx="8429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0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</m:oMath>
                  </m:oMathPara>
                </a14:m>
                <a:endParaRPr kumimoji="1"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10EAF49-3393-475C-9E96-A834B8F33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556" y="5346850"/>
                <a:ext cx="842923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9FFF488-34B3-4093-B44C-7C6C2E50BDCA}"/>
                  </a:ext>
                </a:extLst>
              </p:cNvPr>
              <p:cNvSpPr txBox="1"/>
              <p:nvPr/>
            </p:nvSpPr>
            <p:spPr>
              <a:xfrm>
                <a:off x="6986502" y="5346850"/>
                <a:ext cx="8429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0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</m:oMath>
                  </m:oMathPara>
                </a14:m>
                <a:endParaRPr kumimoji="1"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9FFF488-34B3-4093-B44C-7C6C2E50B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502" y="5346850"/>
                <a:ext cx="842923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2A8682F-A191-4D08-B0BE-0D8433C50F5F}"/>
              </a:ext>
            </a:extLst>
          </p:cNvPr>
          <p:cNvSpPr txBox="1"/>
          <p:nvPr/>
        </p:nvSpPr>
        <p:spPr>
          <a:xfrm>
            <a:off x="3695548" y="5846512"/>
            <a:ext cx="106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200" dirty="0">
                <a:solidFill>
                  <a:srgbClr val="0000FF"/>
                </a:solidFill>
              </a:rPr>
              <a:t>÷2</a:t>
            </a:r>
            <a:endParaRPr lang="ja-JP" altLang="en-US" sz="3200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A5E6343-3EC6-4306-8689-933879960E6B}"/>
              </a:ext>
            </a:extLst>
          </p:cNvPr>
          <p:cNvSpPr txBox="1"/>
          <p:nvPr/>
        </p:nvSpPr>
        <p:spPr>
          <a:xfrm>
            <a:off x="3695548" y="4943495"/>
            <a:ext cx="106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200" dirty="0">
                <a:solidFill>
                  <a:srgbClr val="0000FF"/>
                </a:solidFill>
              </a:rPr>
              <a:t>÷2</a:t>
            </a:r>
            <a:endParaRPr lang="ja-JP" altLang="en-US" sz="3200" dirty="0">
              <a:solidFill>
                <a:srgbClr val="0000FF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4D2E5E3-6660-4E6D-BCC5-E5E4A3D7F1C1}"/>
              </a:ext>
            </a:extLst>
          </p:cNvPr>
          <p:cNvSpPr txBox="1"/>
          <p:nvPr/>
        </p:nvSpPr>
        <p:spPr>
          <a:xfrm>
            <a:off x="6386128" y="4801665"/>
            <a:ext cx="106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200" dirty="0">
                <a:solidFill>
                  <a:srgbClr val="0000FF"/>
                </a:solidFill>
              </a:rPr>
              <a:t>÷3</a:t>
            </a:r>
            <a:endParaRPr lang="ja-JP" altLang="en-US" sz="3200" dirty="0">
              <a:solidFill>
                <a:srgbClr val="0000FF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6F0A1FD-C2C6-41D0-A236-F47BE313580F}"/>
              </a:ext>
            </a:extLst>
          </p:cNvPr>
          <p:cNvSpPr txBox="1"/>
          <p:nvPr/>
        </p:nvSpPr>
        <p:spPr>
          <a:xfrm>
            <a:off x="6386128" y="5945783"/>
            <a:ext cx="106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200" dirty="0">
                <a:solidFill>
                  <a:srgbClr val="0000FF"/>
                </a:solidFill>
              </a:rPr>
              <a:t>÷3</a:t>
            </a:r>
            <a:endParaRPr lang="ja-JP" altLang="en-US" sz="3200" dirty="0">
              <a:solidFill>
                <a:srgbClr val="0000FF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AB36B09-754F-46D0-9D86-C5AB483E1B39}"/>
              </a:ext>
            </a:extLst>
          </p:cNvPr>
          <p:cNvSpPr txBox="1"/>
          <p:nvPr/>
        </p:nvSpPr>
        <p:spPr>
          <a:xfrm>
            <a:off x="6961855" y="490113"/>
            <a:ext cx="4352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分母と分子の数を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C8D3823-7CAF-4F95-9147-52F62AC2F5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532" y="5992538"/>
            <a:ext cx="2804585" cy="36422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46E25FB9-FEB3-409F-A688-5FE511C87C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2823542" y="4963850"/>
            <a:ext cx="2804585" cy="368374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9D936F80-435F-4D56-85E5-25868B465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799749" y="6075243"/>
            <a:ext cx="5936747" cy="524678"/>
          </a:xfrm>
          <a:prstGeom prst="rect">
            <a:avLst/>
          </a:prstGeom>
        </p:spPr>
      </p:pic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6B3146DE-DE50-4E82-9E1B-74E1691DFBCD}"/>
              </a:ext>
            </a:extLst>
          </p:cNvPr>
          <p:cNvCxnSpPr>
            <a:cxnSpLocks/>
          </p:cNvCxnSpPr>
          <p:nvPr/>
        </p:nvCxnSpPr>
        <p:spPr>
          <a:xfrm>
            <a:off x="7958085" y="2983444"/>
            <a:ext cx="2004300" cy="1150661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0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6" grpId="0"/>
      <p:bldP spid="27" grpId="0"/>
      <p:bldP spid="30" grpId="0"/>
      <p:bldP spid="31" grpId="0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1094661" y="1748523"/>
                <a:ext cx="2157024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661" y="1748523"/>
                <a:ext cx="2157024" cy="1155829"/>
              </a:xfrm>
              <a:prstGeom prst="rect">
                <a:avLst/>
              </a:prstGeom>
              <a:blipFill>
                <a:blip r:embed="rId3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37B57B7-FD00-404B-90DE-5A077A60F745}"/>
              </a:ext>
            </a:extLst>
          </p:cNvPr>
          <p:cNvSpPr txBox="1"/>
          <p:nvPr/>
        </p:nvSpPr>
        <p:spPr>
          <a:xfrm>
            <a:off x="756654" y="587592"/>
            <a:ext cx="2963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P266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/>
              <p:nvPr/>
            </p:nvSpPr>
            <p:spPr>
              <a:xfrm>
                <a:off x="485148" y="3241753"/>
                <a:ext cx="3636404" cy="1155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２８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２８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48" y="3241753"/>
                <a:ext cx="3636404" cy="1155573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/>
              <p:nvPr/>
            </p:nvSpPr>
            <p:spPr>
              <a:xfrm>
                <a:off x="485149" y="4677878"/>
                <a:ext cx="1998840" cy="1155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２８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49" y="4677878"/>
                <a:ext cx="1998840" cy="11555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/>
              <p:nvPr/>
            </p:nvSpPr>
            <p:spPr>
              <a:xfrm>
                <a:off x="4798864" y="1748523"/>
                <a:ext cx="2005605" cy="1159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864" y="1748523"/>
                <a:ext cx="2005605" cy="115903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/>
              <p:nvPr/>
            </p:nvSpPr>
            <p:spPr>
              <a:xfrm>
                <a:off x="4189352" y="3241753"/>
                <a:ext cx="3094780" cy="1153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352" y="3241753"/>
                <a:ext cx="3094780" cy="1153586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/>
              <p:nvPr/>
            </p:nvSpPr>
            <p:spPr>
              <a:xfrm>
                <a:off x="4189352" y="4677878"/>
                <a:ext cx="1402592" cy="1155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352" y="4677878"/>
                <a:ext cx="1402592" cy="11550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501CA57-E936-4267-B9FD-CFA5A5C56135}"/>
                  </a:ext>
                </a:extLst>
              </p:cNvPr>
              <p:cNvSpPr txBox="1"/>
              <p:nvPr/>
            </p:nvSpPr>
            <p:spPr>
              <a:xfrm>
                <a:off x="8554891" y="1748523"/>
                <a:ext cx="2005605" cy="1159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501CA57-E936-4267-B9FD-CFA5A5C56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891" y="1748523"/>
                <a:ext cx="2005605" cy="1159035"/>
              </a:xfrm>
              <a:prstGeom prst="rect">
                <a:avLst/>
              </a:prstGeom>
              <a:blipFill>
                <a:blip r:embed="rId9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5FBCF6D-4D9E-4BB4-BFF3-643E3987C028}"/>
                  </a:ext>
                </a:extLst>
              </p:cNvPr>
              <p:cNvSpPr txBox="1"/>
              <p:nvPr/>
            </p:nvSpPr>
            <p:spPr>
              <a:xfrm>
                <a:off x="7945379" y="3241753"/>
                <a:ext cx="3636404" cy="1153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１８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１８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5FBCF6D-4D9E-4BB4-BFF3-643E3987C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379" y="3241753"/>
                <a:ext cx="3636404" cy="1153586"/>
              </a:xfrm>
              <a:prstGeom prst="rect">
                <a:avLst/>
              </a:prstGeom>
              <a:blipFill>
                <a:blip r:embed="rId10"/>
                <a:stretch>
                  <a:fillRect b="-100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E7D744E-F455-4378-8443-4A29F1A39ACF}"/>
                  </a:ext>
                </a:extLst>
              </p:cNvPr>
              <p:cNvSpPr txBox="1"/>
              <p:nvPr/>
            </p:nvSpPr>
            <p:spPr>
              <a:xfrm>
                <a:off x="7945379" y="4677878"/>
                <a:ext cx="1859033" cy="1152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１８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E7D744E-F455-4378-8443-4A29F1A39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379" y="4677878"/>
                <a:ext cx="1859033" cy="11523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89102A-C2F4-404A-9040-F24970F44A48}"/>
              </a:ext>
            </a:extLst>
          </p:cNvPr>
          <p:cNvSpPr txBox="1"/>
          <p:nvPr/>
        </p:nvSpPr>
        <p:spPr>
          <a:xfrm>
            <a:off x="4393058" y="334138"/>
            <a:ext cx="672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最小公倍数で通分しないとあとで約分することになる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616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/>
      <p:bldP spid="27" grpId="0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1094661" y="1748523"/>
                <a:ext cx="2157024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661" y="1748523"/>
                <a:ext cx="2157024" cy="1155829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37B57B7-FD00-404B-90DE-5A077A60F745}"/>
              </a:ext>
            </a:extLst>
          </p:cNvPr>
          <p:cNvSpPr txBox="1"/>
          <p:nvPr/>
        </p:nvSpPr>
        <p:spPr>
          <a:xfrm>
            <a:off x="756654" y="587592"/>
            <a:ext cx="2999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P266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/>
              <p:nvPr/>
            </p:nvSpPr>
            <p:spPr>
              <a:xfrm>
                <a:off x="485148" y="3241753"/>
                <a:ext cx="3636404" cy="1154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３５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２８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３５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48" y="3241753"/>
                <a:ext cx="3636404" cy="1154547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/>
              <p:nvPr/>
            </p:nvSpPr>
            <p:spPr>
              <a:xfrm>
                <a:off x="485149" y="4677878"/>
                <a:ext cx="1830431" cy="1157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４８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49" y="4677878"/>
                <a:ext cx="1830431" cy="11573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/>
              <p:nvPr/>
            </p:nvSpPr>
            <p:spPr>
              <a:xfrm>
                <a:off x="4809963" y="1748523"/>
                <a:ext cx="2005605" cy="1146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963" y="1748523"/>
                <a:ext cx="2005605" cy="1146789"/>
              </a:xfrm>
              <a:prstGeom prst="rect">
                <a:avLst/>
              </a:prstGeom>
              <a:blipFill>
                <a:blip r:embed="rId6"/>
                <a:stretch>
                  <a:fillRect b="-10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/>
              <p:nvPr/>
            </p:nvSpPr>
            <p:spPr>
              <a:xfrm>
                <a:off x="4200451" y="3241753"/>
                <a:ext cx="3636404" cy="1154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２８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３５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３５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451" y="3241753"/>
                <a:ext cx="3636404" cy="1154996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/>
              <p:nvPr/>
            </p:nvSpPr>
            <p:spPr>
              <a:xfrm>
                <a:off x="4200451" y="4677878"/>
                <a:ext cx="1830432" cy="1154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451" y="4677878"/>
                <a:ext cx="1830432" cy="11549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A1732B-DEC1-4767-ABF4-8AFD9CF3673B}"/>
              </a:ext>
            </a:extLst>
          </p:cNvPr>
          <p:cNvSpPr txBox="1"/>
          <p:nvPr/>
        </p:nvSpPr>
        <p:spPr>
          <a:xfrm>
            <a:off x="4342560" y="334138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差を求めるには、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大きい数から小さい数をひく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E36FE31-C8D4-4202-9185-21949262E2DC}"/>
              </a:ext>
            </a:extLst>
          </p:cNvPr>
          <p:cNvSpPr txBox="1"/>
          <p:nvPr/>
        </p:nvSpPr>
        <p:spPr>
          <a:xfrm>
            <a:off x="6966985" y="1799816"/>
            <a:ext cx="4608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2800" dirty="0">
                <a:solidFill>
                  <a:srgbClr val="0000FF"/>
                </a:solidFill>
              </a:rPr>
              <a:t>５個に分けたうちの４個は</a:t>
            </a:r>
            <a:endParaRPr lang="en-US" altLang="ja-JP" sz="2800" dirty="0">
              <a:solidFill>
                <a:srgbClr val="0000FF"/>
              </a:solidFill>
            </a:endParaRPr>
          </a:p>
          <a:p>
            <a:r>
              <a:rPr lang="ja-JP" altLang="en-US" sz="2800" dirty="0">
                <a:solidFill>
                  <a:srgbClr val="0000FF"/>
                </a:solidFill>
              </a:rPr>
              <a:t>７個に分けたうちの４個</a:t>
            </a:r>
            <a:endParaRPr lang="en-US" altLang="ja-JP" sz="2800" dirty="0">
              <a:solidFill>
                <a:srgbClr val="0000FF"/>
              </a:solidFill>
            </a:endParaRPr>
          </a:p>
          <a:p>
            <a:r>
              <a:rPr lang="ja-JP" altLang="en-US" sz="2800" dirty="0">
                <a:solidFill>
                  <a:srgbClr val="0000FF"/>
                </a:solidFill>
              </a:rPr>
              <a:t>より大きい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A65AC3E-B855-4C83-8023-503D6F5C3627}"/>
              </a:ext>
            </a:extLst>
          </p:cNvPr>
          <p:cNvSpPr txBox="1"/>
          <p:nvPr/>
        </p:nvSpPr>
        <p:spPr>
          <a:xfrm>
            <a:off x="6348028" y="4780596"/>
            <a:ext cx="5358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600" dirty="0">
                <a:solidFill>
                  <a:srgbClr val="0000FF"/>
                </a:solidFill>
              </a:rPr>
              <a:t>たし算したときの分子を</a:t>
            </a:r>
            <a:endParaRPr lang="en-US" altLang="ja-JP" sz="3600" dirty="0">
              <a:solidFill>
                <a:srgbClr val="0000FF"/>
              </a:solidFill>
            </a:endParaRPr>
          </a:p>
          <a:p>
            <a:r>
              <a:rPr lang="ja-JP" altLang="en-US" sz="3600" dirty="0">
                <a:solidFill>
                  <a:srgbClr val="0000FF"/>
                </a:solidFill>
              </a:rPr>
              <a:t>見れば大きい数が分かる</a:t>
            </a:r>
          </a:p>
        </p:txBody>
      </p:sp>
    </p:spTree>
    <p:extLst>
      <p:ext uri="{BB962C8B-B14F-4D97-AF65-F5344CB8AC3E}">
        <p14:creationId xmlns:p14="http://schemas.microsoft.com/office/powerpoint/2010/main" val="335891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/>
      <p:bldP spid="23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1730070" y="1748523"/>
                <a:ext cx="2157024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070" y="1748523"/>
                <a:ext cx="2157024" cy="1155829"/>
              </a:xfrm>
              <a:prstGeom prst="rect">
                <a:avLst/>
              </a:prstGeom>
              <a:blipFill>
                <a:blip r:embed="rId3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37B57B7-FD00-404B-90DE-5A077A60F745}"/>
              </a:ext>
            </a:extLst>
          </p:cNvPr>
          <p:cNvSpPr txBox="1"/>
          <p:nvPr/>
        </p:nvSpPr>
        <p:spPr>
          <a:xfrm>
            <a:off x="756654" y="587592"/>
            <a:ext cx="2927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P266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/>
              <p:nvPr/>
            </p:nvSpPr>
            <p:spPr>
              <a:xfrm>
                <a:off x="1120557" y="3241753"/>
                <a:ext cx="2586516" cy="1154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557" y="3241753"/>
                <a:ext cx="2586516" cy="1154547"/>
              </a:xfrm>
              <a:prstGeom prst="rect">
                <a:avLst/>
              </a:prstGeom>
              <a:blipFill>
                <a:blip r:embed="rId4"/>
                <a:stretch>
                  <a:fillRect b="-100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/>
              <p:nvPr/>
            </p:nvSpPr>
            <p:spPr>
              <a:xfrm>
                <a:off x="1120558" y="4677878"/>
                <a:ext cx="1902439" cy="1153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558" y="4677878"/>
                <a:ext cx="1902439" cy="1153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/>
              <p:nvPr/>
            </p:nvSpPr>
            <p:spPr>
              <a:xfrm>
                <a:off x="5445372" y="1748523"/>
                <a:ext cx="2005605" cy="1159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372" y="1748523"/>
                <a:ext cx="2005605" cy="1159356"/>
              </a:xfrm>
              <a:prstGeom prst="rect">
                <a:avLst/>
              </a:prstGeom>
              <a:blipFill>
                <a:blip r:embed="rId6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/>
              <p:nvPr/>
            </p:nvSpPr>
            <p:spPr>
              <a:xfrm>
                <a:off x="4835861" y="3241753"/>
                <a:ext cx="2766534" cy="1154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861" y="3241753"/>
                <a:ext cx="2766534" cy="1154996"/>
              </a:xfrm>
              <a:prstGeom prst="rect">
                <a:avLst/>
              </a:prstGeom>
              <a:blipFill>
                <a:blip r:embed="rId7"/>
                <a:stretch>
                  <a:fillRect b="-100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/>
              <p:nvPr/>
            </p:nvSpPr>
            <p:spPr>
              <a:xfrm>
                <a:off x="4835860" y="4677878"/>
                <a:ext cx="1391493" cy="1153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860" y="4677878"/>
                <a:ext cx="1391493" cy="1153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E36FE31-C8D4-4202-9185-21949262E2DC}"/>
              </a:ext>
            </a:extLst>
          </p:cNvPr>
          <p:cNvSpPr txBox="1"/>
          <p:nvPr/>
        </p:nvSpPr>
        <p:spPr>
          <a:xfrm>
            <a:off x="6420036" y="5013176"/>
            <a:ext cx="5358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600" dirty="0">
                <a:solidFill>
                  <a:srgbClr val="0000FF"/>
                </a:solidFill>
              </a:rPr>
              <a:t>たし算の途中式を見れば</a:t>
            </a:r>
            <a:r>
              <a:rPr lang="en-US" altLang="ja-JP" sz="3600" dirty="0">
                <a:solidFill>
                  <a:srgbClr val="0000FF"/>
                </a:solidFill>
              </a:rPr>
              <a:t>2</a:t>
            </a:r>
            <a:r>
              <a:rPr lang="ja-JP" altLang="en-US" sz="3600" dirty="0">
                <a:solidFill>
                  <a:srgbClr val="0000FF"/>
                </a:solidFill>
              </a:rPr>
              <a:t>行目を省略できる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09004D-1110-4543-9A51-4A5CFE8C98AF}"/>
              </a:ext>
            </a:extLst>
          </p:cNvPr>
          <p:cNvSpPr txBox="1"/>
          <p:nvPr/>
        </p:nvSpPr>
        <p:spPr>
          <a:xfrm>
            <a:off x="4342560" y="334138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差を求めるには、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大きい数から小さい数をひく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257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/>
      <p:bldP spid="23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1478041" y="1748523"/>
                <a:ext cx="2445055" cy="1146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041" y="1748523"/>
                <a:ext cx="2445055" cy="1146789"/>
              </a:xfrm>
              <a:prstGeom prst="rect">
                <a:avLst/>
              </a:prstGeom>
              <a:blipFill>
                <a:blip r:embed="rId3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37B57B7-FD00-404B-90DE-5A077A60F745}"/>
              </a:ext>
            </a:extLst>
          </p:cNvPr>
          <p:cNvSpPr txBox="1"/>
          <p:nvPr/>
        </p:nvSpPr>
        <p:spPr>
          <a:xfrm>
            <a:off x="756654" y="587592"/>
            <a:ext cx="2963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P266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/>
              <p:nvPr/>
            </p:nvSpPr>
            <p:spPr>
              <a:xfrm>
                <a:off x="868529" y="3241753"/>
                <a:ext cx="3636404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２４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２４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29" y="3241753"/>
                <a:ext cx="3636404" cy="1153073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/>
              <p:nvPr/>
            </p:nvSpPr>
            <p:spPr>
              <a:xfrm>
                <a:off x="868530" y="4677878"/>
                <a:ext cx="1866435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30" y="4677878"/>
                <a:ext cx="1866435" cy="11563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/>
              <p:nvPr/>
            </p:nvSpPr>
            <p:spPr>
              <a:xfrm>
                <a:off x="5193344" y="1748523"/>
                <a:ext cx="2445055" cy="1146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344" y="1748523"/>
                <a:ext cx="2445055" cy="1146789"/>
              </a:xfrm>
              <a:prstGeom prst="rect">
                <a:avLst/>
              </a:prstGeom>
              <a:blipFill>
                <a:blip r:embed="rId6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/>
              <p:nvPr/>
            </p:nvSpPr>
            <p:spPr>
              <a:xfrm>
                <a:off x="4583833" y="3241753"/>
                <a:ext cx="3636404" cy="1159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２４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２４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33" y="3241753"/>
                <a:ext cx="3636404" cy="1159100"/>
              </a:xfrm>
              <a:prstGeom prst="rect">
                <a:avLst/>
              </a:prstGeom>
              <a:blipFill>
                <a:blip r:embed="rId7"/>
                <a:stretch>
                  <a:fillRect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/>
              <p:nvPr/>
            </p:nvSpPr>
            <p:spPr>
              <a:xfrm>
                <a:off x="4583832" y="4677878"/>
                <a:ext cx="1866435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32" y="4677878"/>
                <a:ext cx="1866435" cy="11530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E36FE31-C8D4-4202-9185-21949262E2DC}"/>
              </a:ext>
            </a:extLst>
          </p:cNvPr>
          <p:cNvSpPr txBox="1"/>
          <p:nvPr/>
        </p:nvSpPr>
        <p:spPr>
          <a:xfrm>
            <a:off x="6780076" y="5049180"/>
            <a:ext cx="4951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200" dirty="0">
                <a:solidFill>
                  <a:srgbClr val="0000FF"/>
                </a:solidFill>
              </a:rPr>
              <a:t>たし算の途中式を</a:t>
            </a:r>
            <a:endParaRPr lang="en-US" altLang="ja-JP" sz="3200" dirty="0">
              <a:solidFill>
                <a:srgbClr val="0000FF"/>
              </a:solidFill>
            </a:endParaRPr>
          </a:p>
          <a:p>
            <a:r>
              <a:rPr lang="ja-JP" altLang="en-US" sz="3200" dirty="0">
                <a:solidFill>
                  <a:srgbClr val="0000FF"/>
                </a:solidFill>
              </a:rPr>
              <a:t>見れば</a:t>
            </a:r>
            <a:r>
              <a:rPr lang="en-US" altLang="ja-JP" sz="3200" dirty="0">
                <a:solidFill>
                  <a:srgbClr val="0000FF"/>
                </a:solidFill>
              </a:rPr>
              <a:t>2</a:t>
            </a:r>
            <a:r>
              <a:rPr lang="ja-JP" altLang="en-US" sz="3200" dirty="0">
                <a:solidFill>
                  <a:srgbClr val="0000FF"/>
                </a:solidFill>
              </a:rPr>
              <a:t>行目を省略できる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803319-4E9D-46CB-955F-16C9F9DC5D32}"/>
              </a:ext>
            </a:extLst>
          </p:cNvPr>
          <p:cNvSpPr txBox="1"/>
          <p:nvPr/>
        </p:nvSpPr>
        <p:spPr>
          <a:xfrm>
            <a:off x="4342560" y="334138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差を求めるには、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大きい数から小さい数をひく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970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/>
      <p:bldP spid="23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2241015" y="1748523"/>
                <a:ext cx="2445055" cy="1146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15" y="1748523"/>
                <a:ext cx="2445055" cy="1146789"/>
              </a:xfrm>
              <a:prstGeom prst="rect">
                <a:avLst/>
              </a:prstGeom>
              <a:blipFill>
                <a:blip r:embed="rId3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/>
              <p:nvPr/>
            </p:nvSpPr>
            <p:spPr>
              <a:xfrm>
                <a:off x="1631503" y="2986258"/>
                <a:ext cx="3636404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３０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３０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3" y="2986258"/>
                <a:ext cx="3636404" cy="1153073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/>
              <p:nvPr/>
            </p:nvSpPr>
            <p:spPr>
              <a:xfrm>
                <a:off x="1631504" y="4236304"/>
                <a:ext cx="1830431" cy="1154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２８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３０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4236304"/>
                <a:ext cx="1830431" cy="1154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/>
              <p:nvPr/>
            </p:nvSpPr>
            <p:spPr>
              <a:xfrm>
                <a:off x="6849528" y="1748523"/>
                <a:ext cx="2445055" cy="1146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528" y="1748523"/>
                <a:ext cx="2445055" cy="1146789"/>
              </a:xfrm>
              <a:prstGeom prst="rect">
                <a:avLst/>
              </a:prstGeom>
              <a:blipFill>
                <a:blip r:embed="rId6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/>
              <p:nvPr/>
            </p:nvSpPr>
            <p:spPr>
              <a:xfrm>
                <a:off x="6240017" y="2986258"/>
                <a:ext cx="3636404" cy="1157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３０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３０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7" y="2986258"/>
                <a:ext cx="3636404" cy="1157305"/>
              </a:xfrm>
              <a:prstGeom prst="rect">
                <a:avLst/>
              </a:prstGeom>
              <a:blipFill>
                <a:blip r:embed="rId7"/>
                <a:stretch>
                  <a:fillRect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/>
              <p:nvPr/>
            </p:nvSpPr>
            <p:spPr>
              <a:xfrm>
                <a:off x="6240015" y="4236304"/>
                <a:ext cx="1830431" cy="1154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３０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5" y="4236304"/>
                <a:ext cx="1830431" cy="11545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A1732B-DEC1-4767-ABF4-8AFD9CF3673B}"/>
              </a:ext>
            </a:extLst>
          </p:cNvPr>
          <p:cNvSpPr txBox="1"/>
          <p:nvPr/>
        </p:nvSpPr>
        <p:spPr>
          <a:xfrm>
            <a:off x="1271464" y="334138"/>
            <a:ext cx="9841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最小公倍数で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通分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しても、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答えを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約分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しなければいけない場合がある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ACB71D4-26B9-4003-B145-6247FC7BBB2D}"/>
                  </a:ext>
                </a:extLst>
              </p:cNvPr>
              <p:cNvSpPr txBox="1"/>
              <p:nvPr/>
            </p:nvSpPr>
            <p:spPr>
              <a:xfrm>
                <a:off x="1631504" y="5495583"/>
                <a:ext cx="1830431" cy="1154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ACB71D4-26B9-4003-B145-6247FC7BB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5495583"/>
                <a:ext cx="1830431" cy="11545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F7D65AA-35D8-4F40-8F7A-DBD18CE096AA}"/>
                  </a:ext>
                </a:extLst>
              </p:cNvPr>
              <p:cNvSpPr txBox="1"/>
              <p:nvPr/>
            </p:nvSpPr>
            <p:spPr>
              <a:xfrm>
                <a:off x="6240016" y="5495583"/>
                <a:ext cx="1830430" cy="1148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F7D65AA-35D8-4F40-8F7A-DBD18CE09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5495583"/>
                <a:ext cx="1830430" cy="11485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94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2169007" y="1748523"/>
                <a:ext cx="2445055" cy="1159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007" y="1748523"/>
                <a:ext cx="2445055" cy="1159035"/>
              </a:xfrm>
              <a:prstGeom prst="rect">
                <a:avLst/>
              </a:prstGeom>
              <a:blipFill>
                <a:blip r:embed="rId3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/>
              <p:nvPr/>
            </p:nvSpPr>
            <p:spPr>
              <a:xfrm>
                <a:off x="1559495" y="2986258"/>
                <a:ext cx="3636404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３０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３０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95" y="2986258"/>
                <a:ext cx="3636404" cy="1153073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/>
              <p:nvPr/>
            </p:nvSpPr>
            <p:spPr>
              <a:xfrm>
                <a:off x="1559496" y="4236304"/>
                <a:ext cx="1902439" cy="1154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３０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96" y="4236304"/>
                <a:ext cx="1902439" cy="11545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/>
              <p:nvPr/>
            </p:nvSpPr>
            <p:spPr>
              <a:xfrm>
                <a:off x="6855305" y="1748523"/>
                <a:ext cx="2445055" cy="1151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305" y="1748523"/>
                <a:ext cx="2445055" cy="1151277"/>
              </a:xfrm>
              <a:prstGeom prst="rect">
                <a:avLst/>
              </a:prstGeom>
              <a:blipFill>
                <a:blip r:embed="rId6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/>
              <p:nvPr/>
            </p:nvSpPr>
            <p:spPr>
              <a:xfrm>
                <a:off x="6245794" y="2986258"/>
                <a:ext cx="3636404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794" y="2986258"/>
                <a:ext cx="3636404" cy="1154034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/>
              <p:nvPr/>
            </p:nvSpPr>
            <p:spPr>
              <a:xfrm>
                <a:off x="6245792" y="4236304"/>
                <a:ext cx="1902439" cy="1153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792" y="4236304"/>
                <a:ext cx="1902439" cy="11535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A1732B-DEC1-4767-ABF4-8AFD9CF3673B}"/>
              </a:ext>
            </a:extLst>
          </p:cNvPr>
          <p:cNvSpPr txBox="1"/>
          <p:nvPr/>
        </p:nvSpPr>
        <p:spPr>
          <a:xfrm>
            <a:off x="1093514" y="556525"/>
            <a:ext cx="9899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約分できる分数は必ず約分をしよう１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ACB71D4-26B9-4003-B145-6247FC7BBB2D}"/>
                  </a:ext>
                </a:extLst>
              </p:cNvPr>
              <p:cNvSpPr txBox="1"/>
              <p:nvPr/>
            </p:nvSpPr>
            <p:spPr>
              <a:xfrm>
                <a:off x="1559496" y="5495583"/>
                <a:ext cx="1902439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ACB71D4-26B9-4003-B145-6247FC7BB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96" y="5495583"/>
                <a:ext cx="1902439" cy="11540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F7D65AA-35D8-4F40-8F7A-DBD18CE096AA}"/>
                  </a:ext>
                </a:extLst>
              </p:cNvPr>
              <p:cNvSpPr txBox="1"/>
              <p:nvPr/>
            </p:nvSpPr>
            <p:spPr>
              <a:xfrm>
                <a:off x="6245793" y="5495583"/>
                <a:ext cx="1332147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F7D65AA-35D8-4F40-8F7A-DBD18CE09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793" y="5495583"/>
                <a:ext cx="1332147" cy="11558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82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1880975" y="1748523"/>
                <a:ext cx="2445055" cy="1159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975" y="1748523"/>
                <a:ext cx="2445055" cy="1159035"/>
              </a:xfrm>
              <a:prstGeom prst="rect">
                <a:avLst/>
              </a:prstGeom>
              <a:blipFill>
                <a:blip r:embed="rId3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/>
              <p:nvPr/>
            </p:nvSpPr>
            <p:spPr>
              <a:xfrm>
                <a:off x="1271463" y="2986258"/>
                <a:ext cx="3636404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63" y="2986258"/>
                <a:ext cx="3636404" cy="1153073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/>
              <p:nvPr/>
            </p:nvSpPr>
            <p:spPr>
              <a:xfrm>
                <a:off x="1271464" y="4236304"/>
                <a:ext cx="1974447" cy="1154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64" y="4236304"/>
                <a:ext cx="1974447" cy="11545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/>
              <p:nvPr/>
            </p:nvSpPr>
            <p:spPr>
              <a:xfrm>
                <a:off x="6237461" y="1748523"/>
                <a:ext cx="2445055" cy="1153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２１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461" y="1748523"/>
                <a:ext cx="2445055" cy="1153521"/>
              </a:xfrm>
              <a:prstGeom prst="rect">
                <a:avLst/>
              </a:prstGeom>
              <a:blipFill>
                <a:blip r:embed="rId6"/>
                <a:stretch>
                  <a:fillRect b="-84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/>
              <p:nvPr/>
            </p:nvSpPr>
            <p:spPr>
              <a:xfrm>
                <a:off x="5627950" y="2986258"/>
                <a:ext cx="3636404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４２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４２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950" y="2986258"/>
                <a:ext cx="3636404" cy="1154034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/>
              <p:nvPr/>
            </p:nvSpPr>
            <p:spPr>
              <a:xfrm>
                <a:off x="5627949" y="4236304"/>
                <a:ext cx="1836204" cy="1159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949" y="4236304"/>
                <a:ext cx="1836204" cy="11591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ACB71D4-26B9-4003-B145-6247FC7BBB2D}"/>
                  </a:ext>
                </a:extLst>
              </p:cNvPr>
              <p:cNvSpPr txBox="1"/>
              <p:nvPr/>
            </p:nvSpPr>
            <p:spPr>
              <a:xfrm>
                <a:off x="1271464" y="5495583"/>
                <a:ext cx="1398383" cy="1147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ACB71D4-26B9-4003-B145-6247FC7BB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64" y="5495583"/>
                <a:ext cx="1398383" cy="11475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F7D65AA-35D8-4F40-8F7A-DBD18CE096AA}"/>
                  </a:ext>
                </a:extLst>
              </p:cNvPr>
              <p:cNvSpPr txBox="1"/>
              <p:nvPr/>
            </p:nvSpPr>
            <p:spPr>
              <a:xfrm>
                <a:off x="5627948" y="5495583"/>
                <a:ext cx="1836205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F7D65AA-35D8-4F40-8F7A-DBD18CE09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948" y="5495583"/>
                <a:ext cx="1836205" cy="11530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BD16AFC-1207-4567-ABFF-D4C1F90322C6}"/>
              </a:ext>
            </a:extLst>
          </p:cNvPr>
          <p:cNvSpPr txBox="1"/>
          <p:nvPr/>
        </p:nvSpPr>
        <p:spPr>
          <a:xfrm>
            <a:off x="9264353" y="1623802"/>
            <a:ext cx="26977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大きい数字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の倍数から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考える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740CDBE-6626-46EB-905E-FB5343C3B80F}"/>
              </a:ext>
            </a:extLst>
          </p:cNvPr>
          <p:cNvSpPr txBox="1"/>
          <p:nvPr/>
        </p:nvSpPr>
        <p:spPr>
          <a:xfrm>
            <a:off x="1093514" y="556525"/>
            <a:ext cx="9753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約分できる分数は必ず約分をしよう２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273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/>
      <p:bldP spid="10" grpId="0"/>
      <p:bldP spid="11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2277019" y="1748523"/>
                <a:ext cx="2445055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１４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019" y="1748523"/>
                <a:ext cx="2445055" cy="1155829"/>
              </a:xfrm>
              <a:prstGeom prst="rect">
                <a:avLst/>
              </a:prstGeom>
              <a:blipFill>
                <a:blip r:embed="rId3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/>
              <p:nvPr/>
            </p:nvSpPr>
            <p:spPr>
              <a:xfrm>
                <a:off x="1667507" y="2986258"/>
                <a:ext cx="3636404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１４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１４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507" y="2986258"/>
                <a:ext cx="3636404" cy="1156342"/>
              </a:xfrm>
              <a:prstGeom prst="rect">
                <a:avLst/>
              </a:prstGeom>
              <a:blipFill>
                <a:blip r:embed="rId4"/>
                <a:stretch>
                  <a:fillRect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/>
              <p:nvPr/>
            </p:nvSpPr>
            <p:spPr>
              <a:xfrm>
                <a:off x="1667508" y="4236304"/>
                <a:ext cx="2016223" cy="1147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508" y="4236304"/>
                <a:ext cx="2016223" cy="11475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/>
              <p:nvPr/>
            </p:nvSpPr>
            <p:spPr>
              <a:xfrm>
                <a:off x="6723025" y="1748523"/>
                <a:ext cx="2157022" cy="1153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025" y="1748523"/>
                <a:ext cx="2157022" cy="1153521"/>
              </a:xfrm>
              <a:prstGeom prst="rect">
                <a:avLst/>
              </a:prstGeom>
              <a:blipFill>
                <a:blip r:embed="rId6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/>
              <p:nvPr/>
            </p:nvSpPr>
            <p:spPr>
              <a:xfrm>
                <a:off x="6113513" y="2986258"/>
                <a:ext cx="2556282" cy="1165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513" y="2986258"/>
                <a:ext cx="2556282" cy="1165063"/>
              </a:xfrm>
              <a:prstGeom prst="rect">
                <a:avLst/>
              </a:prstGeom>
              <a:blipFill>
                <a:blip r:embed="rId7"/>
                <a:stretch>
                  <a:fillRect b="-83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/>
              <p:nvPr/>
            </p:nvSpPr>
            <p:spPr>
              <a:xfrm>
                <a:off x="6113512" y="4236304"/>
                <a:ext cx="1440159" cy="1161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512" y="4236304"/>
                <a:ext cx="1440159" cy="11617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ACB71D4-26B9-4003-B145-6247FC7BBB2D}"/>
                  </a:ext>
                </a:extLst>
              </p:cNvPr>
              <p:cNvSpPr txBox="1"/>
              <p:nvPr/>
            </p:nvSpPr>
            <p:spPr>
              <a:xfrm>
                <a:off x="1667508" y="5495583"/>
                <a:ext cx="1506395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ACB71D4-26B9-4003-B145-6247FC7BB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508" y="5495583"/>
                <a:ext cx="1506395" cy="11503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F7D65AA-35D8-4F40-8F7A-DBD18CE096AA}"/>
                  </a:ext>
                </a:extLst>
              </p:cNvPr>
              <p:cNvSpPr txBox="1"/>
              <p:nvPr/>
            </p:nvSpPr>
            <p:spPr>
              <a:xfrm>
                <a:off x="6113512" y="5495583"/>
                <a:ext cx="1440160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F7D65AA-35D8-4F40-8F7A-DBD18CE09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512" y="5495583"/>
                <a:ext cx="1440160" cy="11503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AD33959-F660-4E30-980C-6055957D7BBF}"/>
              </a:ext>
            </a:extLst>
          </p:cNvPr>
          <p:cNvSpPr txBox="1"/>
          <p:nvPr/>
        </p:nvSpPr>
        <p:spPr>
          <a:xfrm>
            <a:off x="1093514" y="556525"/>
            <a:ext cx="9753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約分できる分数は必ず約分をしよう３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991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1880974" y="1748523"/>
                <a:ext cx="2445055" cy="1154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974" y="1748523"/>
                <a:ext cx="2445055" cy="1154547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/>
              <p:nvPr/>
            </p:nvSpPr>
            <p:spPr>
              <a:xfrm>
                <a:off x="1271462" y="2986258"/>
                <a:ext cx="3636404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62" y="2986258"/>
                <a:ext cx="3636404" cy="1156342"/>
              </a:xfrm>
              <a:prstGeom prst="rect">
                <a:avLst/>
              </a:prstGeom>
              <a:blipFill>
                <a:blip r:embed="rId4"/>
                <a:stretch>
                  <a:fillRect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/>
              <p:nvPr/>
            </p:nvSpPr>
            <p:spPr>
              <a:xfrm>
                <a:off x="1271463" y="4236304"/>
                <a:ext cx="1938443" cy="114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63" y="4236304"/>
                <a:ext cx="1938443" cy="11457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/>
              <p:nvPr/>
            </p:nvSpPr>
            <p:spPr>
              <a:xfrm>
                <a:off x="6237461" y="1748523"/>
                <a:ext cx="2985367" cy="1153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461" y="1748523"/>
                <a:ext cx="2985367" cy="1153521"/>
              </a:xfrm>
              <a:prstGeom prst="rect">
                <a:avLst/>
              </a:prstGeom>
              <a:blipFill>
                <a:blip r:embed="rId6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/>
              <p:nvPr/>
            </p:nvSpPr>
            <p:spPr>
              <a:xfrm>
                <a:off x="5627950" y="2986258"/>
                <a:ext cx="359487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６０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６０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950" y="2986258"/>
                <a:ext cx="3594878" cy="1169551"/>
              </a:xfrm>
              <a:prstGeom prst="rect">
                <a:avLst/>
              </a:prstGeom>
              <a:blipFill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/>
              <p:nvPr/>
            </p:nvSpPr>
            <p:spPr>
              <a:xfrm>
                <a:off x="5627949" y="4236304"/>
                <a:ext cx="188617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６０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949" y="4236304"/>
                <a:ext cx="1886172" cy="11695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ACB71D4-26B9-4003-B145-6247FC7BBB2D}"/>
                  </a:ext>
                </a:extLst>
              </p:cNvPr>
              <p:cNvSpPr txBox="1"/>
              <p:nvPr/>
            </p:nvSpPr>
            <p:spPr>
              <a:xfrm>
                <a:off x="1271464" y="5495583"/>
                <a:ext cx="1503556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ACB71D4-26B9-4003-B145-6247FC7BB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64" y="5495583"/>
                <a:ext cx="1503556" cy="11503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F7D65AA-35D8-4F40-8F7A-DBD18CE096AA}"/>
                  </a:ext>
                </a:extLst>
              </p:cNvPr>
              <p:cNvSpPr txBox="1"/>
              <p:nvPr/>
            </p:nvSpPr>
            <p:spPr>
              <a:xfrm>
                <a:off x="5627949" y="5495583"/>
                <a:ext cx="1886172" cy="1154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F7D65AA-35D8-4F40-8F7A-DBD18CE09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949" y="5495583"/>
                <a:ext cx="1886172" cy="11545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BD16AFC-1207-4567-ABFF-D4C1F90322C6}"/>
              </a:ext>
            </a:extLst>
          </p:cNvPr>
          <p:cNvSpPr txBox="1"/>
          <p:nvPr/>
        </p:nvSpPr>
        <p:spPr>
          <a:xfrm>
            <a:off x="9264353" y="1623802"/>
            <a:ext cx="26977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大きい数字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の倍数から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考える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11E5C82-322D-46E2-A223-CD220E49F3AE}"/>
              </a:ext>
            </a:extLst>
          </p:cNvPr>
          <p:cNvSpPr txBox="1"/>
          <p:nvPr/>
        </p:nvSpPr>
        <p:spPr>
          <a:xfrm>
            <a:off x="7730144" y="4448053"/>
            <a:ext cx="41293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４で割ることに</a:t>
            </a:r>
            <a:endParaRPr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気がつけば良いが</a:t>
            </a:r>
            <a:endParaRPr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２で割ることを</a:t>
            </a:r>
            <a:endParaRPr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２回繰り返すのも</a:t>
            </a:r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CF770A6-7B85-412A-A882-6E28DB04E9CA}"/>
              </a:ext>
            </a:extLst>
          </p:cNvPr>
          <p:cNvSpPr txBox="1"/>
          <p:nvPr/>
        </p:nvSpPr>
        <p:spPr>
          <a:xfrm>
            <a:off x="1093514" y="556525"/>
            <a:ext cx="9753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約分できる分数は必ず約分をしよう４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936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/>
      <p:bldP spid="10" grpId="0"/>
      <p:bldP spid="11" grpId="0"/>
      <p:bldP spid="14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1094661" y="1361931"/>
                <a:ext cx="2458412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661" y="1361931"/>
                <a:ext cx="2458412" cy="1155829"/>
              </a:xfrm>
              <a:prstGeom prst="rect">
                <a:avLst/>
              </a:prstGeom>
              <a:blipFill>
                <a:blip r:embed="rId3"/>
                <a:stretch>
                  <a:fillRect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37B57B7-FD00-404B-90DE-5A077A60F745}"/>
              </a:ext>
            </a:extLst>
          </p:cNvPr>
          <p:cNvSpPr txBox="1"/>
          <p:nvPr/>
        </p:nvSpPr>
        <p:spPr>
          <a:xfrm>
            <a:off x="756654" y="360758"/>
            <a:ext cx="2963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P266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/>
              <p:nvPr/>
            </p:nvSpPr>
            <p:spPr>
              <a:xfrm>
                <a:off x="485148" y="2687936"/>
                <a:ext cx="3636404" cy="1163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48" y="2687936"/>
                <a:ext cx="3636404" cy="1163588"/>
              </a:xfrm>
              <a:prstGeom prst="rect">
                <a:avLst/>
              </a:prstGeom>
              <a:blipFill>
                <a:blip r:embed="rId4"/>
                <a:stretch>
                  <a:fillRect b="-89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/>
              <p:nvPr/>
            </p:nvSpPr>
            <p:spPr>
              <a:xfrm>
                <a:off x="485149" y="4017147"/>
                <a:ext cx="1866435" cy="1151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49" y="4017147"/>
                <a:ext cx="1866435" cy="11517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/>
              <p:nvPr/>
            </p:nvSpPr>
            <p:spPr>
              <a:xfrm>
                <a:off x="4798864" y="1361931"/>
                <a:ext cx="2458412" cy="1159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１４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864" y="1361931"/>
                <a:ext cx="2458412" cy="1159035"/>
              </a:xfrm>
              <a:prstGeom prst="rect">
                <a:avLst/>
              </a:prstGeom>
              <a:blipFill>
                <a:blip r:embed="rId6"/>
                <a:stretch>
                  <a:fillRect b="-78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/>
              <p:nvPr/>
            </p:nvSpPr>
            <p:spPr>
              <a:xfrm>
                <a:off x="4189352" y="2687936"/>
                <a:ext cx="3636404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４２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４２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352" y="2687936"/>
                <a:ext cx="3636404" cy="1155829"/>
              </a:xfrm>
              <a:prstGeom prst="rect">
                <a:avLst/>
              </a:prstGeom>
              <a:blipFill>
                <a:blip r:embed="rId7"/>
                <a:stretch>
                  <a:fillRect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/>
              <p:nvPr/>
            </p:nvSpPr>
            <p:spPr>
              <a:xfrm>
                <a:off x="4189352" y="4017147"/>
                <a:ext cx="1866435" cy="1159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352" y="4017147"/>
                <a:ext cx="1866435" cy="11591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501CA57-E936-4267-B9FD-CFA5A5C56135}"/>
                  </a:ext>
                </a:extLst>
              </p:cNvPr>
              <p:cNvSpPr txBox="1"/>
              <p:nvPr/>
            </p:nvSpPr>
            <p:spPr>
              <a:xfrm>
                <a:off x="8554890" y="1361931"/>
                <a:ext cx="2869701" cy="1159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１４</m:t>
                        </m:r>
                      </m:num>
                      <m:den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501CA57-E936-4267-B9FD-CFA5A5C56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890" y="1361931"/>
                <a:ext cx="2869701" cy="1159035"/>
              </a:xfrm>
              <a:prstGeom prst="rect">
                <a:avLst/>
              </a:prstGeom>
              <a:blipFill>
                <a:blip r:embed="rId9"/>
                <a:stretch>
                  <a:fillRect b="-83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5FBCF6D-4D9E-4BB4-BFF3-643E3987C028}"/>
                  </a:ext>
                </a:extLst>
              </p:cNvPr>
              <p:cNvSpPr txBox="1"/>
              <p:nvPr/>
            </p:nvSpPr>
            <p:spPr>
              <a:xfrm>
                <a:off x="7945379" y="2687936"/>
                <a:ext cx="363640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６０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６０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5FBCF6D-4D9E-4BB4-BFF3-643E3987C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379" y="2687936"/>
                <a:ext cx="3636404" cy="1169551"/>
              </a:xfrm>
              <a:prstGeom prst="rect">
                <a:avLst/>
              </a:prstGeom>
              <a:blipFill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E7D744E-F455-4378-8443-4A29F1A39ACF}"/>
                  </a:ext>
                </a:extLst>
              </p:cNvPr>
              <p:cNvSpPr txBox="1"/>
              <p:nvPr/>
            </p:nvSpPr>
            <p:spPr>
              <a:xfrm>
                <a:off x="7945379" y="4017147"/>
                <a:ext cx="1866435" cy="1162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６０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E7D744E-F455-4378-8443-4A29F1A39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379" y="4017147"/>
                <a:ext cx="1866435" cy="11627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7DA8E55-859E-4197-B915-DAF70F29B3E2}"/>
                  </a:ext>
                </a:extLst>
              </p:cNvPr>
              <p:cNvSpPr txBox="1"/>
              <p:nvPr/>
            </p:nvSpPr>
            <p:spPr>
              <a:xfrm>
                <a:off x="485149" y="5345076"/>
                <a:ext cx="1470391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7DA8E55-859E-4197-B915-DAF70F29B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49" y="5345076"/>
                <a:ext cx="1470391" cy="115403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0937AF7-B204-4EEA-8BEE-D1F58A0B7CEF}"/>
                  </a:ext>
                </a:extLst>
              </p:cNvPr>
              <p:cNvSpPr txBox="1"/>
              <p:nvPr/>
            </p:nvSpPr>
            <p:spPr>
              <a:xfrm>
                <a:off x="4189352" y="5345076"/>
                <a:ext cx="1906648" cy="1153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２１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0937AF7-B204-4EEA-8BEE-D1F58A0B7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352" y="5345076"/>
                <a:ext cx="1906648" cy="11535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EE5B783-EEFE-4243-A75D-0466203DB861}"/>
                  </a:ext>
                </a:extLst>
              </p:cNvPr>
              <p:cNvSpPr txBox="1"/>
              <p:nvPr/>
            </p:nvSpPr>
            <p:spPr>
              <a:xfrm>
                <a:off x="7945379" y="5345076"/>
                <a:ext cx="1866435" cy="1154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EE5B783-EEFE-4243-A75D-0466203DB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379" y="5345076"/>
                <a:ext cx="1866435" cy="115454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51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/>
      <p:bldP spid="27" grpId="0"/>
      <p:bldP spid="29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9CD9FD1-DFA4-424A-9644-23E433799284}"/>
              </a:ext>
            </a:extLst>
          </p:cNvPr>
          <p:cNvSpPr txBox="1"/>
          <p:nvPr/>
        </p:nvSpPr>
        <p:spPr>
          <a:xfrm>
            <a:off x="3117178" y="434967"/>
            <a:ext cx="8391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分母と分子の数を、同じ数でわって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小さな分母にすることを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約分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という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FFAC159-9D83-4D79-8BFB-8C9B618C0750}"/>
              </a:ext>
            </a:extLst>
          </p:cNvPr>
          <p:cNvSpPr/>
          <p:nvPr/>
        </p:nvSpPr>
        <p:spPr>
          <a:xfrm>
            <a:off x="1415480" y="2716596"/>
            <a:ext cx="1836201" cy="1836201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01062498-B45F-41F8-82E2-B7B90769B0DC}"/>
              </a:ext>
            </a:extLst>
          </p:cNvPr>
          <p:cNvSpPr/>
          <p:nvPr/>
        </p:nvSpPr>
        <p:spPr>
          <a:xfrm>
            <a:off x="4619836" y="2716596"/>
            <a:ext cx="1836201" cy="1836201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E546D4F1-5C03-4215-9022-11FB1E7C60CC}"/>
              </a:ext>
            </a:extLst>
          </p:cNvPr>
          <p:cNvSpPr/>
          <p:nvPr/>
        </p:nvSpPr>
        <p:spPr>
          <a:xfrm>
            <a:off x="7824192" y="2716596"/>
            <a:ext cx="1836201" cy="1836201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部分円 9">
            <a:extLst>
              <a:ext uri="{FF2B5EF4-FFF2-40B4-BE49-F238E27FC236}">
                <a16:creationId xmlns:a16="http://schemas.microsoft.com/office/drawing/2014/main" id="{6E4BD5CE-7EBF-4F6D-9104-62F96861F9B8}"/>
              </a:ext>
            </a:extLst>
          </p:cNvPr>
          <p:cNvSpPr/>
          <p:nvPr/>
        </p:nvSpPr>
        <p:spPr>
          <a:xfrm>
            <a:off x="1425136" y="2716596"/>
            <a:ext cx="1836199" cy="1836199"/>
          </a:xfrm>
          <a:prstGeom prst="pie">
            <a:avLst>
              <a:gd name="adj1" fmla="val 5472862"/>
              <a:gd name="adj2" fmla="val 162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F4818EF-22E3-45C5-85AB-02D1EC42DFD9}"/>
              </a:ext>
            </a:extLst>
          </p:cNvPr>
          <p:cNvCxnSpPr>
            <a:cxnSpLocks/>
            <a:stCxn id="3" idx="0"/>
            <a:endCxn id="3" idx="4"/>
          </p:cNvCxnSpPr>
          <p:nvPr/>
        </p:nvCxnSpPr>
        <p:spPr>
          <a:xfrm>
            <a:off x="2333581" y="2716596"/>
            <a:ext cx="0" cy="1836201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部分円 18">
            <a:extLst>
              <a:ext uri="{FF2B5EF4-FFF2-40B4-BE49-F238E27FC236}">
                <a16:creationId xmlns:a16="http://schemas.microsoft.com/office/drawing/2014/main" id="{E820F2AE-509F-499E-8216-6289B43EF491}"/>
              </a:ext>
            </a:extLst>
          </p:cNvPr>
          <p:cNvSpPr/>
          <p:nvPr/>
        </p:nvSpPr>
        <p:spPr>
          <a:xfrm>
            <a:off x="4600020" y="2716596"/>
            <a:ext cx="1836199" cy="1836199"/>
          </a:xfrm>
          <a:prstGeom prst="pie">
            <a:avLst>
              <a:gd name="adj1" fmla="val 5472862"/>
              <a:gd name="adj2" fmla="val 162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8BCD9D6-8D68-483E-A8DB-3F6508516CAD}"/>
              </a:ext>
            </a:extLst>
          </p:cNvPr>
          <p:cNvCxnSpPr>
            <a:cxnSpLocks/>
            <a:stCxn id="8" idx="2"/>
            <a:endCxn id="8" idx="6"/>
          </p:cNvCxnSpPr>
          <p:nvPr/>
        </p:nvCxnSpPr>
        <p:spPr>
          <a:xfrm>
            <a:off x="4619836" y="3634697"/>
            <a:ext cx="1836201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CCD699F-42B2-457F-8952-34F39778A37B}"/>
                  </a:ext>
                </a:extLst>
              </p:cNvPr>
              <p:cNvSpPr txBox="1"/>
              <p:nvPr/>
            </p:nvSpPr>
            <p:spPr>
              <a:xfrm>
                <a:off x="1947173" y="4774866"/>
                <a:ext cx="842922" cy="1144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CCD699F-42B2-457F-8952-34F39778A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173" y="4774866"/>
                <a:ext cx="842922" cy="1144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95B0DCE-41A2-456A-9445-D4B869BD7DDB}"/>
                  </a:ext>
                </a:extLst>
              </p:cNvPr>
              <p:cNvSpPr txBox="1"/>
              <p:nvPr/>
            </p:nvSpPr>
            <p:spPr>
              <a:xfrm>
                <a:off x="5238127" y="4758824"/>
                <a:ext cx="842922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95B0DCE-41A2-456A-9445-D4B869BD7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127" y="4758824"/>
                <a:ext cx="842922" cy="11563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部分円 39">
            <a:extLst>
              <a:ext uri="{FF2B5EF4-FFF2-40B4-BE49-F238E27FC236}">
                <a16:creationId xmlns:a16="http://schemas.microsoft.com/office/drawing/2014/main" id="{6D859C21-7699-4B88-AE82-1E92F3938079}"/>
              </a:ext>
            </a:extLst>
          </p:cNvPr>
          <p:cNvSpPr/>
          <p:nvPr/>
        </p:nvSpPr>
        <p:spPr>
          <a:xfrm>
            <a:off x="7804374" y="2716596"/>
            <a:ext cx="1836199" cy="1836199"/>
          </a:xfrm>
          <a:prstGeom prst="pie">
            <a:avLst>
              <a:gd name="adj1" fmla="val 5472862"/>
              <a:gd name="adj2" fmla="val 162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029" name="直線コネクタ 1028">
            <a:extLst>
              <a:ext uri="{FF2B5EF4-FFF2-40B4-BE49-F238E27FC236}">
                <a16:creationId xmlns:a16="http://schemas.microsoft.com/office/drawing/2014/main" id="{990C490C-2909-4439-854D-2D5C5A229CEB}"/>
              </a:ext>
            </a:extLst>
          </p:cNvPr>
          <p:cNvCxnSpPr>
            <a:cxnSpLocks/>
          </p:cNvCxnSpPr>
          <p:nvPr/>
        </p:nvCxnSpPr>
        <p:spPr>
          <a:xfrm>
            <a:off x="7982579" y="3211552"/>
            <a:ext cx="1490931" cy="984014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1" name="直線コネクタ 1030">
            <a:extLst>
              <a:ext uri="{FF2B5EF4-FFF2-40B4-BE49-F238E27FC236}">
                <a16:creationId xmlns:a16="http://schemas.microsoft.com/office/drawing/2014/main" id="{774ABAC6-9D62-47C0-A4D7-ADDD4BC91CC7}"/>
              </a:ext>
            </a:extLst>
          </p:cNvPr>
          <p:cNvCxnSpPr>
            <a:cxnSpLocks/>
          </p:cNvCxnSpPr>
          <p:nvPr/>
        </p:nvCxnSpPr>
        <p:spPr>
          <a:xfrm flipV="1">
            <a:off x="7982579" y="3216166"/>
            <a:ext cx="1539793" cy="93076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8555891-C32F-48BD-8744-F950821E2E70}"/>
                  </a:ext>
                </a:extLst>
              </p:cNvPr>
              <p:cNvSpPr txBox="1"/>
              <p:nvPr/>
            </p:nvSpPr>
            <p:spPr>
              <a:xfrm>
                <a:off x="8425797" y="4758824"/>
                <a:ext cx="842922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8555891-C32F-48BD-8744-F950821E2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797" y="4758824"/>
                <a:ext cx="842922" cy="11563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330B69C-5CF5-4F29-BA30-EF6B387864DB}"/>
              </a:ext>
            </a:extLst>
          </p:cNvPr>
          <p:cNvSpPr txBox="1"/>
          <p:nvPr/>
        </p:nvSpPr>
        <p:spPr>
          <a:xfrm>
            <a:off x="4629746" y="1814583"/>
            <a:ext cx="638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約分しても大きさは変わらないよ</a:t>
            </a:r>
            <a:endParaRPr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10EAF49-3393-475C-9E96-A834B8F33EBE}"/>
                  </a:ext>
                </a:extLst>
              </p:cNvPr>
              <p:cNvSpPr txBox="1"/>
              <p:nvPr/>
            </p:nvSpPr>
            <p:spPr>
              <a:xfrm>
                <a:off x="3458765" y="5095024"/>
                <a:ext cx="8429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0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</m:oMath>
                  </m:oMathPara>
                </a14:m>
                <a:endParaRPr kumimoji="1"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10EAF49-3393-475C-9E96-A834B8F33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765" y="5095024"/>
                <a:ext cx="842923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9FFF488-34B3-4093-B44C-7C6C2E50BDCA}"/>
                  </a:ext>
                </a:extLst>
              </p:cNvPr>
              <p:cNvSpPr txBox="1"/>
              <p:nvPr/>
            </p:nvSpPr>
            <p:spPr>
              <a:xfrm>
                <a:off x="6781711" y="5095024"/>
                <a:ext cx="8429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0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</m:oMath>
                  </m:oMathPara>
                </a14:m>
                <a:endParaRPr kumimoji="1"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9FFF488-34B3-4093-B44C-7C6C2E50B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711" y="5095024"/>
                <a:ext cx="842923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7F350DD-FBD0-4E4F-8D77-7434E7592D03}"/>
              </a:ext>
            </a:extLst>
          </p:cNvPr>
          <p:cNvCxnSpPr>
            <a:cxnSpLocks/>
            <a:endCxn id="8" idx="4"/>
          </p:cNvCxnSpPr>
          <p:nvPr/>
        </p:nvCxnSpPr>
        <p:spPr>
          <a:xfrm>
            <a:off x="5533355" y="2700831"/>
            <a:ext cx="4582" cy="1851966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9250E07F-5C42-41A7-84E6-B343A164987F}"/>
              </a:ext>
            </a:extLst>
          </p:cNvPr>
          <p:cNvCxnSpPr>
            <a:cxnSpLocks/>
            <a:endCxn id="40" idx="1"/>
          </p:cNvCxnSpPr>
          <p:nvPr/>
        </p:nvCxnSpPr>
        <p:spPr>
          <a:xfrm flipH="1">
            <a:off x="8722474" y="2700830"/>
            <a:ext cx="13526" cy="1851965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DD37911-7F7C-4D05-A526-BD5E7EF0DA68}"/>
              </a:ext>
            </a:extLst>
          </p:cNvPr>
          <p:cNvSpPr txBox="1"/>
          <p:nvPr/>
        </p:nvSpPr>
        <p:spPr>
          <a:xfrm>
            <a:off x="3719588" y="6021509"/>
            <a:ext cx="38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分母と分子を２でわる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C4B8D96B-EFD9-400C-A552-4D379A64316B}"/>
              </a:ext>
            </a:extLst>
          </p:cNvPr>
          <p:cNvCxnSpPr>
            <a:cxnSpLocks/>
          </p:cNvCxnSpPr>
          <p:nvPr/>
        </p:nvCxnSpPr>
        <p:spPr>
          <a:xfrm>
            <a:off x="5238127" y="5448967"/>
            <a:ext cx="577340" cy="45267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F657FBD-65DD-4D3F-8B56-73ACE99190F5}"/>
              </a:ext>
            </a:extLst>
          </p:cNvPr>
          <p:cNvSpPr/>
          <p:nvPr/>
        </p:nvSpPr>
        <p:spPr>
          <a:xfrm>
            <a:off x="5802827" y="5555310"/>
            <a:ext cx="439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1F3E4E83-F016-419B-A9E3-CD5C28B7638C}"/>
              </a:ext>
            </a:extLst>
          </p:cNvPr>
          <p:cNvCxnSpPr>
            <a:cxnSpLocks/>
          </p:cNvCxnSpPr>
          <p:nvPr/>
        </p:nvCxnSpPr>
        <p:spPr>
          <a:xfrm>
            <a:off x="5238127" y="4899801"/>
            <a:ext cx="577340" cy="45267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0E5D5E2-1E21-4EC4-A6CF-BBCCCFDDE812}"/>
              </a:ext>
            </a:extLst>
          </p:cNvPr>
          <p:cNvSpPr/>
          <p:nvPr/>
        </p:nvSpPr>
        <p:spPr>
          <a:xfrm>
            <a:off x="5802827" y="4750233"/>
            <a:ext cx="439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3C46078F-EF0A-4E07-8B71-00AE14031A31}"/>
              </a:ext>
            </a:extLst>
          </p:cNvPr>
          <p:cNvCxnSpPr>
            <a:cxnSpLocks/>
          </p:cNvCxnSpPr>
          <p:nvPr/>
        </p:nvCxnSpPr>
        <p:spPr>
          <a:xfrm>
            <a:off x="8518128" y="5448967"/>
            <a:ext cx="577340" cy="45267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8B95BA8-6B8C-46D0-8219-7EF58A04F6AB}"/>
              </a:ext>
            </a:extLst>
          </p:cNvPr>
          <p:cNvSpPr/>
          <p:nvPr/>
        </p:nvSpPr>
        <p:spPr>
          <a:xfrm>
            <a:off x="9082828" y="5555310"/>
            <a:ext cx="439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123633FA-746E-4FD6-82B5-12E492A8EC34}"/>
              </a:ext>
            </a:extLst>
          </p:cNvPr>
          <p:cNvCxnSpPr>
            <a:cxnSpLocks/>
          </p:cNvCxnSpPr>
          <p:nvPr/>
        </p:nvCxnSpPr>
        <p:spPr>
          <a:xfrm>
            <a:off x="8518128" y="4899801"/>
            <a:ext cx="577340" cy="45267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842E47C-3966-4CDD-9BC2-DB8C6F8A6132}"/>
              </a:ext>
            </a:extLst>
          </p:cNvPr>
          <p:cNvSpPr/>
          <p:nvPr/>
        </p:nvSpPr>
        <p:spPr>
          <a:xfrm>
            <a:off x="9082828" y="4750233"/>
            <a:ext cx="439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2631594-863B-4A09-9BEE-28666ECCD978}"/>
              </a:ext>
            </a:extLst>
          </p:cNvPr>
          <p:cNvSpPr txBox="1"/>
          <p:nvPr/>
        </p:nvSpPr>
        <p:spPr>
          <a:xfrm>
            <a:off x="7982579" y="6023548"/>
            <a:ext cx="3869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分母と分子を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でわる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246A6AAD-BC64-4568-A4AC-7CA62253C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06" y="573756"/>
            <a:ext cx="2296580" cy="159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29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2" grpId="0"/>
      <p:bldP spid="25" grpId="0"/>
      <p:bldP spid="28" grpId="0"/>
      <p:bldP spid="30" grpId="0"/>
      <p:bldP spid="32" grpId="0"/>
      <p:bldP spid="34" grpId="0"/>
      <p:bldP spid="3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1357850" y="1361931"/>
                <a:ext cx="2458412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850" y="1361931"/>
                <a:ext cx="2458412" cy="1155829"/>
              </a:xfrm>
              <a:prstGeom prst="rect">
                <a:avLst/>
              </a:prstGeom>
              <a:blipFill>
                <a:blip r:embed="rId3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37B57B7-FD00-404B-90DE-5A077A60F745}"/>
              </a:ext>
            </a:extLst>
          </p:cNvPr>
          <p:cNvSpPr txBox="1"/>
          <p:nvPr/>
        </p:nvSpPr>
        <p:spPr>
          <a:xfrm>
            <a:off x="756654" y="360758"/>
            <a:ext cx="2927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P266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/>
              <p:nvPr/>
            </p:nvSpPr>
            <p:spPr>
              <a:xfrm>
                <a:off x="748337" y="2687936"/>
                <a:ext cx="3636404" cy="1163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37" y="2687936"/>
                <a:ext cx="3636404" cy="1163588"/>
              </a:xfrm>
              <a:prstGeom prst="rect">
                <a:avLst/>
              </a:prstGeom>
              <a:blipFill>
                <a:blip r:embed="rId4"/>
                <a:stretch>
                  <a:fillRect b="-83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/>
              <p:nvPr/>
            </p:nvSpPr>
            <p:spPr>
              <a:xfrm>
                <a:off x="748338" y="4017147"/>
                <a:ext cx="1902439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38" y="4017147"/>
                <a:ext cx="1902439" cy="11503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/>
              <p:nvPr/>
            </p:nvSpPr>
            <p:spPr>
              <a:xfrm>
                <a:off x="5062053" y="1361931"/>
                <a:ext cx="2869700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053" y="1361931"/>
                <a:ext cx="2869700" cy="1155829"/>
              </a:xfrm>
              <a:prstGeom prst="rect">
                <a:avLst/>
              </a:prstGeom>
              <a:blipFill>
                <a:blip r:embed="rId6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/>
              <p:nvPr/>
            </p:nvSpPr>
            <p:spPr>
              <a:xfrm>
                <a:off x="4452541" y="2687936"/>
                <a:ext cx="3636404" cy="1154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３０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３０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541" y="2687936"/>
                <a:ext cx="3636404" cy="1154547"/>
              </a:xfrm>
              <a:prstGeom prst="rect">
                <a:avLst/>
              </a:prstGeom>
              <a:blipFill>
                <a:blip r:embed="rId7"/>
                <a:stretch>
                  <a:fillRect b="-100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/>
              <p:nvPr/>
            </p:nvSpPr>
            <p:spPr>
              <a:xfrm>
                <a:off x="4452541" y="4017147"/>
                <a:ext cx="1902439" cy="114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３０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541" y="4017147"/>
                <a:ext cx="1902439" cy="11457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501CA57-E936-4267-B9FD-CFA5A5C56135}"/>
                  </a:ext>
                </a:extLst>
              </p:cNvPr>
              <p:cNvSpPr txBox="1"/>
              <p:nvPr/>
            </p:nvSpPr>
            <p:spPr>
              <a:xfrm>
                <a:off x="9044305" y="1361931"/>
                <a:ext cx="1882963" cy="1159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501CA57-E936-4267-B9FD-CFA5A5C56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305" y="1361931"/>
                <a:ext cx="1882963" cy="1159035"/>
              </a:xfrm>
              <a:prstGeom prst="rect">
                <a:avLst/>
              </a:prstGeom>
              <a:blipFill>
                <a:blip r:embed="rId9"/>
                <a:stretch>
                  <a:fillRect b="-78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5FBCF6D-4D9E-4BB4-BFF3-643E3987C028}"/>
                  </a:ext>
                </a:extLst>
              </p:cNvPr>
              <p:cNvSpPr txBox="1"/>
              <p:nvPr/>
            </p:nvSpPr>
            <p:spPr>
              <a:xfrm>
                <a:off x="8434794" y="2687936"/>
                <a:ext cx="2651121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5FBCF6D-4D9E-4BB4-BFF3-643E3987C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794" y="2687936"/>
                <a:ext cx="2651121" cy="1169551"/>
              </a:xfrm>
              <a:prstGeom prst="rect">
                <a:avLst/>
              </a:prstGeom>
              <a:blipFill>
                <a:blip r:embed="rId10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E7D744E-F455-4378-8443-4A29F1A39ACF}"/>
                  </a:ext>
                </a:extLst>
              </p:cNvPr>
              <p:cNvSpPr txBox="1"/>
              <p:nvPr/>
            </p:nvSpPr>
            <p:spPr>
              <a:xfrm>
                <a:off x="8434794" y="4017147"/>
                <a:ext cx="1308771" cy="1161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E7D744E-F455-4378-8443-4A29F1A39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794" y="4017147"/>
                <a:ext cx="1308771" cy="11617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0937AF7-B204-4EEA-8BEE-D1F58A0B7CEF}"/>
                  </a:ext>
                </a:extLst>
              </p:cNvPr>
              <p:cNvSpPr txBox="1"/>
              <p:nvPr/>
            </p:nvSpPr>
            <p:spPr>
              <a:xfrm>
                <a:off x="4452541" y="5345076"/>
                <a:ext cx="1366588" cy="1159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0937AF7-B204-4EEA-8BEE-D1F58A0B7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541" y="5345076"/>
                <a:ext cx="1366588" cy="11590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EE5B783-EEFE-4243-A75D-0466203DB861}"/>
                  </a:ext>
                </a:extLst>
              </p:cNvPr>
              <p:cNvSpPr txBox="1"/>
              <p:nvPr/>
            </p:nvSpPr>
            <p:spPr>
              <a:xfrm>
                <a:off x="8434794" y="5345076"/>
                <a:ext cx="1308771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EE5B783-EEFE-4243-A75D-0466203DB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794" y="5345076"/>
                <a:ext cx="1308771" cy="11503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B30F5CB-AAB1-5142-0F51-9A4186AD32C5}"/>
                  </a:ext>
                </a:extLst>
              </p:cNvPr>
              <p:cNvSpPr txBox="1"/>
              <p:nvPr/>
            </p:nvSpPr>
            <p:spPr>
              <a:xfrm>
                <a:off x="748337" y="5345076"/>
                <a:ext cx="1366588" cy="1159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B30F5CB-AAB1-5142-0F51-9A4186AD3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37" y="5345076"/>
                <a:ext cx="1366588" cy="115903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93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/>
      <p:bldP spid="27" grpId="0"/>
      <p:bldP spid="29" grpId="0"/>
      <p:bldP spid="14" grpId="0"/>
      <p:bldP spid="15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1300840" y="1580386"/>
                <a:ext cx="3391004" cy="1151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m:rPr>
                        <m:nor/>
                      </m:rPr>
                      <a:rPr lang="ja-JP" altLang="en-US" sz="4000" dirty="0">
                        <a:ea typeface="UD デジタル 教科書体 NP-B" panose="02020700000000000000" pitchFamily="18" charset="-128"/>
                      </a:rPr>
                      <m:t>＋</m:t>
                    </m:r>
                    <m:r>
                      <m:rPr>
                        <m:nor/>
                      </m:rPr>
                      <a:rPr lang="en-US" altLang="ja-JP" sz="4000" dirty="0"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840" y="1580386"/>
                <a:ext cx="3391004" cy="1151277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/>
              <p:nvPr/>
            </p:nvSpPr>
            <p:spPr>
              <a:xfrm>
                <a:off x="691327" y="3048134"/>
                <a:ext cx="5389513" cy="1160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r>
                  <a:rPr lang="ja-JP" altLang="en-US" sz="4000" dirty="0">
                    <a:ea typeface="UD デジタル 教科書体 NP-B" panose="02020700000000000000" pitchFamily="18" charset="-128"/>
                  </a:rPr>
                  <a:t> ＋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27" y="3048134"/>
                <a:ext cx="5389513" cy="1160831"/>
              </a:xfrm>
              <a:prstGeom prst="rect">
                <a:avLst/>
              </a:prstGeom>
              <a:blipFill>
                <a:blip r:embed="rId4"/>
                <a:stretch>
                  <a:fillRect b="-94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/>
              <p:nvPr/>
            </p:nvSpPr>
            <p:spPr>
              <a:xfrm>
                <a:off x="691329" y="4528769"/>
                <a:ext cx="1876279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29" y="4528769"/>
                <a:ext cx="1876279" cy="11503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A1732B-DEC1-4767-ABF4-8AFD9CF3673B}"/>
              </a:ext>
            </a:extLst>
          </p:cNvPr>
          <p:cNvSpPr txBox="1"/>
          <p:nvPr/>
        </p:nvSpPr>
        <p:spPr>
          <a:xfrm>
            <a:off x="707071" y="628468"/>
            <a:ext cx="9529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３つの分数を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通分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して計算しよう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96C811-8D65-481D-B121-8FF9526906DD}"/>
              </a:ext>
            </a:extLst>
          </p:cNvPr>
          <p:cNvSpPr txBox="1"/>
          <p:nvPr/>
        </p:nvSpPr>
        <p:spPr>
          <a:xfrm>
            <a:off x="6080842" y="1719015"/>
            <a:ext cx="4480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①３つまとめて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通分してから　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計算するのが基本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309C72C-CB9C-4FFF-89D1-ADD5C6A3B94D}"/>
              </a:ext>
            </a:extLst>
          </p:cNvPr>
          <p:cNvSpPr txBox="1"/>
          <p:nvPr/>
        </p:nvSpPr>
        <p:spPr>
          <a:xfrm>
            <a:off x="3386083" y="4532102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②どれか２つを通分して計算した後に、　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答えと残りの分数を通分して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計算することもできるが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704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3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1664953" y="1196989"/>
                <a:ext cx="3391004" cy="1151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r>
                      <m:rPr>
                        <m:nor/>
                      </m:rPr>
                      <a:rPr lang="en-US" altLang="ja-JP" sz="4000" dirty="0"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953" y="1196989"/>
                <a:ext cx="3391004" cy="1151277"/>
              </a:xfrm>
              <a:prstGeom prst="rect">
                <a:avLst/>
              </a:prstGeom>
              <a:blipFill>
                <a:blip r:embed="rId3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/>
              <p:nvPr/>
            </p:nvSpPr>
            <p:spPr>
              <a:xfrm>
                <a:off x="1055440" y="2596312"/>
                <a:ext cx="5389513" cy="1161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３０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３０</m:t>
                        </m:r>
                      </m:den>
                    </m:f>
                  </m:oMath>
                </a14:m>
                <a:r>
                  <a:rPr lang="ja-JP" altLang="en-US" sz="4000" dirty="0">
                    <a:ea typeface="UD デジタル 教科書体 NP-B" panose="02020700000000000000" pitchFamily="18" charset="-128"/>
                  </a:rPr>
                  <a:t> －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３０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40" y="2596312"/>
                <a:ext cx="5389513" cy="1161793"/>
              </a:xfrm>
              <a:prstGeom prst="rect">
                <a:avLst/>
              </a:prstGeom>
              <a:blipFill>
                <a:blip r:embed="rId4"/>
                <a:stretch>
                  <a:fillRect b="-94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/>
              <p:nvPr/>
            </p:nvSpPr>
            <p:spPr>
              <a:xfrm>
                <a:off x="1055442" y="3995122"/>
                <a:ext cx="1912283" cy="1154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３０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42" y="3995122"/>
                <a:ext cx="1912283" cy="11545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D3F3D75-20C5-41AE-AC8B-CFA6C1070EA0}"/>
              </a:ext>
            </a:extLst>
          </p:cNvPr>
          <p:cNvSpPr txBox="1"/>
          <p:nvPr/>
        </p:nvSpPr>
        <p:spPr>
          <a:xfrm>
            <a:off x="695755" y="348580"/>
            <a:ext cx="2807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P119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の６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208AF8D-6287-4273-ACC3-8A837369C3A5}"/>
                  </a:ext>
                </a:extLst>
              </p:cNvPr>
              <p:cNvSpPr txBox="1"/>
              <p:nvPr/>
            </p:nvSpPr>
            <p:spPr>
              <a:xfrm>
                <a:off x="7533605" y="1196989"/>
                <a:ext cx="3391004" cy="1162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r>
                      <m:rPr>
                        <m:nor/>
                      </m:rPr>
                      <a:rPr lang="en-US" altLang="ja-JP" sz="4000" dirty="0"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208AF8D-6287-4273-ACC3-8A837369C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605" y="1196989"/>
                <a:ext cx="3391004" cy="1162306"/>
              </a:xfrm>
              <a:prstGeom prst="rect">
                <a:avLst/>
              </a:prstGeom>
              <a:blipFill>
                <a:blip r:embed="rId6"/>
                <a:stretch>
                  <a:fillRect b="-83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C698ED3-98E6-48F6-8EED-E284F5D307DC}"/>
                  </a:ext>
                </a:extLst>
              </p:cNvPr>
              <p:cNvSpPr txBox="1"/>
              <p:nvPr/>
            </p:nvSpPr>
            <p:spPr>
              <a:xfrm>
                <a:off x="6924092" y="2596312"/>
                <a:ext cx="4000517" cy="1161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4000" dirty="0">
                    <a:ea typeface="UD デジタル 教科書体 NP-B" panose="02020700000000000000" pitchFamily="18" charset="-128"/>
                  </a:rPr>
                  <a:t> ＋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C698ED3-98E6-48F6-8EED-E284F5D30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092" y="2596312"/>
                <a:ext cx="4000517" cy="1161793"/>
              </a:xfrm>
              <a:prstGeom prst="rect">
                <a:avLst/>
              </a:prstGeom>
              <a:blipFill>
                <a:blip r:embed="rId7"/>
                <a:stretch>
                  <a:fillRect b="-94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AF1099C-F30C-4DD3-9F59-15E4A99CEEA1}"/>
                  </a:ext>
                </a:extLst>
              </p:cNvPr>
              <p:cNvSpPr txBox="1"/>
              <p:nvPr/>
            </p:nvSpPr>
            <p:spPr>
              <a:xfrm>
                <a:off x="6924094" y="3995122"/>
                <a:ext cx="1372625" cy="1161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AF1099C-F30C-4DD3-9F59-15E4A99CE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094" y="3995122"/>
                <a:ext cx="1372625" cy="11617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5CA2254-75BC-4FC4-9A2E-F41E7B2FF023}"/>
                  </a:ext>
                </a:extLst>
              </p:cNvPr>
              <p:cNvSpPr txBox="1"/>
              <p:nvPr/>
            </p:nvSpPr>
            <p:spPr>
              <a:xfrm>
                <a:off x="6924094" y="5394445"/>
                <a:ext cx="1372625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5CA2254-75BC-4FC4-9A2E-F41E7B2FF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094" y="5394445"/>
                <a:ext cx="1372625" cy="11503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68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0" grpId="0"/>
      <p:bldP spid="11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2024991" y="1448780"/>
                <a:ext cx="3751044" cy="1151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r>
                      <m:rPr>
                        <m:nor/>
                      </m:rPr>
                      <a:rPr lang="en-US" altLang="ja-JP" sz="4000" dirty="0"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991" y="1448780"/>
                <a:ext cx="3751044" cy="1151277"/>
              </a:xfrm>
              <a:prstGeom prst="rect">
                <a:avLst/>
              </a:prstGeom>
              <a:blipFill>
                <a:blip r:embed="rId3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/>
              <p:nvPr/>
            </p:nvSpPr>
            <p:spPr>
              <a:xfrm>
                <a:off x="1415478" y="2848103"/>
                <a:ext cx="5389513" cy="1161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lang="ja-JP" altLang="en-US" sz="4000" dirty="0">
                    <a:ea typeface="UD デジタル 教科書体 NP-B" panose="02020700000000000000" pitchFamily="18" charset="-128"/>
                  </a:rPr>
                  <a:t> －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78" y="2848103"/>
                <a:ext cx="5389513" cy="1161793"/>
              </a:xfrm>
              <a:prstGeom prst="rect">
                <a:avLst/>
              </a:prstGeom>
              <a:blipFill>
                <a:blip r:embed="rId4"/>
                <a:stretch>
                  <a:fillRect b="-89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/>
              <p:nvPr/>
            </p:nvSpPr>
            <p:spPr>
              <a:xfrm>
                <a:off x="1415480" y="4437112"/>
                <a:ext cx="13722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＝０</m:t>
                      </m:r>
                    </m:oMath>
                  </m:oMathPara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80" y="4437112"/>
                <a:ext cx="1372223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D3F3D75-20C5-41AE-AC8B-CFA6C1070EA0}"/>
              </a:ext>
            </a:extLst>
          </p:cNvPr>
          <p:cNvSpPr txBox="1"/>
          <p:nvPr/>
        </p:nvSpPr>
        <p:spPr>
          <a:xfrm>
            <a:off x="695755" y="348580"/>
            <a:ext cx="2771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P119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の６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096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1700958" y="1196989"/>
                <a:ext cx="3391004" cy="1151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r>
                      <m:rPr>
                        <m:nor/>
                      </m:rPr>
                      <a:rPr lang="en-US" altLang="ja-JP" sz="4000" dirty="0"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958" y="1196989"/>
                <a:ext cx="3391004" cy="1151277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/>
              <p:nvPr/>
            </p:nvSpPr>
            <p:spPr>
              <a:xfrm>
                <a:off x="1091445" y="2596312"/>
                <a:ext cx="4000517" cy="1161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4000" dirty="0">
                    <a:ea typeface="UD デジタル 教科書体 NP-B" panose="02020700000000000000" pitchFamily="18" charset="-128"/>
                  </a:rPr>
                  <a:t> ＋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445" y="2596312"/>
                <a:ext cx="4000517" cy="1161793"/>
              </a:xfrm>
              <a:prstGeom prst="rect">
                <a:avLst/>
              </a:prstGeom>
              <a:blipFill>
                <a:blip r:embed="rId4"/>
                <a:stretch>
                  <a:fillRect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D3F3D75-20C5-41AE-AC8B-CFA6C1070EA0}"/>
              </a:ext>
            </a:extLst>
          </p:cNvPr>
          <p:cNvSpPr txBox="1"/>
          <p:nvPr/>
        </p:nvSpPr>
        <p:spPr>
          <a:xfrm>
            <a:off x="695755" y="348580"/>
            <a:ext cx="302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P266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208AF8D-6287-4273-ACC3-8A837369C3A5}"/>
                  </a:ext>
                </a:extLst>
              </p:cNvPr>
              <p:cNvSpPr txBox="1"/>
              <p:nvPr/>
            </p:nvSpPr>
            <p:spPr>
              <a:xfrm>
                <a:off x="6273462" y="1196989"/>
                <a:ext cx="3391004" cy="1162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r>
                      <m:rPr>
                        <m:nor/>
                      </m:rPr>
                      <a:rPr lang="en-US" altLang="ja-JP" sz="4000" dirty="0"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208AF8D-6287-4273-ACC3-8A837369C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462" y="1196989"/>
                <a:ext cx="3391004" cy="1162306"/>
              </a:xfrm>
              <a:prstGeom prst="rect">
                <a:avLst/>
              </a:prstGeom>
              <a:blipFill>
                <a:blip r:embed="rId5"/>
                <a:stretch>
                  <a:fillRect b="-78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C698ED3-98E6-48F6-8EED-E284F5D307DC}"/>
                  </a:ext>
                </a:extLst>
              </p:cNvPr>
              <p:cNvSpPr txBox="1"/>
              <p:nvPr/>
            </p:nvSpPr>
            <p:spPr>
              <a:xfrm>
                <a:off x="5663949" y="2596312"/>
                <a:ext cx="5436606" cy="1165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r>
                  <a:rPr lang="ja-JP" altLang="en-US" sz="4000" dirty="0">
                    <a:ea typeface="UD デジタル 教科書体 NP-B" panose="02020700000000000000" pitchFamily="18" charset="-128"/>
                  </a:rPr>
                  <a:t> －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C698ED3-98E6-48F6-8EED-E284F5D30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49" y="2596312"/>
                <a:ext cx="5436606" cy="1165063"/>
              </a:xfrm>
              <a:prstGeom prst="rect">
                <a:avLst/>
              </a:prstGeom>
              <a:blipFill>
                <a:blip r:embed="rId6"/>
                <a:stretch>
                  <a:fillRect b="-83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AF1099C-F30C-4DD3-9F59-15E4A99CEEA1}"/>
                  </a:ext>
                </a:extLst>
              </p:cNvPr>
              <p:cNvSpPr txBox="1"/>
              <p:nvPr/>
            </p:nvSpPr>
            <p:spPr>
              <a:xfrm>
                <a:off x="5663951" y="3995122"/>
                <a:ext cx="1876281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AF1099C-F30C-4DD3-9F59-15E4A99CE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51" y="3995122"/>
                <a:ext cx="1876281" cy="11530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5CA2254-75BC-4FC4-9A2E-F41E7B2FF023}"/>
                  </a:ext>
                </a:extLst>
              </p:cNvPr>
              <p:cNvSpPr txBox="1"/>
              <p:nvPr/>
            </p:nvSpPr>
            <p:spPr>
              <a:xfrm>
                <a:off x="5663952" y="5394445"/>
                <a:ext cx="1440160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5CA2254-75BC-4FC4-9A2E-F41E7B2FF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52" y="5394445"/>
                <a:ext cx="1440160" cy="11530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AD60531-15A5-48C7-A78A-B9CB4C27C62B}"/>
                  </a:ext>
                </a:extLst>
              </p:cNvPr>
              <p:cNvSpPr txBox="1"/>
              <p:nvPr/>
            </p:nvSpPr>
            <p:spPr>
              <a:xfrm>
                <a:off x="1091445" y="3995122"/>
                <a:ext cx="1876281" cy="1162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AD60531-15A5-48C7-A78A-B9CB4C27C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445" y="3995122"/>
                <a:ext cx="1876281" cy="11623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6B79DD4-1C22-4A84-AA7D-62D3963E7EF3}"/>
                  </a:ext>
                </a:extLst>
              </p:cNvPr>
              <p:cNvSpPr txBox="1"/>
              <p:nvPr/>
            </p:nvSpPr>
            <p:spPr>
              <a:xfrm>
                <a:off x="1091445" y="5411418"/>
                <a:ext cx="126421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r>
                        <a:rPr lang="ja-JP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２</m:t>
                      </m:r>
                    </m:oMath>
                  </m:oMathPara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6B79DD4-1C22-4A84-AA7D-62D3963E7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445" y="5411418"/>
                <a:ext cx="1264213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  <p:bldP spid="11" grpId="0"/>
      <p:bldP spid="15" grpId="0"/>
      <p:bldP spid="12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543018" y="1255043"/>
                <a:ext cx="3391004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ja-JP" altLang="en-US" sz="4000" dirty="0">
                    <a:solidFill>
                      <a:srgbClr val="FF0000"/>
                    </a:solidFill>
                    <a:ea typeface="UD デジタル 教科書体 NP-B" panose="02020700000000000000" pitchFamily="18" charset="-128"/>
                  </a:rPr>
                  <a:t>１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18" y="1255043"/>
                <a:ext cx="3391004" cy="1156342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/>
              <p:nvPr/>
            </p:nvSpPr>
            <p:spPr>
              <a:xfrm>
                <a:off x="3645991" y="1271536"/>
                <a:ext cx="3746154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4000" dirty="0">
                    <a:ea typeface="UD デジタル 教科書体 NP-B" panose="02020700000000000000" pitchFamily="18" charset="-128"/>
                  </a:rPr>
                  <a:t> ＋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991" y="1271536"/>
                <a:ext cx="3746154" cy="1154034"/>
              </a:xfrm>
              <a:prstGeom prst="rect">
                <a:avLst/>
              </a:prstGeom>
              <a:blipFill>
                <a:blip r:embed="rId4"/>
                <a:stretch>
                  <a:fillRect b="-84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A1732B-DEC1-4767-ABF4-8AFD9CF3673B}"/>
              </a:ext>
            </a:extLst>
          </p:cNvPr>
          <p:cNvSpPr txBox="1"/>
          <p:nvPr/>
        </p:nvSpPr>
        <p:spPr>
          <a:xfrm>
            <a:off x="485210" y="434471"/>
            <a:ext cx="7591008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帯分数が混ざっているたし算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6DC2DF9-F340-41D2-8681-A13BD422DF15}"/>
                  </a:ext>
                </a:extLst>
              </p:cNvPr>
              <p:cNvSpPr txBox="1"/>
              <p:nvPr/>
            </p:nvSpPr>
            <p:spPr>
              <a:xfrm>
                <a:off x="3645989" y="2526645"/>
                <a:ext cx="3746155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4000" dirty="0">
                    <a:ea typeface="UD デジタル 教科書体 NP-B" panose="02020700000000000000" pitchFamily="18" charset="-128"/>
                  </a:rPr>
                  <a:t> ＋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6DC2DF9-F340-41D2-8681-A13BD422D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989" y="2526645"/>
                <a:ext cx="3746155" cy="1154034"/>
              </a:xfrm>
              <a:prstGeom prst="rect">
                <a:avLst/>
              </a:prstGeom>
              <a:blipFill>
                <a:blip r:embed="rId5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265B707-CA12-4E75-8E41-0D50DAEE9FF9}"/>
                  </a:ext>
                </a:extLst>
              </p:cNvPr>
              <p:cNvSpPr txBox="1"/>
              <p:nvPr/>
            </p:nvSpPr>
            <p:spPr>
              <a:xfrm>
                <a:off x="3645989" y="3795939"/>
                <a:ext cx="2484277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265B707-CA12-4E75-8E41-0D50DAEE9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989" y="3795939"/>
                <a:ext cx="2484277" cy="1154034"/>
              </a:xfrm>
              <a:prstGeom prst="rect">
                <a:avLst/>
              </a:prstGeom>
              <a:blipFill>
                <a:blip r:embed="rId6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0B63E60-3966-452C-8EB6-0724951006C3}"/>
                  </a:ext>
                </a:extLst>
              </p:cNvPr>
              <p:cNvSpPr txBox="1"/>
              <p:nvPr/>
            </p:nvSpPr>
            <p:spPr>
              <a:xfrm>
                <a:off x="3645989" y="5065233"/>
                <a:ext cx="2484277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0B63E60-3966-452C-8EB6-07249510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989" y="5065233"/>
                <a:ext cx="2484277" cy="1154034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8F3DB60D-AF49-4020-B778-FC5A436F7B9F}"/>
              </a:ext>
            </a:extLst>
          </p:cNvPr>
          <p:cNvCxnSpPr/>
          <p:nvPr/>
        </p:nvCxnSpPr>
        <p:spPr>
          <a:xfrm>
            <a:off x="7788188" y="1271536"/>
            <a:ext cx="0" cy="4947731"/>
          </a:xfrm>
          <a:prstGeom prst="line">
            <a:avLst/>
          </a:prstGeom>
          <a:ln w="57150">
            <a:solidFill>
              <a:srgbClr val="0000F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E9CA059-A16A-459C-B5C6-BC280CE44261}"/>
                  </a:ext>
                </a:extLst>
              </p:cNvPr>
              <p:cNvSpPr txBox="1"/>
              <p:nvPr/>
            </p:nvSpPr>
            <p:spPr>
              <a:xfrm>
                <a:off x="8364251" y="1364499"/>
                <a:ext cx="2988331" cy="1156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E9CA059-A16A-459C-B5C6-BC280CE44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251" y="1364499"/>
                <a:ext cx="2988331" cy="1156792"/>
              </a:xfrm>
              <a:prstGeom prst="rect">
                <a:avLst/>
              </a:prstGeom>
              <a:blipFill>
                <a:blip r:embed="rId8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F761783-B855-4293-A278-8A9B9649D9DE}"/>
                  </a:ext>
                </a:extLst>
              </p:cNvPr>
              <p:cNvSpPr txBox="1"/>
              <p:nvPr/>
            </p:nvSpPr>
            <p:spPr>
              <a:xfrm>
                <a:off x="8364251" y="2529709"/>
                <a:ext cx="1908213" cy="1150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F761783-B855-4293-A278-8A9B9649D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251" y="2529709"/>
                <a:ext cx="1908213" cy="11507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B167677-6E01-4379-83E6-101BF4575DAD}"/>
              </a:ext>
            </a:extLst>
          </p:cNvPr>
          <p:cNvSpPr txBox="1"/>
          <p:nvPr/>
        </p:nvSpPr>
        <p:spPr>
          <a:xfrm>
            <a:off x="8130224" y="3918921"/>
            <a:ext cx="34563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この方法が基本になりますが、</a:t>
            </a:r>
            <a:endParaRPr kumimoji="1"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どんな方法で</a:t>
            </a:r>
            <a:endParaRPr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計算してもＯＫ</a:t>
            </a:r>
            <a:endParaRPr kumimoji="1"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459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10" grpId="0"/>
      <p:bldP spid="11" grpId="0"/>
      <p:bldP spid="15" grpId="0"/>
      <p:bldP spid="16" grpId="0"/>
      <p:bldP spid="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918144" y="1255043"/>
                <a:ext cx="3102971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4000" dirty="0">
                    <a:ea typeface="UD デジタル 教科書体 NP-B" panose="02020700000000000000" pitchFamily="18" charset="-128"/>
                  </a:rPr>
                  <a:t>－</a:t>
                </a:r>
                <a:r>
                  <a:rPr lang="ja-JP" altLang="en-US" sz="4000" dirty="0">
                    <a:solidFill>
                      <a:srgbClr val="FF0000"/>
                    </a:solidFill>
                    <a:ea typeface="UD デジタル 教科書体 NP-B" panose="02020700000000000000" pitchFamily="18" charset="-128"/>
                  </a:rPr>
                  <a:t>１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44" y="1255043"/>
                <a:ext cx="3102971" cy="1156342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/>
              <p:nvPr/>
            </p:nvSpPr>
            <p:spPr>
              <a:xfrm>
                <a:off x="3647729" y="1271536"/>
                <a:ext cx="3782158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4000" dirty="0">
                    <a:ea typeface="UD デジタル 教科書体 NP-B" panose="02020700000000000000" pitchFamily="18" charset="-128"/>
                  </a:rPr>
                  <a:t> －</a:t>
                </a:r>
                <a:r>
                  <a:rPr lang="ja-JP" altLang="en-US" sz="4000" dirty="0">
                    <a:solidFill>
                      <a:srgbClr val="FF0000"/>
                    </a:solidFill>
                    <a:ea typeface="UD デジタル 教科書体 NP-B" panose="02020700000000000000" pitchFamily="18" charset="-128"/>
                  </a:rPr>
                  <a:t>１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729" y="1271536"/>
                <a:ext cx="3782158" cy="1154034"/>
              </a:xfrm>
              <a:prstGeom prst="rect">
                <a:avLst/>
              </a:prstGeom>
              <a:blipFill>
                <a:blip r:embed="rId4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A1732B-DEC1-4767-ABF4-8AFD9CF3673B}"/>
              </a:ext>
            </a:extLst>
          </p:cNvPr>
          <p:cNvSpPr txBox="1"/>
          <p:nvPr/>
        </p:nvSpPr>
        <p:spPr>
          <a:xfrm>
            <a:off x="485210" y="434471"/>
            <a:ext cx="8059061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帯分数が混ざっているひき算①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6DC2DF9-F340-41D2-8681-A13BD422DF15}"/>
                  </a:ext>
                </a:extLst>
              </p:cNvPr>
              <p:cNvSpPr txBox="1"/>
              <p:nvPr/>
            </p:nvSpPr>
            <p:spPr>
              <a:xfrm>
                <a:off x="3647728" y="3033770"/>
                <a:ext cx="3782158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4000" dirty="0">
                    <a:ea typeface="UD デジタル 教科書体 NP-B" panose="02020700000000000000" pitchFamily="18" charset="-128"/>
                  </a:rPr>
                  <a:t> －</a:t>
                </a:r>
                <a:r>
                  <a:rPr lang="ja-JP" altLang="en-US" sz="4000" dirty="0">
                    <a:solidFill>
                      <a:srgbClr val="FF0000"/>
                    </a:solidFill>
                    <a:ea typeface="UD デジタル 教科書体 NP-B" panose="02020700000000000000" pitchFamily="18" charset="-128"/>
                  </a:rPr>
                  <a:t>１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6DC2DF9-F340-41D2-8681-A13BD422D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728" y="3033770"/>
                <a:ext cx="3782158" cy="1154034"/>
              </a:xfrm>
              <a:prstGeom prst="rect">
                <a:avLst/>
              </a:prstGeom>
              <a:blipFill>
                <a:blip r:embed="rId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0B63E60-3966-452C-8EB6-0724951006C3}"/>
                  </a:ext>
                </a:extLst>
              </p:cNvPr>
              <p:cNvSpPr txBox="1"/>
              <p:nvPr/>
            </p:nvSpPr>
            <p:spPr>
              <a:xfrm>
                <a:off x="3647728" y="5389218"/>
                <a:ext cx="1980220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0B63E60-3966-452C-8EB6-07249510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728" y="5389218"/>
                <a:ext cx="1980220" cy="11540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B167677-6E01-4379-83E6-101BF4575DAD}"/>
                  </a:ext>
                </a:extLst>
              </p:cNvPr>
              <p:cNvSpPr txBox="1"/>
              <p:nvPr/>
            </p:nvSpPr>
            <p:spPr>
              <a:xfrm>
                <a:off x="731404" y="2366873"/>
                <a:ext cx="10963218" cy="835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28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28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より大きいので分数部分が引き算できるように</a:t>
                </a:r>
                <a14:m>
                  <m:oMath xmlns:m="http://schemas.openxmlformats.org/officeDocument/2006/math">
                    <m:r>
                      <a:rPr lang="ja-JP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28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に直した</a:t>
                </a:r>
                <a:endParaRPr kumimoji="1" lang="en-US" altLang="ja-JP" sz="28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B167677-6E01-4379-83E6-101BF457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04" y="2366873"/>
                <a:ext cx="10963218" cy="835100"/>
              </a:xfrm>
              <a:prstGeom prst="rect">
                <a:avLst/>
              </a:prstGeom>
              <a:blipFill>
                <a:blip r:embed="rId7"/>
                <a:stretch>
                  <a:fillRect r="-334" b="-65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4268F54-5260-4F6D-8624-7A456C42765E}"/>
                  </a:ext>
                </a:extLst>
              </p:cNvPr>
              <p:cNvSpPr txBox="1"/>
              <p:nvPr/>
            </p:nvSpPr>
            <p:spPr>
              <a:xfrm>
                <a:off x="3647728" y="4227657"/>
                <a:ext cx="2017962" cy="1165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4000" dirty="0">
                    <a:ea typeface="UD デジタル 教科書体 NP-B" panose="02020700000000000000" pitchFamily="18" charset="-128"/>
                  </a:rPr>
                  <a:t>　　</a:t>
                </a:r>
                <a:endParaRPr lang="en-US" altLang="ja-JP" sz="4000" dirty="0"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4268F54-5260-4F6D-8624-7A456C427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728" y="4227657"/>
                <a:ext cx="2017962" cy="11650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B167677-6E01-4379-83E6-101BF4575DAD}"/>
              </a:ext>
            </a:extLst>
          </p:cNvPr>
          <p:cNvSpPr txBox="1"/>
          <p:nvPr/>
        </p:nvSpPr>
        <p:spPr>
          <a:xfrm>
            <a:off x="7445640" y="3422901"/>
            <a:ext cx="1669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通分した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B167677-6E01-4379-83E6-101BF4575DAD}"/>
              </a:ext>
            </a:extLst>
          </p:cNvPr>
          <p:cNvSpPr txBox="1"/>
          <p:nvPr/>
        </p:nvSpPr>
        <p:spPr>
          <a:xfrm>
            <a:off x="5781859" y="4653136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整数部分、分数部分ごとに引いた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B167677-6E01-4379-83E6-101BF4575DAD}"/>
              </a:ext>
            </a:extLst>
          </p:cNvPr>
          <p:cNvSpPr txBox="1"/>
          <p:nvPr/>
        </p:nvSpPr>
        <p:spPr>
          <a:xfrm>
            <a:off x="5781859" y="5773041"/>
            <a:ext cx="1790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約分した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770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11" grpId="0"/>
      <p:bldP spid="19" grpId="0"/>
      <p:bldP spid="13" grpId="0"/>
      <p:bldP spid="14" grpId="0"/>
      <p:bldP spid="18" grpId="0"/>
      <p:bldP spid="2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543018" y="1255043"/>
                <a:ext cx="3391004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4000" dirty="0">
                    <a:ea typeface="UD デジタル 教科書体 NP-B" panose="02020700000000000000" pitchFamily="18" charset="-128"/>
                  </a:rPr>
                  <a:t>－</a:t>
                </a:r>
                <a:r>
                  <a:rPr lang="ja-JP" altLang="en-US" sz="4000" dirty="0">
                    <a:solidFill>
                      <a:srgbClr val="FF0000"/>
                    </a:solidFill>
                    <a:ea typeface="UD デジタル 教科書体 NP-B" panose="02020700000000000000" pitchFamily="18" charset="-128"/>
                  </a:rPr>
                  <a:t>１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18" y="1255043"/>
                <a:ext cx="3391004" cy="1156342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/>
              <p:nvPr/>
            </p:nvSpPr>
            <p:spPr>
              <a:xfrm>
                <a:off x="3645991" y="1271536"/>
                <a:ext cx="3391002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4000" dirty="0">
                    <a:ea typeface="UD デジタル 教科書体 NP-B" panose="02020700000000000000" pitchFamily="18" charset="-128"/>
                  </a:rPr>
                  <a:t> －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991" y="1271536"/>
                <a:ext cx="3391002" cy="1154034"/>
              </a:xfrm>
              <a:prstGeom prst="rect">
                <a:avLst/>
              </a:prstGeom>
              <a:blipFill>
                <a:blip r:embed="rId4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A1732B-DEC1-4767-ABF4-8AFD9CF3673B}"/>
              </a:ext>
            </a:extLst>
          </p:cNvPr>
          <p:cNvSpPr txBox="1"/>
          <p:nvPr/>
        </p:nvSpPr>
        <p:spPr>
          <a:xfrm>
            <a:off x="485210" y="434471"/>
            <a:ext cx="8059061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帯分数が混ざっているひき算②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6DC2DF9-F340-41D2-8681-A13BD422DF15}"/>
                  </a:ext>
                </a:extLst>
              </p:cNvPr>
              <p:cNvSpPr txBox="1"/>
              <p:nvPr/>
            </p:nvSpPr>
            <p:spPr>
              <a:xfrm>
                <a:off x="3645990" y="2526645"/>
                <a:ext cx="3782158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4000" dirty="0">
                    <a:ea typeface="UD デジタル 教科書体 NP-B" panose="02020700000000000000" pitchFamily="18" charset="-128"/>
                  </a:rPr>
                  <a:t> －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6DC2DF9-F340-41D2-8681-A13BD422D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990" y="2526645"/>
                <a:ext cx="3782158" cy="1154034"/>
              </a:xfrm>
              <a:prstGeom prst="rect">
                <a:avLst/>
              </a:prstGeom>
              <a:blipFill>
                <a:blip r:embed="rId5"/>
                <a:stretch>
                  <a:fillRect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0B63E60-3966-452C-8EB6-0724951006C3}"/>
                  </a:ext>
                </a:extLst>
              </p:cNvPr>
              <p:cNvSpPr txBox="1"/>
              <p:nvPr/>
            </p:nvSpPr>
            <p:spPr>
              <a:xfrm>
                <a:off x="3645989" y="5065233"/>
                <a:ext cx="1549911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0B63E60-3966-452C-8EB6-07249510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989" y="5065233"/>
                <a:ext cx="1549911" cy="11540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B167677-6E01-4379-83E6-101BF4575DAD}"/>
              </a:ext>
            </a:extLst>
          </p:cNvPr>
          <p:cNvSpPr txBox="1"/>
          <p:nvPr/>
        </p:nvSpPr>
        <p:spPr>
          <a:xfrm>
            <a:off x="7052672" y="1691278"/>
            <a:ext cx="4113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一度全部を仮分数にした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4268F54-5260-4F6D-8624-7A456C42765E}"/>
                  </a:ext>
                </a:extLst>
              </p:cNvPr>
              <p:cNvSpPr txBox="1"/>
              <p:nvPr/>
            </p:nvSpPr>
            <p:spPr>
              <a:xfrm>
                <a:off x="3645990" y="3787281"/>
                <a:ext cx="1909950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4268F54-5260-4F6D-8624-7A456C427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990" y="3787281"/>
                <a:ext cx="1909950" cy="11540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B167677-6E01-4379-83E6-101BF4575DAD}"/>
              </a:ext>
            </a:extLst>
          </p:cNvPr>
          <p:cNvSpPr txBox="1"/>
          <p:nvPr/>
        </p:nvSpPr>
        <p:spPr>
          <a:xfrm>
            <a:off x="7572164" y="2960948"/>
            <a:ext cx="1669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通分した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B167677-6E01-4379-83E6-101BF4575DAD}"/>
              </a:ext>
            </a:extLst>
          </p:cNvPr>
          <p:cNvSpPr txBox="1"/>
          <p:nvPr/>
        </p:nvSpPr>
        <p:spPr>
          <a:xfrm>
            <a:off x="5537069" y="5517232"/>
            <a:ext cx="1790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約分した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B167677-6E01-4379-83E6-101BF4575DAD}"/>
              </a:ext>
            </a:extLst>
          </p:cNvPr>
          <p:cNvSpPr txBox="1"/>
          <p:nvPr/>
        </p:nvSpPr>
        <p:spPr>
          <a:xfrm>
            <a:off x="7582123" y="5240233"/>
            <a:ext cx="3175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苦手な人はこの</a:t>
            </a:r>
            <a:endParaRPr kumimoji="1"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方法がおすすめ</a:t>
            </a:r>
            <a:endParaRPr kumimoji="1"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635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11" grpId="0"/>
      <p:bldP spid="19" grpId="0"/>
      <p:bldP spid="13" grpId="0"/>
      <p:bldP spid="10" grpId="0"/>
      <p:bldP spid="14" grpId="0"/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543018" y="1255043"/>
                <a:ext cx="3391004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4000" dirty="0">
                    <a:ea typeface="UD デジタル 教科書体 NP-B" panose="02020700000000000000" pitchFamily="18" charset="-128"/>
                  </a:rPr>
                  <a:t>－</a:t>
                </a:r>
                <a:r>
                  <a:rPr lang="ja-JP" altLang="en-US" sz="4000" dirty="0">
                    <a:solidFill>
                      <a:srgbClr val="FF0000"/>
                    </a:solidFill>
                    <a:ea typeface="UD デジタル 教科書体 NP-B" panose="02020700000000000000" pitchFamily="18" charset="-128"/>
                  </a:rPr>
                  <a:t>１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18" y="1255043"/>
                <a:ext cx="3391004" cy="1156342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/>
              <p:nvPr/>
            </p:nvSpPr>
            <p:spPr>
              <a:xfrm>
                <a:off x="3645991" y="1271536"/>
                <a:ext cx="3386113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4000" dirty="0">
                    <a:ea typeface="UD デジタル 教科書体 NP-B" panose="02020700000000000000" pitchFamily="18" charset="-128"/>
                  </a:rPr>
                  <a:t> －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991" y="1271536"/>
                <a:ext cx="3386113" cy="1154034"/>
              </a:xfrm>
              <a:prstGeom prst="rect">
                <a:avLst/>
              </a:prstGeom>
              <a:blipFill>
                <a:blip r:embed="rId4"/>
                <a:stretch>
                  <a:fillRect b="-84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A1732B-DEC1-4767-ABF4-8AFD9CF3673B}"/>
              </a:ext>
            </a:extLst>
          </p:cNvPr>
          <p:cNvSpPr txBox="1"/>
          <p:nvPr/>
        </p:nvSpPr>
        <p:spPr>
          <a:xfrm>
            <a:off x="485210" y="434471"/>
            <a:ext cx="8059061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帯分数が混ざっているひき算③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6DC2DF9-F340-41D2-8681-A13BD422DF15}"/>
                  </a:ext>
                </a:extLst>
              </p:cNvPr>
              <p:cNvSpPr txBox="1"/>
              <p:nvPr/>
            </p:nvSpPr>
            <p:spPr>
              <a:xfrm>
                <a:off x="3645990" y="2526645"/>
                <a:ext cx="3782158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r>
                      <m:rPr>
                        <m:nor/>
                      </m:rPr>
                      <a:rPr lang="ja-JP" altLang="en-US" sz="4000" dirty="0"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4000" dirty="0">
                    <a:ea typeface="UD デジタル 教科書体 NP-B" panose="02020700000000000000" pitchFamily="18" charset="-128"/>
                  </a:rPr>
                  <a:t> －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6DC2DF9-F340-41D2-8681-A13BD422D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990" y="2526645"/>
                <a:ext cx="3782158" cy="1154034"/>
              </a:xfrm>
              <a:prstGeom prst="rect">
                <a:avLst/>
              </a:prstGeom>
              <a:blipFill>
                <a:blip r:embed="rId5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0B63E60-3966-452C-8EB6-0724951006C3}"/>
                  </a:ext>
                </a:extLst>
              </p:cNvPr>
              <p:cNvSpPr txBox="1"/>
              <p:nvPr/>
            </p:nvSpPr>
            <p:spPr>
              <a:xfrm>
                <a:off x="3645989" y="5065233"/>
                <a:ext cx="3098079" cy="1161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0B63E60-3966-452C-8EB6-07249510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989" y="5065233"/>
                <a:ext cx="3098079" cy="1161793"/>
              </a:xfrm>
              <a:prstGeom prst="rect">
                <a:avLst/>
              </a:prstGeom>
              <a:blipFill>
                <a:blip r:embed="rId6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E9CA059-A16A-459C-B5C6-BC280CE44261}"/>
                  </a:ext>
                </a:extLst>
              </p:cNvPr>
              <p:cNvSpPr txBox="1"/>
              <p:nvPr/>
            </p:nvSpPr>
            <p:spPr>
              <a:xfrm>
                <a:off x="8364251" y="1364499"/>
                <a:ext cx="1908213" cy="1165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E9CA059-A16A-459C-B5C6-BC280CE44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251" y="1364499"/>
                <a:ext cx="1908213" cy="11650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F761783-B855-4293-A278-8A9B9649D9DE}"/>
                  </a:ext>
                </a:extLst>
              </p:cNvPr>
              <p:cNvSpPr txBox="1"/>
              <p:nvPr/>
            </p:nvSpPr>
            <p:spPr>
              <a:xfrm>
                <a:off x="8364251" y="2529709"/>
                <a:ext cx="1908213" cy="1150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F761783-B855-4293-A278-8A9B9649D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251" y="2529709"/>
                <a:ext cx="1908213" cy="11507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B167677-6E01-4379-83E6-101BF4575DAD}"/>
                  </a:ext>
                </a:extLst>
              </p:cNvPr>
              <p:cNvSpPr txBox="1"/>
              <p:nvPr/>
            </p:nvSpPr>
            <p:spPr>
              <a:xfrm>
                <a:off x="7320136" y="3680473"/>
                <a:ext cx="4500499" cy="1583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2800" dirty="0">
                    <a:solidFill>
                      <a:srgbClr val="0000FF"/>
                    </a:solidFill>
                    <a:ea typeface="UD デジタル 教科書体 NP-B" panose="02020700000000000000" pitchFamily="18" charset="-128"/>
                  </a:rPr>
                  <a:t> から</a:t>
                </a:r>
                <a:r>
                  <a:rPr lang="en-US" altLang="ja-JP" sz="2800" dirty="0">
                    <a:solidFill>
                      <a:srgbClr val="0000FF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28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は引けないので</a:t>
                </a:r>
                <a:endParaRPr kumimoji="1" lang="en-US" altLang="ja-JP" sz="28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28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２から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28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を引くことにした</a:t>
                </a:r>
                <a:endParaRPr kumimoji="1" lang="en-US" altLang="ja-JP" sz="28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B167677-6E01-4379-83E6-101BF457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136" y="3680473"/>
                <a:ext cx="4500499" cy="1583639"/>
              </a:xfrm>
              <a:prstGeom prst="rect">
                <a:avLst/>
              </a:prstGeom>
              <a:blipFill>
                <a:blip r:embed="rId9"/>
                <a:stretch>
                  <a:fillRect l="-2846" r="-1084" b="-30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4268F54-5260-4F6D-8624-7A456C42765E}"/>
                  </a:ext>
                </a:extLst>
              </p:cNvPr>
              <p:cNvSpPr txBox="1"/>
              <p:nvPr/>
            </p:nvSpPr>
            <p:spPr>
              <a:xfrm>
                <a:off x="3645990" y="3787281"/>
                <a:ext cx="3782158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</m:oMath>
                </a14:m>
                <a:r>
                  <a:rPr lang="ja-JP" altLang="en-US" sz="4000" dirty="0"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4268F54-5260-4F6D-8624-7A456C427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990" y="3787281"/>
                <a:ext cx="3782158" cy="1154034"/>
              </a:xfrm>
              <a:prstGeom prst="rect">
                <a:avLst/>
              </a:prstGeom>
              <a:blipFill>
                <a:blip r:embed="rId10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25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11" grpId="0"/>
      <p:bldP spid="15" grpId="0"/>
      <p:bldP spid="16" grpId="0"/>
      <p:bldP spid="19" grpId="0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1877487" y="1361931"/>
                <a:ext cx="3215110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487" y="1361931"/>
                <a:ext cx="3215110" cy="1153073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37B57B7-FD00-404B-90DE-5A077A60F745}"/>
              </a:ext>
            </a:extLst>
          </p:cNvPr>
          <p:cNvSpPr txBox="1"/>
          <p:nvPr/>
        </p:nvSpPr>
        <p:spPr>
          <a:xfrm>
            <a:off x="756654" y="360758"/>
            <a:ext cx="2747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の８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/>
              <p:nvPr/>
            </p:nvSpPr>
            <p:spPr>
              <a:xfrm>
                <a:off x="1267975" y="2687936"/>
                <a:ext cx="4710752" cy="1163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975" y="2687936"/>
                <a:ext cx="4710752" cy="1163588"/>
              </a:xfrm>
              <a:prstGeom prst="rect">
                <a:avLst/>
              </a:prstGeom>
              <a:blipFill>
                <a:blip r:embed="rId4"/>
                <a:stretch>
                  <a:fillRect b="-83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/>
              <p:nvPr/>
            </p:nvSpPr>
            <p:spPr>
              <a:xfrm>
                <a:off x="1267976" y="4017147"/>
                <a:ext cx="2478503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976" y="4017147"/>
                <a:ext cx="2478503" cy="11503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/>
              <p:nvPr/>
            </p:nvSpPr>
            <p:spPr>
              <a:xfrm>
                <a:off x="6738859" y="1361931"/>
                <a:ext cx="3215110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ja-JP" altLang="en-US" sz="4000" dirty="0">
                    <a:solidFill>
                      <a:srgbClr val="FF0000"/>
                    </a:solidFill>
                    <a:ea typeface="UD デジタル 教科書体 NP-B" panose="02020700000000000000" pitchFamily="18" charset="-128"/>
                  </a:rPr>
                  <a:t>３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859" y="1361931"/>
                <a:ext cx="3215110" cy="1154034"/>
              </a:xfrm>
              <a:prstGeom prst="rect">
                <a:avLst/>
              </a:prstGeom>
              <a:blipFill>
                <a:blip r:embed="rId6"/>
                <a:stretch>
                  <a:fillRect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/>
              <p:nvPr/>
            </p:nvSpPr>
            <p:spPr>
              <a:xfrm>
                <a:off x="6201356" y="2687936"/>
                <a:ext cx="363640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ja-JP" altLang="en-US" sz="4000" dirty="0">
                    <a:solidFill>
                      <a:srgbClr val="FF0000"/>
                    </a:solidFill>
                    <a:ea typeface="UD デジタル 教科書体 NP-B" panose="02020700000000000000" pitchFamily="18" charset="-128"/>
                  </a:rPr>
                  <a:t>３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356" y="2687936"/>
                <a:ext cx="3636404" cy="1169551"/>
              </a:xfrm>
              <a:prstGeom prst="rect">
                <a:avLst/>
              </a:prstGeom>
              <a:blipFill>
                <a:blip r:embed="rId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/>
              <p:nvPr/>
            </p:nvSpPr>
            <p:spPr>
              <a:xfrm>
                <a:off x="6201356" y="4017147"/>
                <a:ext cx="1902439" cy="114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07C70C-AB84-41A7-8853-BCA04CCDB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356" y="4017147"/>
                <a:ext cx="1902439" cy="11457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0937AF7-B204-4EEA-8BEE-D1F58A0B7CEF}"/>
                  </a:ext>
                </a:extLst>
              </p:cNvPr>
              <p:cNvSpPr txBox="1"/>
              <p:nvPr/>
            </p:nvSpPr>
            <p:spPr>
              <a:xfrm>
                <a:off x="6201355" y="5345076"/>
                <a:ext cx="1902439" cy="1159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６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0937AF7-B204-4EEA-8BEE-D1F58A0B7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355" y="5345076"/>
                <a:ext cx="1902439" cy="11590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8F57CA9-9EDB-4355-9430-E89D7C0C2F27}"/>
                  </a:ext>
                </a:extLst>
              </p:cNvPr>
              <p:cNvSpPr txBox="1"/>
              <p:nvPr/>
            </p:nvSpPr>
            <p:spPr>
              <a:xfrm>
                <a:off x="1267976" y="5333085"/>
                <a:ext cx="2478503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６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8F57CA9-9EDB-4355-9430-E89D7C0C2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976" y="5333085"/>
                <a:ext cx="2478503" cy="11503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3B2647C-5452-415A-B851-A5D2ED69A910}"/>
              </a:ext>
            </a:extLst>
          </p:cNvPr>
          <p:cNvSpPr txBox="1"/>
          <p:nvPr/>
        </p:nvSpPr>
        <p:spPr>
          <a:xfrm>
            <a:off x="8256240" y="4590028"/>
            <a:ext cx="3520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途中の式は</a:t>
            </a:r>
            <a:endParaRPr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自分がやりやすい</a:t>
            </a:r>
            <a:endParaRPr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式で良い</a:t>
            </a:r>
            <a:endParaRPr kumimoji="1"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0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/>
      <p:bldP spid="14" grpId="0"/>
      <p:bldP spid="1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C9C5756-75AB-4BCB-A09B-7F52B4918901}"/>
              </a:ext>
            </a:extLst>
          </p:cNvPr>
          <p:cNvSpPr/>
          <p:nvPr/>
        </p:nvSpPr>
        <p:spPr>
          <a:xfrm>
            <a:off x="2459596" y="2636912"/>
            <a:ext cx="8677073" cy="9205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241A613-C3F4-48FC-A076-CB21C6867633}"/>
              </a:ext>
            </a:extLst>
          </p:cNvPr>
          <p:cNvCxnSpPr>
            <a:cxnSpLocks/>
          </p:cNvCxnSpPr>
          <p:nvPr/>
        </p:nvCxnSpPr>
        <p:spPr>
          <a:xfrm>
            <a:off x="5375920" y="2636912"/>
            <a:ext cx="0" cy="92057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444A4CA-2441-477D-B343-BD2A5FCEBEC4}"/>
              </a:ext>
            </a:extLst>
          </p:cNvPr>
          <p:cNvCxnSpPr>
            <a:cxnSpLocks/>
          </p:cNvCxnSpPr>
          <p:nvPr/>
        </p:nvCxnSpPr>
        <p:spPr>
          <a:xfrm>
            <a:off x="8256240" y="2636912"/>
            <a:ext cx="0" cy="92057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AE21FE6-990E-4EFF-9D35-B6042EE41817}"/>
              </a:ext>
            </a:extLst>
          </p:cNvPr>
          <p:cNvSpPr/>
          <p:nvPr/>
        </p:nvSpPr>
        <p:spPr>
          <a:xfrm>
            <a:off x="2459596" y="3933056"/>
            <a:ext cx="8677073" cy="9205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EF88822-319B-4A91-A294-81E0365963A3}"/>
              </a:ext>
            </a:extLst>
          </p:cNvPr>
          <p:cNvSpPr/>
          <p:nvPr/>
        </p:nvSpPr>
        <p:spPr>
          <a:xfrm>
            <a:off x="2459596" y="5229200"/>
            <a:ext cx="8677073" cy="9205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32A3984-6128-478E-81DC-EC633F7E38BE}"/>
                  </a:ext>
                </a:extLst>
              </p:cNvPr>
              <p:cNvSpPr txBox="1"/>
              <p:nvPr/>
            </p:nvSpPr>
            <p:spPr>
              <a:xfrm>
                <a:off x="615924" y="2525057"/>
                <a:ext cx="842922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32A3984-6128-478E-81DC-EC633F7E3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24" y="2525057"/>
                <a:ext cx="842922" cy="10449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7E7BB44-DD17-4649-8533-97F217B90C0B}"/>
              </a:ext>
            </a:extLst>
          </p:cNvPr>
          <p:cNvSpPr/>
          <p:nvPr/>
        </p:nvSpPr>
        <p:spPr>
          <a:xfrm>
            <a:off x="2449361" y="2630905"/>
            <a:ext cx="2886910" cy="9539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284F14B-D084-4878-9BD9-E82A05FE5D18}"/>
              </a:ext>
            </a:extLst>
          </p:cNvPr>
          <p:cNvCxnSpPr>
            <a:cxnSpLocks/>
          </p:cNvCxnSpPr>
          <p:nvPr/>
        </p:nvCxnSpPr>
        <p:spPr>
          <a:xfrm>
            <a:off x="5375920" y="3933055"/>
            <a:ext cx="0" cy="92057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A6F209D-8702-444A-BA10-96311AA60F5A}"/>
              </a:ext>
            </a:extLst>
          </p:cNvPr>
          <p:cNvCxnSpPr>
            <a:cxnSpLocks/>
          </p:cNvCxnSpPr>
          <p:nvPr/>
        </p:nvCxnSpPr>
        <p:spPr>
          <a:xfrm>
            <a:off x="8256240" y="3933055"/>
            <a:ext cx="0" cy="92057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AA9105D-95D4-4C2B-AD66-2268EA9E92F4}"/>
              </a:ext>
            </a:extLst>
          </p:cNvPr>
          <p:cNvCxnSpPr>
            <a:cxnSpLocks/>
          </p:cNvCxnSpPr>
          <p:nvPr/>
        </p:nvCxnSpPr>
        <p:spPr>
          <a:xfrm>
            <a:off x="6798132" y="3933055"/>
            <a:ext cx="0" cy="92057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7AE02408-E0AE-40D3-9D97-DA068A075626}"/>
              </a:ext>
            </a:extLst>
          </p:cNvPr>
          <p:cNvCxnSpPr>
            <a:cxnSpLocks/>
          </p:cNvCxnSpPr>
          <p:nvPr/>
        </p:nvCxnSpPr>
        <p:spPr>
          <a:xfrm>
            <a:off x="9696400" y="3933055"/>
            <a:ext cx="0" cy="92057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D4EA387-5E4D-4089-A90A-5060DB381BE6}"/>
              </a:ext>
            </a:extLst>
          </p:cNvPr>
          <p:cNvSpPr/>
          <p:nvPr/>
        </p:nvSpPr>
        <p:spPr>
          <a:xfrm>
            <a:off x="2449361" y="3930052"/>
            <a:ext cx="2886910" cy="9539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ソース画像を表示">
            <a:extLst>
              <a:ext uri="{FF2B5EF4-FFF2-40B4-BE49-F238E27FC236}">
                <a16:creationId xmlns:a16="http://schemas.microsoft.com/office/drawing/2014/main" id="{6C244FAB-238A-4805-B3F8-B8BBF588F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12733" r="26874" b="7867"/>
          <a:stretch/>
        </p:blipFill>
        <p:spPr bwMode="auto">
          <a:xfrm>
            <a:off x="418912" y="452981"/>
            <a:ext cx="2079868" cy="16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9818D29-67AC-4233-AF7F-2AB7305BB7CB}"/>
                  </a:ext>
                </a:extLst>
              </p:cNvPr>
              <p:cNvSpPr txBox="1"/>
              <p:nvPr/>
            </p:nvSpPr>
            <p:spPr>
              <a:xfrm>
                <a:off x="615924" y="3834881"/>
                <a:ext cx="842922" cy="1055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9818D29-67AC-4233-AF7F-2AB7305BB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24" y="3834881"/>
                <a:ext cx="842922" cy="10552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7A7DBCE-4467-4D3B-902F-1ABB2A4C1108}"/>
                  </a:ext>
                </a:extLst>
              </p:cNvPr>
              <p:cNvSpPr txBox="1"/>
              <p:nvPr/>
            </p:nvSpPr>
            <p:spPr>
              <a:xfrm>
                <a:off x="615924" y="5109971"/>
                <a:ext cx="842922" cy="104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7A7DBCE-4467-4D3B-902F-1ABB2A4C1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24" y="5109971"/>
                <a:ext cx="842922" cy="10496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97A1182-29CC-4BC4-A8C9-F12A297BF436}"/>
              </a:ext>
            </a:extLst>
          </p:cNvPr>
          <p:cNvCxnSpPr>
            <a:cxnSpLocks/>
          </p:cNvCxnSpPr>
          <p:nvPr/>
        </p:nvCxnSpPr>
        <p:spPr>
          <a:xfrm>
            <a:off x="5375920" y="5227723"/>
            <a:ext cx="0" cy="92057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3725FE0B-C75C-4190-8578-487C21E77E24}"/>
              </a:ext>
            </a:extLst>
          </p:cNvPr>
          <p:cNvCxnSpPr>
            <a:cxnSpLocks/>
          </p:cNvCxnSpPr>
          <p:nvPr/>
        </p:nvCxnSpPr>
        <p:spPr>
          <a:xfrm>
            <a:off x="6286652" y="5227723"/>
            <a:ext cx="0" cy="92057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0FD98FA2-7CB5-477A-B8B9-04BE1506E5ED}"/>
              </a:ext>
            </a:extLst>
          </p:cNvPr>
          <p:cNvCxnSpPr>
            <a:cxnSpLocks/>
          </p:cNvCxnSpPr>
          <p:nvPr/>
        </p:nvCxnSpPr>
        <p:spPr>
          <a:xfrm>
            <a:off x="7271815" y="5227724"/>
            <a:ext cx="0" cy="92057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99E17914-EDFD-47FA-AB8D-F771707CE308}"/>
              </a:ext>
            </a:extLst>
          </p:cNvPr>
          <p:cNvCxnSpPr>
            <a:cxnSpLocks/>
          </p:cNvCxnSpPr>
          <p:nvPr/>
        </p:nvCxnSpPr>
        <p:spPr>
          <a:xfrm>
            <a:off x="8256240" y="5227723"/>
            <a:ext cx="0" cy="92057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66DCC891-4243-45EE-B293-42B1EEDD7131}"/>
              </a:ext>
            </a:extLst>
          </p:cNvPr>
          <p:cNvCxnSpPr>
            <a:cxnSpLocks/>
          </p:cNvCxnSpPr>
          <p:nvPr/>
        </p:nvCxnSpPr>
        <p:spPr>
          <a:xfrm>
            <a:off x="9238980" y="5227723"/>
            <a:ext cx="0" cy="92057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25B08E42-26AB-45E3-ADDE-40C6152EAF08}"/>
              </a:ext>
            </a:extLst>
          </p:cNvPr>
          <p:cNvCxnSpPr>
            <a:cxnSpLocks/>
          </p:cNvCxnSpPr>
          <p:nvPr/>
        </p:nvCxnSpPr>
        <p:spPr>
          <a:xfrm>
            <a:off x="10224143" y="5227724"/>
            <a:ext cx="0" cy="92057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F158427E-4B31-4878-BB5B-3EEB2F925F90}"/>
              </a:ext>
            </a:extLst>
          </p:cNvPr>
          <p:cNvSpPr/>
          <p:nvPr/>
        </p:nvSpPr>
        <p:spPr>
          <a:xfrm>
            <a:off x="2449360" y="5212137"/>
            <a:ext cx="2886909" cy="9539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8053FF3-B043-4E5F-9231-E206E1F34A30}"/>
              </a:ext>
            </a:extLst>
          </p:cNvPr>
          <p:cNvSpPr txBox="1"/>
          <p:nvPr/>
        </p:nvSpPr>
        <p:spPr>
          <a:xfrm>
            <a:off x="2505039" y="537314"/>
            <a:ext cx="835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分母と分子の数を、同じ数でわって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1D4E8AA-15CA-4A26-B77F-E3F3C788B8B2}"/>
              </a:ext>
            </a:extLst>
          </p:cNvPr>
          <p:cNvSpPr txBox="1"/>
          <p:nvPr/>
        </p:nvSpPr>
        <p:spPr>
          <a:xfrm>
            <a:off x="2505038" y="1416990"/>
            <a:ext cx="9268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小さな分母にすることを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約分する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という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50A3E23E-4534-4A92-80C6-B1D1801DFD0D}"/>
              </a:ext>
            </a:extLst>
          </p:cNvPr>
          <p:cNvCxnSpPr>
            <a:cxnSpLocks/>
          </p:cNvCxnSpPr>
          <p:nvPr/>
        </p:nvCxnSpPr>
        <p:spPr>
          <a:xfrm>
            <a:off x="646228" y="4479218"/>
            <a:ext cx="533632" cy="41840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3607AC5D-D116-4116-9E2B-EFF04E8933B5}"/>
              </a:ext>
            </a:extLst>
          </p:cNvPr>
          <p:cNvCxnSpPr>
            <a:cxnSpLocks/>
          </p:cNvCxnSpPr>
          <p:nvPr/>
        </p:nvCxnSpPr>
        <p:spPr>
          <a:xfrm>
            <a:off x="646228" y="3930052"/>
            <a:ext cx="577340" cy="45267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3FBBC490-126F-41D7-B8F6-2D051CD54C98}"/>
              </a:ext>
            </a:extLst>
          </p:cNvPr>
          <p:cNvCxnSpPr>
            <a:cxnSpLocks/>
          </p:cNvCxnSpPr>
          <p:nvPr/>
        </p:nvCxnSpPr>
        <p:spPr>
          <a:xfrm>
            <a:off x="646228" y="5761303"/>
            <a:ext cx="493574" cy="38699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951EC8BB-02FF-4DDE-9FFA-6A5DD11E5314}"/>
              </a:ext>
            </a:extLst>
          </p:cNvPr>
          <p:cNvCxnSpPr>
            <a:cxnSpLocks/>
          </p:cNvCxnSpPr>
          <p:nvPr/>
        </p:nvCxnSpPr>
        <p:spPr>
          <a:xfrm>
            <a:off x="710225" y="5227723"/>
            <a:ext cx="513343" cy="4025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199961FF-1611-4231-B9D7-85E2BF2EF023}"/>
                  </a:ext>
                </a:extLst>
              </p:cNvPr>
              <p:cNvSpPr txBox="1"/>
              <p:nvPr/>
            </p:nvSpPr>
            <p:spPr>
              <a:xfrm>
                <a:off x="1179860" y="3861404"/>
                <a:ext cx="1295637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199961FF-1611-4231-B9D7-85E2BF2EF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860" y="3861404"/>
                <a:ext cx="1295637" cy="10449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62DE3CB-7D15-406B-A116-3092ABCBD904}"/>
                  </a:ext>
                </a:extLst>
              </p:cNvPr>
              <p:cNvSpPr txBox="1"/>
              <p:nvPr/>
            </p:nvSpPr>
            <p:spPr>
              <a:xfrm>
                <a:off x="1179860" y="5143485"/>
                <a:ext cx="1295637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62DE3CB-7D15-406B-A116-3092ABCBD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860" y="5143485"/>
                <a:ext cx="1295637" cy="10449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50CC6E5-7FA7-46BC-B15D-E021A92B19EA}"/>
              </a:ext>
            </a:extLst>
          </p:cNvPr>
          <p:cNvCxnSpPr>
            <a:cxnSpLocks/>
          </p:cNvCxnSpPr>
          <p:nvPr/>
        </p:nvCxnSpPr>
        <p:spPr>
          <a:xfrm>
            <a:off x="3887225" y="3933055"/>
            <a:ext cx="0" cy="92057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CADE6966-99FC-4E47-87DB-F5D123F2BE5F}"/>
              </a:ext>
            </a:extLst>
          </p:cNvPr>
          <p:cNvCxnSpPr>
            <a:cxnSpLocks/>
          </p:cNvCxnSpPr>
          <p:nvPr/>
        </p:nvCxnSpPr>
        <p:spPr>
          <a:xfrm>
            <a:off x="4391495" y="5227724"/>
            <a:ext cx="0" cy="92057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AE5FAF68-046B-41CF-BE75-8EEBD1C86500}"/>
              </a:ext>
            </a:extLst>
          </p:cNvPr>
          <p:cNvCxnSpPr>
            <a:cxnSpLocks/>
          </p:cNvCxnSpPr>
          <p:nvPr/>
        </p:nvCxnSpPr>
        <p:spPr>
          <a:xfrm>
            <a:off x="3406332" y="5227723"/>
            <a:ext cx="0" cy="92057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80C836D-E400-4A6A-9024-03ED7DF8658B}"/>
              </a:ext>
            </a:extLst>
          </p:cNvPr>
          <p:cNvSpPr txBox="1"/>
          <p:nvPr/>
        </p:nvSpPr>
        <p:spPr>
          <a:xfrm>
            <a:off x="2449361" y="4138396"/>
            <a:ext cx="884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分母と分子を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でわったら、同じ大きさになる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1977FA3-B92F-490A-A939-437A1E611255}"/>
              </a:ext>
            </a:extLst>
          </p:cNvPr>
          <p:cNvSpPr txBox="1"/>
          <p:nvPr/>
        </p:nvSpPr>
        <p:spPr>
          <a:xfrm>
            <a:off x="2432957" y="5429407"/>
            <a:ext cx="8677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分母と分子を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でわったら、同じ大きさになる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259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50"/>
                            </p:stCondLst>
                            <p:childTnLst>
                              <p:par>
                                <p:cTn id="6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5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1" grpId="0"/>
      <p:bldP spid="4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1649836" y="1361931"/>
                <a:ext cx="3215110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836" y="1361931"/>
                <a:ext cx="3215110" cy="1153073"/>
              </a:xfrm>
              <a:prstGeom prst="rect">
                <a:avLst/>
              </a:prstGeom>
              <a:blipFill>
                <a:blip r:embed="rId3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37B57B7-FD00-404B-90DE-5A077A60F745}"/>
              </a:ext>
            </a:extLst>
          </p:cNvPr>
          <p:cNvSpPr txBox="1"/>
          <p:nvPr/>
        </p:nvSpPr>
        <p:spPr>
          <a:xfrm>
            <a:off x="756654" y="360758"/>
            <a:ext cx="2711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の８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/>
              <p:nvPr/>
            </p:nvSpPr>
            <p:spPr>
              <a:xfrm>
                <a:off x="1040324" y="2687936"/>
                <a:ext cx="4104458" cy="1163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24" y="2687936"/>
                <a:ext cx="4104458" cy="1163588"/>
              </a:xfrm>
              <a:prstGeom prst="rect">
                <a:avLst/>
              </a:prstGeom>
              <a:blipFill>
                <a:blip r:embed="rId4"/>
                <a:stretch>
                  <a:fillRect b="-78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/>
              <p:nvPr/>
            </p:nvSpPr>
            <p:spPr>
              <a:xfrm>
                <a:off x="1040325" y="4017147"/>
                <a:ext cx="2478503" cy="1161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25" y="4017147"/>
                <a:ext cx="2478503" cy="11617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/>
              <p:nvPr/>
            </p:nvSpPr>
            <p:spPr>
              <a:xfrm>
                <a:off x="6594798" y="360758"/>
                <a:ext cx="3566954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ja-JP" altLang="en-US" sz="4000" dirty="0">
                    <a:solidFill>
                      <a:srgbClr val="FF0000"/>
                    </a:solidFill>
                    <a:ea typeface="UD デジタル 教科書体 NP-B" panose="02020700000000000000" pitchFamily="18" charset="-128"/>
                  </a:rPr>
                  <a:t>２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798" y="360758"/>
                <a:ext cx="3566954" cy="1150315"/>
              </a:xfrm>
              <a:prstGeom prst="rect">
                <a:avLst/>
              </a:prstGeom>
              <a:blipFill>
                <a:blip r:embed="rId6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/>
              <p:nvPr/>
            </p:nvSpPr>
            <p:spPr>
              <a:xfrm>
                <a:off x="6057294" y="1686763"/>
                <a:ext cx="4536503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ja-JP" altLang="en-US" sz="4000" dirty="0">
                    <a:solidFill>
                      <a:srgbClr val="FF0000"/>
                    </a:solidFill>
                    <a:ea typeface="UD デジタル 教科書体 NP-B" panose="02020700000000000000" pitchFamily="18" charset="-128"/>
                  </a:rPr>
                  <a:t>２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294" y="1686763"/>
                <a:ext cx="4536503" cy="1153073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0937AF7-B204-4EEA-8BEE-D1F58A0B7CEF}"/>
                  </a:ext>
                </a:extLst>
              </p:cNvPr>
              <p:cNvSpPr txBox="1"/>
              <p:nvPr/>
            </p:nvSpPr>
            <p:spPr>
              <a:xfrm>
                <a:off x="6057294" y="4343903"/>
                <a:ext cx="2376264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＋</m:t>
                        </m:r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0937AF7-B204-4EEA-8BEE-D1F58A0B7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294" y="4343903"/>
                <a:ext cx="2376264" cy="11563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8F57CA9-9EDB-4355-9430-E89D7C0C2F27}"/>
                  </a:ext>
                </a:extLst>
              </p:cNvPr>
              <p:cNvSpPr txBox="1"/>
              <p:nvPr/>
            </p:nvSpPr>
            <p:spPr>
              <a:xfrm>
                <a:off x="1040325" y="5333085"/>
                <a:ext cx="1902439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8F57CA9-9EDB-4355-9430-E89D7C0C2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25" y="5333085"/>
                <a:ext cx="1902439" cy="11503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2A591D9-2869-49C8-94F9-EB75A74C69D7}"/>
                  </a:ext>
                </a:extLst>
              </p:cNvPr>
              <p:cNvSpPr txBox="1"/>
              <p:nvPr/>
            </p:nvSpPr>
            <p:spPr>
              <a:xfrm>
                <a:off x="6057295" y="3024694"/>
                <a:ext cx="4104458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2A591D9-2869-49C8-94F9-EB75A74C6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295" y="3024694"/>
                <a:ext cx="4104458" cy="1153073"/>
              </a:xfrm>
              <a:prstGeom prst="rect">
                <a:avLst/>
              </a:prstGeom>
              <a:blipFill>
                <a:blip r:embed="rId10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4D472E2-5BBD-4D4E-908D-B95318B8DCED}"/>
                  </a:ext>
                </a:extLst>
              </p:cNvPr>
              <p:cNvSpPr txBox="1"/>
              <p:nvPr/>
            </p:nvSpPr>
            <p:spPr>
              <a:xfrm>
                <a:off x="6057294" y="5500245"/>
                <a:ext cx="1902439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4D472E2-5BBD-4D4E-908D-B95318B8D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294" y="5500245"/>
                <a:ext cx="1902439" cy="11530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CCC0ED4-1A7F-4FA1-84A6-7458CD855BC8}"/>
                  </a:ext>
                </a:extLst>
              </p:cNvPr>
              <p:cNvSpPr txBox="1"/>
              <p:nvPr/>
            </p:nvSpPr>
            <p:spPr>
              <a:xfrm>
                <a:off x="7777369" y="5500245"/>
                <a:ext cx="1495937" cy="1159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CCC0ED4-1A7F-4FA1-84A6-7458CD855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369" y="5500245"/>
                <a:ext cx="1495937" cy="11590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26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14" grpId="0"/>
      <p:bldP spid="16" grpId="0"/>
      <p:bldP spid="12" grpId="0"/>
      <p:bldP spid="13" grpId="0"/>
      <p:bldP spid="2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1706728" y="1242617"/>
                <a:ext cx="3215110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728" y="1242617"/>
                <a:ext cx="3215110" cy="1153073"/>
              </a:xfrm>
              <a:prstGeom prst="rect">
                <a:avLst/>
              </a:prstGeom>
              <a:blipFill>
                <a:blip r:embed="rId3"/>
                <a:stretch>
                  <a:fillRect b="-84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37B57B7-FD00-404B-90DE-5A077A60F745}"/>
              </a:ext>
            </a:extLst>
          </p:cNvPr>
          <p:cNvSpPr txBox="1"/>
          <p:nvPr/>
        </p:nvSpPr>
        <p:spPr>
          <a:xfrm>
            <a:off x="756654" y="360758"/>
            <a:ext cx="2639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の８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/>
              <p:nvPr/>
            </p:nvSpPr>
            <p:spPr>
              <a:xfrm>
                <a:off x="1097216" y="2568622"/>
                <a:ext cx="3215110" cy="1162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0F9A4B-89EA-42F7-B23E-51B4FF2B5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16" y="2568622"/>
                <a:ext cx="3215110" cy="1162306"/>
              </a:xfrm>
              <a:prstGeom prst="rect">
                <a:avLst/>
              </a:prstGeom>
              <a:blipFill>
                <a:blip r:embed="rId4"/>
                <a:stretch>
                  <a:fillRect b="-78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/>
              <p:nvPr/>
            </p:nvSpPr>
            <p:spPr>
              <a:xfrm>
                <a:off x="1097217" y="3897833"/>
                <a:ext cx="4314707" cy="1161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３０</m:t>
                        </m:r>
                      </m:den>
                    </m:f>
                  </m:oMath>
                </a14:m>
                <a:r>
                  <a:rPr lang="ja-JP" altLang="en-US" sz="4000" dirty="0">
                    <a:ea typeface="UD デジタル 教科書体 NP-B" panose="02020700000000000000" pitchFamily="18" charset="-128"/>
                  </a:rPr>
                  <a:t> ＋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３０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98BA34-CA97-443E-B33A-A85DC379D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17" y="3897833"/>
                <a:ext cx="4314707" cy="1161793"/>
              </a:xfrm>
              <a:prstGeom prst="rect">
                <a:avLst/>
              </a:prstGeom>
              <a:blipFill>
                <a:blip r:embed="rId5"/>
                <a:stretch>
                  <a:fillRect b="-89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/>
              <p:nvPr/>
            </p:nvSpPr>
            <p:spPr>
              <a:xfrm>
                <a:off x="7029547" y="1242617"/>
                <a:ext cx="3026893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２１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42BDB1-D4E6-4550-B71A-7D8D1256A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547" y="1242617"/>
                <a:ext cx="3026893" cy="1150315"/>
              </a:xfrm>
              <a:prstGeom prst="rect">
                <a:avLst/>
              </a:prstGeom>
              <a:blipFill>
                <a:blip r:embed="rId6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/>
              <p:nvPr/>
            </p:nvSpPr>
            <p:spPr>
              <a:xfrm>
                <a:off x="6492043" y="2568622"/>
                <a:ext cx="4068453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２１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２１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9F4DE48-EDDF-4CE8-BB08-0B14E74BA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043" y="2568622"/>
                <a:ext cx="4068453" cy="1154034"/>
              </a:xfrm>
              <a:prstGeom prst="rect">
                <a:avLst/>
              </a:prstGeom>
              <a:blipFill>
                <a:blip r:embed="rId7"/>
                <a:stretch>
                  <a:fillRect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0937AF7-B204-4EEA-8BEE-D1F58A0B7CEF}"/>
                  </a:ext>
                </a:extLst>
              </p:cNvPr>
              <p:cNvSpPr txBox="1"/>
              <p:nvPr/>
            </p:nvSpPr>
            <p:spPr>
              <a:xfrm>
                <a:off x="6492044" y="5225762"/>
                <a:ext cx="1872208" cy="1159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0937AF7-B204-4EEA-8BEE-D1F58A0B7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044" y="5225762"/>
                <a:ext cx="1872208" cy="11590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8F57CA9-9EDB-4355-9430-E89D7C0C2F27}"/>
                  </a:ext>
                </a:extLst>
              </p:cNvPr>
              <p:cNvSpPr txBox="1"/>
              <p:nvPr/>
            </p:nvSpPr>
            <p:spPr>
              <a:xfrm>
                <a:off x="1097217" y="5213771"/>
                <a:ext cx="2478503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３０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8F57CA9-9EDB-4355-9430-E89D7C0C2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17" y="5213771"/>
                <a:ext cx="2478503" cy="11540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2A591D9-2869-49C8-94F9-EB75A74C69D7}"/>
                  </a:ext>
                </a:extLst>
              </p:cNvPr>
              <p:cNvSpPr txBox="1"/>
              <p:nvPr/>
            </p:nvSpPr>
            <p:spPr>
              <a:xfrm>
                <a:off x="6492044" y="3834033"/>
                <a:ext cx="2412267" cy="1289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r>
                        <a:rPr lang="ja-JP" altLang="en-US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２</m:t>
                      </m:r>
                      <m:f>
                        <m:fPr>
                          <m:ctrlPr>
                            <a:rPr lang="en-US" altLang="ja-JP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２１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2A591D9-2869-49C8-94F9-EB75A74C6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044" y="3834033"/>
                <a:ext cx="2412267" cy="12893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0F3019B-89DA-46DE-A5B0-FCC108830791}"/>
              </a:ext>
            </a:extLst>
          </p:cNvPr>
          <p:cNvSpPr txBox="1"/>
          <p:nvPr/>
        </p:nvSpPr>
        <p:spPr>
          <a:xfrm>
            <a:off x="9048328" y="4465068"/>
            <a:ext cx="27723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色々な方法が</a:t>
            </a:r>
            <a:endParaRPr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あるので、</a:t>
            </a:r>
            <a:endParaRPr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好みの方法で</a:t>
            </a:r>
            <a:endParaRPr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解こう</a:t>
            </a:r>
            <a:endParaRPr kumimoji="1"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C1A2D80-A003-46EC-8F9C-2D50D7973DF0}"/>
              </a:ext>
            </a:extLst>
          </p:cNvPr>
          <p:cNvSpPr txBox="1"/>
          <p:nvPr/>
        </p:nvSpPr>
        <p:spPr>
          <a:xfrm>
            <a:off x="3827748" y="5282553"/>
            <a:ext cx="22682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引き算③の</a:t>
            </a:r>
            <a:endParaRPr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方式です</a:t>
            </a:r>
            <a:endParaRPr kumimoji="1"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347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14" grpId="0"/>
      <p:bldP spid="16" grpId="0"/>
      <p:bldP spid="12" grpId="0"/>
      <p:bldP spid="11" grpId="0"/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784393-3897-4446-9B11-A50395BE1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9994"/>
            <a:ext cx="9144000" cy="2387600"/>
          </a:xfrm>
        </p:spPr>
        <p:txBody>
          <a:bodyPr>
            <a:noAutofit/>
          </a:bodyPr>
          <a:lstStyle/>
          <a:p>
            <a:r>
              <a:rPr kumimoji="1" lang="ja-JP" altLang="en-US" sz="10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５年生分数１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CDEA9E-8A90-4974-9DF6-10B6178A0C37}"/>
              </a:ext>
            </a:extLst>
          </p:cNvPr>
          <p:cNvSpPr txBox="1"/>
          <p:nvPr/>
        </p:nvSpPr>
        <p:spPr>
          <a:xfrm>
            <a:off x="1271464" y="3876903"/>
            <a:ext cx="8565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自分が解きやすい、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分かりやすい方法で解きましょう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図 4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2D641D73-5F0A-47CD-9632-EDBB75533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55" y="3840407"/>
            <a:ext cx="1449814" cy="144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5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E599781-6C49-4FA3-A6C1-A1BBA71148F4}"/>
              </a:ext>
            </a:extLst>
          </p:cNvPr>
          <p:cNvSpPr txBox="1"/>
          <p:nvPr/>
        </p:nvSpPr>
        <p:spPr>
          <a:xfrm>
            <a:off x="850223" y="728700"/>
            <a:ext cx="769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次の分数を約分しましょう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DD0A65A-94B4-447A-950C-2E013068CCDE}"/>
              </a:ext>
            </a:extLst>
          </p:cNvPr>
          <p:cNvSpPr txBox="1"/>
          <p:nvPr/>
        </p:nvSpPr>
        <p:spPr>
          <a:xfrm>
            <a:off x="4057607" y="1436586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使い道によりますが、約分するときは、</a:t>
            </a:r>
            <a:endParaRPr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分母の数をできるだけ小さくします</a:t>
            </a:r>
            <a:endParaRPr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983432" y="2556633"/>
                <a:ext cx="1152128" cy="11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2556633"/>
                <a:ext cx="1152128" cy="11638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5758830-4AD4-4225-B8B2-93F4E7ABBB87}"/>
                  </a:ext>
                </a:extLst>
              </p:cNvPr>
              <p:cNvSpPr txBox="1"/>
              <p:nvPr/>
            </p:nvSpPr>
            <p:spPr>
              <a:xfrm>
                <a:off x="2135560" y="2556633"/>
                <a:ext cx="1317318" cy="11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5758830-4AD4-4225-B8B2-93F4E7ABB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560" y="2556633"/>
                <a:ext cx="1317318" cy="1163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7D4E946-CF1B-45CE-9C55-AC5C006AD8B1}"/>
                  </a:ext>
                </a:extLst>
              </p:cNvPr>
              <p:cNvSpPr txBox="1"/>
              <p:nvPr/>
            </p:nvSpPr>
            <p:spPr>
              <a:xfrm>
                <a:off x="4285213" y="2556633"/>
                <a:ext cx="1152128" cy="11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7D4E946-CF1B-45CE-9C55-AC5C006AD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213" y="2556633"/>
                <a:ext cx="1152128" cy="11638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2D3702E-45DC-4B99-8343-C13EE1650BD1}"/>
                  </a:ext>
                </a:extLst>
              </p:cNvPr>
              <p:cNvSpPr txBox="1"/>
              <p:nvPr/>
            </p:nvSpPr>
            <p:spPr>
              <a:xfrm>
                <a:off x="5437341" y="2556633"/>
                <a:ext cx="1317318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2D3702E-45DC-4B99-8343-C13EE1650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341" y="2556633"/>
                <a:ext cx="1317318" cy="11503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4A4441E-64D2-471B-B616-F1ED0CE41EE5}"/>
                  </a:ext>
                </a:extLst>
              </p:cNvPr>
              <p:cNvSpPr txBox="1"/>
              <p:nvPr/>
            </p:nvSpPr>
            <p:spPr>
              <a:xfrm>
                <a:off x="7586994" y="2556633"/>
                <a:ext cx="1152128" cy="1151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4A4441E-64D2-471B-B616-F1ED0CE41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994" y="2556633"/>
                <a:ext cx="1152128" cy="11512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090CE5D-E83F-4C42-8E55-56B2E6E2B201}"/>
                  </a:ext>
                </a:extLst>
              </p:cNvPr>
              <p:cNvSpPr txBox="1"/>
              <p:nvPr/>
            </p:nvSpPr>
            <p:spPr>
              <a:xfrm>
                <a:off x="8739122" y="2556633"/>
                <a:ext cx="1317318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090CE5D-E83F-4C42-8E55-56B2E6E2B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122" y="2556633"/>
                <a:ext cx="1317318" cy="11530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D3A39EF-393E-433C-ABC3-2077D3EF74B3}"/>
                  </a:ext>
                </a:extLst>
              </p:cNvPr>
              <p:cNvSpPr txBox="1"/>
              <p:nvPr/>
            </p:nvSpPr>
            <p:spPr>
              <a:xfrm>
                <a:off x="983432" y="4268341"/>
                <a:ext cx="1152128" cy="1162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１６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D3A39EF-393E-433C-ABC3-2077D3EF7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4268341"/>
                <a:ext cx="1152128" cy="11628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7A03ED4-1EFB-4437-A396-8526916D037F}"/>
                  </a:ext>
                </a:extLst>
              </p:cNvPr>
              <p:cNvSpPr txBox="1"/>
              <p:nvPr/>
            </p:nvSpPr>
            <p:spPr>
              <a:xfrm>
                <a:off x="2135560" y="4268341"/>
                <a:ext cx="1317318" cy="11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7A03ED4-1EFB-4437-A396-8526916D0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560" y="4268341"/>
                <a:ext cx="1317318" cy="11638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B29A053-0CC1-47CE-9F62-9B6F6D7157ED}"/>
                  </a:ext>
                </a:extLst>
              </p:cNvPr>
              <p:cNvSpPr txBox="1"/>
              <p:nvPr/>
            </p:nvSpPr>
            <p:spPr>
              <a:xfrm>
                <a:off x="4285213" y="4268341"/>
                <a:ext cx="1152128" cy="11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１８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B29A053-0CC1-47CE-9F62-9B6F6D715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213" y="4268341"/>
                <a:ext cx="1152128" cy="11638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5C8FFA8-A83A-4E52-BDBB-CF2B2CFFD6F3}"/>
                  </a:ext>
                </a:extLst>
              </p:cNvPr>
              <p:cNvSpPr txBox="1"/>
              <p:nvPr/>
            </p:nvSpPr>
            <p:spPr>
              <a:xfrm>
                <a:off x="5437341" y="4268341"/>
                <a:ext cx="1317318" cy="1152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5C8FFA8-A83A-4E52-BDBB-CF2B2CFFD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341" y="4268341"/>
                <a:ext cx="1317318" cy="11523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ECB1F10-FF0E-49E9-BFA2-032AE8145371}"/>
                  </a:ext>
                </a:extLst>
              </p:cNvPr>
              <p:cNvSpPr txBox="1"/>
              <p:nvPr/>
            </p:nvSpPr>
            <p:spPr>
              <a:xfrm>
                <a:off x="7586994" y="4268341"/>
                <a:ext cx="1152128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１８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ECB1F10-FF0E-49E9-BFA2-032AE8145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994" y="4268341"/>
                <a:ext cx="1152128" cy="11530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21DC8B7-D13B-4223-B357-2D469D4C7D6D}"/>
                  </a:ext>
                </a:extLst>
              </p:cNvPr>
              <p:cNvSpPr txBox="1"/>
              <p:nvPr/>
            </p:nvSpPr>
            <p:spPr>
              <a:xfrm>
                <a:off x="8739122" y="4268341"/>
                <a:ext cx="1317318" cy="11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21DC8B7-D13B-4223-B357-2D469D4C7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122" y="4268341"/>
                <a:ext cx="1317318" cy="116384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639E3BA-4487-4AE6-A240-AF605F2C41FA}"/>
              </a:ext>
            </a:extLst>
          </p:cNvPr>
          <p:cNvSpPr txBox="1"/>
          <p:nvPr/>
        </p:nvSpPr>
        <p:spPr>
          <a:xfrm>
            <a:off x="1991545" y="5828756"/>
            <a:ext cx="979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回で一番小さくならなくて、２回以上わるのも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D7C9C58D-8F53-4752-948B-9405A0DC0C54}"/>
              </a:ext>
            </a:extLst>
          </p:cNvPr>
          <p:cNvCxnSpPr>
            <a:cxnSpLocks/>
          </p:cNvCxnSpPr>
          <p:nvPr/>
        </p:nvCxnSpPr>
        <p:spPr>
          <a:xfrm>
            <a:off x="7752184" y="5108859"/>
            <a:ext cx="890372" cy="23890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EFE2F871-C492-4430-BFA6-794AFB9FA7A0}"/>
              </a:ext>
            </a:extLst>
          </p:cNvPr>
          <p:cNvCxnSpPr>
            <a:cxnSpLocks/>
          </p:cNvCxnSpPr>
          <p:nvPr/>
        </p:nvCxnSpPr>
        <p:spPr>
          <a:xfrm>
            <a:off x="7752184" y="4416677"/>
            <a:ext cx="890372" cy="23890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FA62142-AE14-403B-8635-1B8AE2CC7BF5}"/>
              </a:ext>
            </a:extLst>
          </p:cNvPr>
          <p:cNvSpPr/>
          <p:nvPr/>
        </p:nvSpPr>
        <p:spPr>
          <a:xfrm>
            <a:off x="8407094" y="5362241"/>
            <a:ext cx="713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E5C6E74-80D0-4F01-8A75-41CDACCB82C6}"/>
              </a:ext>
            </a:extLst>
          </p:cNvPr>
          <p:cNvSpPr/>
          <p:nvPr/>
        </p:nvSpPr>
        <p:spPr>
          <a:xfrm>
            <a:off x="8573932" y="3963402"/>
            <a:ext cx="261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ECE60EC8-84F7-4334-88C2-DF996F9FEB73}"/>
              </a:ext>
            </a:extLst>
          </p:cNvPr>
          <p:cNvCxnSpPr>
            <a:cxnSpLocks/>
          </p:cNvCxnSpPr>
          <p:nvPr/>
        </p:nvCxnSpPr>
        <p:spPr>
          <a:xfrm>
            <a:off x="8542995" y="5388730"/>
            <a:ext cx="577340" cy="452678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84BD5FD-19CF-4335-BE2F-19D773460BEC}"/>
              </a:ext>
            </a:extLst>
          </p:cNvPr>
          <p:cNvCxnSpPr>
            <a:cxnSpLocks/>
          </p:cNvCxnSpPr>
          <p:nvPr/>
        </p:nvCxnSpPr>
        <p:spPr>
          <a:xfrm>
            <a:off x="8542995" y="3956676"/>
            <a:ext cx="577340" cy="452678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4E0C7ADF-3DE3-4E9E-B099-9F93E59A6A85}"/>
              </a:ext>
            </a:extLst>
          </p:cNvPr>
          <p:cNvCxnSpPr>
            <a:cxnSpLocks/>
          </p:cNvCxnSpPr>
          <p:nvPr/>
        </p:nvCxnSpPr>
        <p:spPr>
          <a:xfrm>
            <a:off x="4485551" y="5108859"/>
            <a:ext cx="890372" cy="23890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70B5DF85-C92B-448C-B566-B34A8EBAB4AA}"/>
              </a:ext>
            </a:extLst>
          </p:cNvPr>
          <p:cNvCxnSpPr>
            <a:cxnSpLocks/>
          </p:cNvCxnSpPr>
          <p:nvPr/>
        </p:nvCxnSpPr>
        <p:spPr>
          <a:xfrm>
            <a:off x="4450403" y="4416677"/>
            <a:ext cx="890372" cy="23890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D158C53-7398-41AD-976C-54DA82EE874A}"/>
              </a:ext>
            </a:extLst>
          </p:cNvPr>
          <p:cNvSpPr/>
          <p:nvPr/>
        </p:nvSpPr>
        <p:spPr>
          <a:xfrm>
            <a:off x="5248227" y="5377120"/>
            <a:ext cx="501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9412969-13DE-4D7C-A7C8-8CD17C4FC964}"/>
              </a:ext>
            </a:extLst>
          </p:cNvPr>
          <p:cNvSpPr/>
          <p:nvPr/>
        </p:nvSpPr>
        <p:spPr>
          <a:xfrm>
            <a:off x="5248227" y="4115322"/>
            <a:ext cx="501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7BC13F82-20F5-44F9-A38A-AAA98FBDB212}"/>
              </a:ext>
            </a:extLst>
          </p:cNvPr>
          <p:cNvCxnSpPr>
            <a:cxnSpLocks/>
          </p:cNvCxnSpPr>
          <p:nvPr/>
        </p:nvCxnSpPr>
        <p:spPr>
          <a:xfrm>
            <a:off x="5217295" y="4160984"/>
            <a:ext cx="577340" cy="452678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C9F0554-4A56-48F0-8551-4B9FF1A397A6}"/>
              </a:ext>
            </a:extLst>
          </p:cNvPr>
          <p:cNvCxnSpPr>
            <a:cxnSpLocks/>
          </p:cNvCxnSpPr>
          <p:nvPr/>
        </p:nvCxnSpPr>
        <p:spPr>
          <a:xfrm>
            <a:off x="5217295" y="5409903"/>
            <a:ext cx="577340" cy="452678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55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21" grpId="0"/>
      <p:bldP spid="22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E599781-6C49-4FA3-A6C1-A1BBA71148F4}"/>
              </a:ext>
            </a:extLst>
          </p:cNvPr>
          <p:cNvSpPr txBox="1"/>
          <p:nvPr/>
        </p:nvSpPr>
        <p:spPr>
          <a:xfrm>
            <a:off x="850224" y="728700"/>
            <a:ext cx="7888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次の分数を約分しましょう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DD0A65A-94B4-447A-950C-2E013068CCDE}"/>
              </a:ext>
            </a:extLst>
          </p:cNvPr>
          <p:cNvSpPr txBox="1"/>
          <p:nvPr/>
        </p:nvSpPr>
        <p:spPr>
          <a:xfrm>
            <a:off x="2935849" y="1679067"/>
            <a:ext cx="8571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分母の数をできるだけ小さくします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983432" y="2639767"/>
                <a:ext cx="1152128" cy="1162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2639767"/>
                <a:ext cx="1152128" cy="11623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5758830-4AD4-4225-B8B2-93F4E7ABBB87}"/>
                  </a:ext>
                </a:extLst>
              </p:cNvPr>
              <p:cNvSpPr txBox="1"/>
              <p:nvPr/>
            </p:nvSpPr>
            <p:spPr>
              <a:xfrm>
                <a:off x="2135560" y="2639767"/>
                <a:ext cx="1317318" cy="11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5758830-4AD4-4225-B8B2-93F4E7ABB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560" y="2639767"/>
                <a:ext cx="1317318" cy="1163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7D4E946-CF1B-45CE-9C55-AC5C006AD8B1}"/>
                  </a:ext>
                </a:extLst>
              </p:cNvPr>
              <p:cNvSpPr txBox="1"/>
              <p:nvPr/>
            </p:nvSpPr>
            <p:spPr>
              <a:xfrm>
                <a:off x="4285213" y="2639767"/>
                <a:ext cx="1152128" cy="11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7D4E946-CF1B-45CE-9C55-AC5C006AD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213" y="2639767"/>
                <a:ext cx="1152128" cy="11638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2D3702E-45DC-4B99-8343-C13EE1650BD1}"/>
                  </a:ext>
                </a:extLst>
              </p:cNvPr>
              <p:cNvSpPr txBox="1"/>
              <p:nvPr/>
            </p:nvSpPr>
            <p:spPr>
              <a:xfrm>
                <a:off x="5437341" y="2639767"/>
                <a:ext cx="1317318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2D3702E-45DC-4B99-8343-C13EE1650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341" y="2639767"/>
                <a:ext cx="1317318" cy="11503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4A4441E-64D2-471B-B616-F1ED0CE41EE5}"/>
                  </a:ext>
                </a:extLst>
              </p:cNvPr>
              <p:cNvSpPr txBox="1"/>
              <p:nvPr/>
            </p:nvSpPr>
            <p:spPr>
              <a:xfrm>
                <a:off x="7586994" y="2639767"/>
                <a:ext cx="1152128" cy="1151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4A4441E-64D2-471B-B616-F1ED0CE41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994" y="2639767"/>
                <a:ext cx="1152128" cy="11512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090CE5D-E83F-4C42-8E55-56B2E6E2B201}"/>
                  </a:ext>
                </a:extLst>
              </p:cNvPr>
              <p:cNvSpPr txBox="1"/>
              <p:nvPr/>
            </p:nvSpPr>
            <p:spPr>
              <a:xfrm>
                <a:off x="8739122" y="2639767"/>
                <a:ext cx="1317318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090CE5D-E83F-4C42-8E55-56B2E6E2B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122" y="2639767"/>
                <a:ext cx="1317318" cy="11530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D3A39EF-393E-433C-ABC3-2077D3EF74B3}"/>
                  </a:ext>
                </a:extLst>
              </p:cNvPr>
              <p:cNvSpPr txBox="1"/>
              <p:nvPr/>
            </p:nvSpPr>
            <p:spPr>
              <a:xfrm>
                <a:off x="983432" y="4169741"/>
                <a:ext cx="1152128" cy="1153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２７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D3A39EF-393E-433C-ABC3-2077D3EF7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4169741"/>
                <a:ext cx="1152128" cy="11535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7A03ED4-1EFB-4437-A396-8526916D037F}"/>
                  </a:ext>
                </a:extLst>
              </p:cNvPr>
              <p:cNvSpPr txBox="1"/>
              <p:nvPr/>
            </p:nvSpPr>
            <p:spPr>
              <a:xfrm>
                <a:off x="2135560" y="4169741"/>
                <a:ext cx="1317318" cy="11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7A03ED4-1EFB-4437-A396-8526916D0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560" y="4169741"/>
                <a:ext cx="1317318" cy="11638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B29A053-0CC1-47CE-9F62-9B6F6D7157ED}"/>
                  </a:ext>
                </a:extLst>
              </p:cNvPr>
              <p:cNvSpPr txBox="1"/>
              <p:nvPr/>
            </p:nvSpPr>
            <p:spPr>
              <a:xfrm>
                <a:off x="4285213" y="4169741"/>
                <a:ext cx="1152128" cy="11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３６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B29A053-0CC1-47CE-9F62-9B6F6D715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213" y="4169741"/>
                <a:ext cx="1152128" cy="11638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5C8FFA8-A83A-4E52-BDBB-CF2B2CFFD6F3}"/>
                  </a:ext>
                </a:extLst>
              </p:cNvPr>
              <p:cNvSpPr txBox="1"/>
              <p:nvPr/>
            </p:nvSpPr>
            <p:spPr>
              <a:xfrm>
                <a:off x="5437341" y="4169741"/>
                <a:ext cx="1317318" cy="1152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5C8FFA8-A83A-4E52-BDBB-CF2B2CFFD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341" y="4169741"/>
                <a:ext cx="1317318" cy="11523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ECB1F10-FF0E-49E9-BFA2-032AE8145371}"/>
                  </a:ext>
                </a:extLst>
              </p:cNvPr>
              <p:cNvSpPr txBox="1"/>
              <p:nvPr/>
            </p:nvSpPr>
            <p:spPr>
              <a:xfrm>
                <a:off x="7586994" y="4169741"/>
                <a:ext cx="1152128" cy="1165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４０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６０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ECB1F10-FF0E-49E9-BFA2-032AE8145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994" y="4169741"/>
                <a:ext cx="1152128" cy="11650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21DC8B7-D13B-4223-B357-2D469D4C7D6D}"/>
                  </a:ext>
                </a:extLst>
              </p:cNvPr>
              <p:cNvSpPr txBox="1"/>
              <p:nvPr/>
            </p:nvSpPr>
            <p:spPr>
              <a:xfrm>
                <a:off x="8739122" y="4169741"/>
                <a:ext cx="1317318" cy="1153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21DC8B7-D13B-4223-B357-2D469D4C7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122" y="4169741"/>
                <a:ext cx="1317318" cy="11535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817AC3-9081-41AA-8325-344A708886D7}"/>
              </a:ext>
            </a:extLst>
          </p:cNvPr>
          <p:cNvSpPr txBox="1"/>
          <p:nvPr/>
        </p:nvSpPr>
        <p:spPr>
          <a:xfrm>
            <a:off x="4211411" y="5590691"/>
            <a:ext cx="72659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２回以上に分けてわるときは、</a:t>
            </a:r>
            <a:endParaRPr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途中の数字が人によって異なります。</a:t>
            </a:r>
            <a:endParaRPr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0DA3113-6595-4DA3-9214-9DB8E414345A}"/>
              </a:ext>
            </a:extLst>
          </p:cNvPr>
          <p:cNvCxnSpPr>
            <a:cxnSpLocks/>
          </p:cNvCxnSpPr>
          <p:nvPr/>
        </p:nvCxnSpPr>
        <p:spPr>
          <a:xfrm>
            <a:off x="8292244" y="4274121"/>
            <a:ext cx="331579" cy="1131592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85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E599781-6C49-4FA3-A6C1-A1BBA71148F4}"/>
              </a:ext>
            </a:extLst>
          </p:cNvPr>
          <p:cNvSpPr txBox="1"/>
          <p:nvPr/>
        </p:nvSpPr>
        <p:spPr>
          <a:xfrm>
            <a:off x="850224" y="728700"/>
            <a:ext cx="9746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同じ大きさの分数を作ってみましょう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983432" y="2031140"/>
                <a:ext cx="2469446" cy="129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num>
                        <m:den>
                          <m:r>
                            <a:rPr lang="ja-JP" altLang="en-US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  <m:r>
                        <a:rPr lang="ja-JP" altLang="en-US" sz="40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num>
                        <m:den/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2031140"/>
                <a:ext cx="2469446" cy="12908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7D4E946-CF1B-45CE-9C55-AC5C006AD8B1}"/>
                  </a:ext>
                </a:extLst>
              </p:cNvPr>
              <p:cNvSpPr txBox="1"/>
              <p:nvPr/>
            </p:nvSpPr>
            <p:spPr>
              <a:xfrm>
                <a:off x="4285212" y="2031140"/>
                <a:ext cx="3049192" cy="1156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/>
                      <m:den>
                        <m:r>
                          <a:rPr lang="en-US" altLang="ja-JP" sz="4000" b="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  </m:t>
                        </m:r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  <m:r>
                          <a:rPr lang="en-US" altLang="ja-JP" sz="4000" b="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  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7D4E946-CF1B-45CE-9C55-AC5C006AD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212" y="2031140"/>
                <a:ext cx="3049192" cy="1156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4A4441E-64D2-471B-B616-F1ED0CE41EE5}"/>
                  </a:ext>
                </a:extLst>
              </p:cNvPr>
              <p:cNvSpPr txBox="1"/>
              <p:nvPr/>
            </p:nvSpPr>
            <p:spPr>
              <a:xfrm>
                <a:off x="7586994" y="2031140"/>
                <a:ext cx="2469446" cy="1297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  <m:r>
                        <a:rPr lang="ja-JP" altLang="en-US" sz="40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/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１２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4A4441E-64D2-471B-B616-F1ED0CE41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994" y="2031140"/>
                <a:ext cx="2469446" cy="12979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7A03ED4-1EFB-4437-A396-8526916D037F}"/>
                  </a:ext>
                </a:extLst>
              </p:cNvPr>
              <p:cNvSpPr txBox="1"/>
              <p:nvPr/>
            </p:nvSpPr>
            <p:spPr>
              <a:xfrm>
                <a:off x="1110801" y="4284107"/>
                <a:ext cx="4157107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/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２１</m:t>
                        </m:r>
                      </m:den>
                    </m:f>
                    <m:r>
                      <m:rPr>
                        <m:nor/>
                      </m:rPr>
                      <a:rPr lang="ja-JP" altLang="en-US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１４</m:t>
                        </m:r>
                      </m:num>
                      <m:den/>
                    </m:f>
                  </m:oMath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7A03ED4-1EFB-4437-A396-8526916D0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801" y="4284107"/>
                <a:ext cx="4157107" cy="1154034"/>
              </a:xfrm>
              <a:prstGeom prst="rect">
                <a:avLst/>
              </a:prstGeom>
              <a:blipFill>
                <a:blip r:embed="rId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E8B1811F-7B13-4BCA-8FD9-5AFC5BF2554E}"/>
                  </a:ext>
                </a:extLst>
              </p:cNvPr>
              <p:cNvSpPr txBox="1"/>
              <p:nvPr/>
            </p:nvSpPr>
            <p:spPr>
              <a:xfrm>
                <a:off x="6101233" y="4284107"/>
                <a:ext cx="4157107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/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  <m:r>
                      <m:rPr>
                        <m:nor/>
                      </m:rPr>
                      <a:rPr lang="ja-JP" altLang="en-US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４０</m:t>
                        </m:r>
                      </m:num>
                      <m:den/>
                    </m:f>
                  </m:oMath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E8B1811F-7B13-4BCA-8FD9-5AFC5BF25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233" y="4284107"/>
                <a:ext cx="4157107" cy="1154034"/>
              </a:xfrm>
              <a:prstGeom prst="rect">
                <a:avLst/>
              </a:prstGeom>
              <a:blipFill>
                <a:blip r:embed="rId6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図 25">
            <a:extLst>
              <a:ext uri="{FF2B5EF4-FFF2-40B4-BE49-F238E27FC236}">
                <a16:creationId xmlns:a16="http://schemas.microsoft.com/office/drawing/2014/main" id="{DF44CB9F-168E-46EA-862C-77243EFA0E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2755" y="3200188"/>
            <a:ext cx="1573066" cy="461727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1CA4B8EC-5036-41CB-9A81-5AF20D32B1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3519" y="1614681"/>
            <a:ext cx="1409271" cy="416459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441AD335-1DA8-48A4-8A0F-DE52D7C148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1653" y="3298078"/>
            <a:ext cx="1449438" cy="461727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2EA0DF0D-F38B-413E-BAA9-7AEDFC67D8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3120" y="5476845"/>
            <a:ext cx="1449438" cy="461727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F604E4F7-914A-4507-AC42-90DC595954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1473352" y="5472750"/>
            <a:ext cx="1449438" cy="461725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67306AAF-ABD7-409B-8937-3094A709CA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2790" y="3941803"/>
            <a:ext cx="1661042" cy="416459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99B4CC2F-28DC-4B06-B412-81D1C1F11F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5821" y="3833835"/>
            <a:ext cx="3125270" cy="524427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B912765-32E5-4854-B1D5-9C9402E0D7E1}"/>
              </a:ext>
            </a:extLst>
          </p:cNvPr>
          <p:cNvSpPr txBox="1"/>
          <p:nvPr/>
        </p:nvSpPr>
        <p:spPr>
          <a:xfrm>
            <a:off x="8973581" y="4913817"/>
            <a:ext cx="125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4000" dirty="0">
                <a:solidFill>
                  <a:srgbClr val="FF00FF"/>
                </a:solidFill>
              </a:rPr>
              <a:t>３０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ADDD046-1CE7-4869-ADA4-9C8AFEC6C4AE}"/>
              </a:ext>
            </a:extLst>
          </p:cNvPr>
          <p:cNvSpPr txBox="1"/>
          <p:nvPr/>
        </p:nvSpPr>
        <p:spPr>
          <a:xfrm>
            <a:off x="2196679" y="2773372"/>
            <a:ext cx="125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4000" dirty="0">
                <a:solidFill>
                  <a:srgbClr val="FF00FF"/>
                </a:solidFill>
              </a:rPr>
              <a:t>１５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E1EC4B8-9F2B-4247-BE37-01AE4BBAE2F8}"/>
              </a:ext>
            </a:extLst>
          </p:cNvPr>
          <p:cNvSpPr txBox="1"/>
          <p:nvPr/>
        </p:nvSpPr>
        <p:spPr>
          <a:xfrm>
            <a:off x="6155745" y="2046070"/>
            <a:ext cx="746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4000" dirty="0">
                <a:solidFill>
                  <a:srgbClr val="FF00FF"/>
                </a:solidFill>
              </a:rPr>
              <a:t>１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A8AE3B6-FD71-4C68-A4BF-9BF7A3ED0BD7}"/>
              </a:ext>
            </a:extLst>
          </p:cNvPr>
          <p:cNvSpPr txBox="1"/>
          <p:nvPr/>
        </p:nvSpPr>
        <p:spPr>
          <a:xfrm>
            <a:off x="8773208" y="2057193"/>
            <a:ext cx="125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4000" dirty="0">
                <a:solidFill>
                  <a:srgbClr val="FF00FF"/>
                </a:solidFill>
              </a:rPr>
              <a:t>１８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4455E7C-D2F7-4279-A65C-BA85EF908B2B}"/>
              </a:ext>
            </a:extLst>
          </p:cNvPr>
          <p:cNvSpPr txBox="1"/>
          <p:nvPr/>
        </p:nvSpPr>
        <p:spPr>
          <a:xfrm>
            <a:off x="1081727" y="4284107"/>
            <a:ext cx="746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4000" dirty="0">
                <a:solidFill>
                  <a:srgbClr val="FF00FF"/>
                </a:solidFill>
              </a:rPr>
              <a:t>１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3CD417D-3C1D-4B08-AAF8-C133A26BA8E4}"/>
              </a:ext>
            </a:extLst>
          </p:cNvPr>
          <p:cNvSpPr txBox="1"/>
          <p:nvPr/>
        </p:nvSpPr>
        <p:spPr>
          <a:xfrm>
            <a:off x="3955732" y="4929150"/>
            <a:ext cx="125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4000" dirty="0">
                <a:solidFill>
                  <a:srgbClr val="FF00FF"/>
                </a:solidFill>
              </a:rPr>
              <a:t>４２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B7989BC-106C-464A-ABCC-16509A15B185}"/>
              </a:ext>
            </a:extLst>
          </p:cNvPr>
          <p:cNvSpPr txBox="1"/>
          <p:nvPr/>
        </p:nvSpPr>
        <p:spPr>
          <a:xfrm>
            <a:off x="7247839" y="4284107"/>
            <a:ext cx="125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4000" dirty="0">
                <a:solidFill>
                  <a:srgbClr val="FF00FF"/>
                </a:solidFill>
              </a:rPr>
              <a:t>２０</a:t>
            </a:r>
          </a:p>
        </p:txBody>
      </p:sp>
    </p:spTree>
    <p:extLst>
      <p:ext uri="{BB962C8B-B14F-4D97-AF65-F5344CB8AC3E}">
        <p14:creationId xmlns:p14="http://schemas.microsoft.com/office/powerpoint/2010/main" val="236220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E599781-6C49-4FA3-A6C1-A1BBA71148F4}"/>
              </a:ext>
            </a:extLst>
          </p:cNvPr>
          <p:cNvSpPr txBox="1"/>
          <p:nvPr/>
        </p:nvSpPr>
        <p:spPr>
          <a:xfrm>
            <a:off x="654722" y="578977"/>
            <a:ext cx="11269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分母を同じ分数にすることを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通分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する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という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/>
              <p:nvPr/>
            </p:nvSpPr>
            <p:spPr>
              <a:xfrm>
                <a:off x="1132894" y="2250195"/>
                <a:ext cx="832334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D22022-1517-4CA3-9C2B-C8AC806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894" y="2250195"/>
                <a:ext cx="832334" cy="11540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4A4441E-64D2-471B-B616-F1ED0CE41EE5}"/>
                  </a:ext>
                </a:extLst>
              </p:cNvPr>
              <p:cNvSpPr txBox="1"/>
              <p:nvPr/>
            </p:nvSpPr>
            <p:spPr>
              <a:xfrm>
                <a:off x="5609309" y="2250195"/>
                <a:ext cx="2016224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4A4441E-64D2-471B-B616-F1ED0CE41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309" y="2250195"/>
                <a:ext cx="2016224" cy="11540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7A03ED4-1EFB-4437-A396-8526916D037F}"/>
                  </a:ext>
                </a:extLst>
              </p:cNvPr>
              <p:cNvSpPr txBox="1"/>
              <p:nvPr/>
            </p:nvSpPr>
            <p:spPr>
              <a:xfrm>
                <a:off x="1132894" y="4473116"/>
                <a:ext cx="832334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</a:t>
                </a:r>
                <a:endParaRPr kumimoji="1"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7A03ED4-1EFB-4437-A396-8526916D0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894" y="4473116"/>
                <a:ext cx="832334" cy="1155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1164F0E-F46F-4EF8-9650-B67F51B91E86}"/>
                  </a:ext>
                </a:extLst>
              </p:cNvPr>
              <p:cNvSpPr txBox="1"/>
              <p:nvPr/>
            </p:nvSpPr>
            <p:spPr>
              <a:xfrm>
                <a:off x="2028338" y="2250195"/>
                <a:ext cx="1290838" cy="1165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1164F0E-F46F-4EF8-9650-B67F51B91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338" y="2250195"/>
                <a:ext cx="1290838" cy="11650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9D92A30D-480B-4B46-97BE-C0A14E72AEB6}"/>
                  </a:ext>
                </a:extLst>
              </p:cNvPr>
              <p:cNvSpPr txBox="1"/>
              <p:nvPr/>
            </p:nvSpPr>
            <p:spPr>
              <a:xfrm>
                <a:off x="3873803" y="2250195"/>
                <a:ext cx="1290838" cy="11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9D92A30D-480B-4B46-97BE-C0A14E72A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803" y="2250195"/>
                <a:ext cx="1290838" cy="11638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99D0225-511E-4C3E-B6F4-808427ACC113}"/>
                  </a:ext>
                </a:extLst>
              </p:cNvPr>
              <p:cNvSpPr txBox="1"/>
              <p:nvPr/>
            </p:nvSpPr>
            <p:spPr>
              <a:xfrm>
                <a:off x="5676533" y="4498467"/>
                <a:ext cx="2016224" cy="1153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99D0225-511E-4C3E-B6F4-808427ACC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533" y="4498467"/>
                <a:ext cx="2016224" cy="11535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2204AD0E-5E62-4D79-AC0B-622094935C7D}"/>
                  </a:ext>
                </a:extLst>
              </p:cNvPr>
              <p:cNvSpPr txBox="1"/>
              <p:nvPr/>
            </p:nvSpPr>
            <p:spPr>
              <a:xfrm>
                <a:off x="3228384" y="4498467"/>
                <a:ext cx="1290838" cy="1162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</a:t>
                </a: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2204AD0E-5E62-4D79-AC0B-622094935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384" y="4498467"/>
                <a:ext cx="1290838" cy="11628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27D6024-B0D8-46C9-8FEB-7760B228EA2F}"/>
              </a:ext>
            </a:extLst>
          </p:cNvPr>
          <p:cNvSpPr txBox="1"/>
          <p:nvPr/>
        </p:nvSpPr>
        <p:spPr>
          <a:xfrm>
            <a:off x="2332432" y="1603864"/>
            <a:ext cx="106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600" dirty="0">
                <a:solidFill>
                  <a:srgbClr val="0000FF"/>
                </a:solidFill>
              </a:rPr>
              <a:t>×2</a:t>
            </a:r>
            <a:endParaRPr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11A88E7-7C24-44E4-A293-497882BC3B94}"/>
              </a:ext>
            </a:extLst>
          </p:cNvPr>
          <p:cNvSpPr txBox="1"/>
          <p:nvPr/>
        </p:nvSpPr>
        <p:spPr>
          <a:xfrm>
            <a:off x="4142711" y="1627689"/>
            <a:ext cx="106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600" dirty="0">
                <a:solidFill>
                  <a:srgbClr val="0000FF"/>
                </a:solidFill>
              </a:rPr>
              <a:t>×3</a:t>
            </a:r>
            <a:endParaRPr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684747D-72A1-4E16-B8FF-DDEFC05A763C}"/>
              </a:ext>
            </a:extLst>
          </p:cNvPr>
          <p:cNvSpPr txBox="1"/>
          <p:nvPr/>
        </p:nvSpPr>
        <p:spPr>
          <a:xfrm>
            <a:off x="6289348" y="1603864"/>
            <a:ext cx="106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600" dirty="0">
                <a:solidFill>
                  <a:srgbClr val="0000FF"/>
                </a:solidFill>
              </a:rPr>
              <a:t>×4</a:t>
            </a:r>
            <a:endParaRPr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92FD261-A355-4C5F-B912-DAC474E0042D}"/>
              </a:ext>
            </a:extLst>
          </p:cNvPr>
          <p:cNvSpPr txBox="1"/>
          <p:nvPr/>
        </p:nvSpPr>
        <p:spPr>
          <a:xfrm>
            <a:off x="3596489" y="3866754"/>
            <a:ext cx="106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600" dirty="0">
                <a:solidFill>
                  <a:srgbClr val="0000FF"/>
                </a:solidFill>
              </a:rPr>
              <a:t>×2</a:t>
            </a:r>
            <a:endParaRPr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C088073-4737-409C-B005-7D00C99CD761}"/>
              </a:ext>
            </a:extLst>
          </p:cNvPr>
          <p:cNvSpPr txBox="1"/>
          <p:nvPr/>
        </p:nvSpPr>
        <p:spPr>
          <a:xfrm>
            <a:off x="6289348" y="3854042"/>
            <a:ext cx="106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600" dirty="0">
                <a:solidFill>
                  <a:srgbClr val="0000FF"/>
                </a:solidFill>
              </a:rPr>
              <a:t>×3</a:t>
            </a:r>
            <a:endParaRPr lang="ja-JP" altLang="en-US" sz="3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ACFC797-6BBE-4579-BDDD-A5940928FA21}"/>
                  </a:ext>
                </a:extLst>
              </p:cNvPr>
              <p:cNvSpPr txBox="1"/>
              <p:nvPr/>
            </p:nvSpPr>
            <p:spPr>
              <a:xfrm>
                <a:off x="8642553" y="2250195"/>
                <a:ext cx="2016224" cy="1163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１６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ACFC797-6BBE-4579-BDDD-A5940928F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553" y="2250195"/>
                <a:ext cx="2016224" cy="1163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B8DC4C16-4638-4949-B973-1FF74BD4F252}"/>
                  </a:ext>
                </a:extLst>
              </p:cNvPr>
              <p:cNvSpPr txBox="1"/>
              <p:nvPr/>
            </p:nvSpPr>
            <p:spPr>
              <a:xfrm>
                <a:off x="8660058" y="4498467"/>
                <a:ext cx="2016224" cy="1156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１８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B8DC4C16-4638-4949-B973-1FF74BD4F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058" y="4498467"/>
                <a:ext cx="2016224" cy="115679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1462CBA-B240-4BEB-91F7-D7CF9C4D353F}"/>
              </a:ext>
            </a:extLst>
          </p:cNvPr>
          <p:cNvSpPr txBox="1"/>
          <p:nvPr/>
        </p:nvSpPr>
        <p:spPr>
          <a:xfrm>
            <a:off x="9325673" y="1603864"/>
            <a:ext cx="106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600" dirty="0">
                <a:solidFill>
                  <a:srgbClr val="0000FF"/>
                </a:solidFill>
              </a:rPr>
              <a:t>×8</a:t>
            </a:r>
            <a:endParaRPr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4EB6AAA-43EF-4A2A-9A71-558E149F243E}"/>
              </a:ext>
            </a:extLst>
          </p:cNvPr>
          <p:cNvSpPr txBox="1"/>
          <p:nvPr/>
        </p:nvSpPr>
        <p:spPr>
          <a:xfrm>
            <a:off x="9408817" y="3870975"/>
            <a:ext cx="106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600" dirty="0">
                <a:solidFill>
                  <a:srgbClr val="0000FF"/>
                </a:solidFill>
              </a:rPr>
              <a:t>×6</a:t>
            </a:r>
            <a:endParaRPr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7058D97-990B-4BA5-9BE9-DD946FC38062}"/>
              </a:ext>
            </a:extLst>
          </p:cNvPr>
          <p:cNvSpPr txBox="1"/>
          <p:nvPr/>
        </p:nvSpPr>
        <p:spPr>
          <a:xfrm>
            <a:off x="803412" y="6017654"/>
            <a:ext cx="1087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ja-JP" altLang="en-US" sz="36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の公倍数で通分できる。最小公倍数だと一番小さい。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四角形: 対角を丸める 2">
            <a:extLst>
              <a:ext uri="{FF2B5EF4-FFF2-40B4-BE49-F238E27FC236}">
                <a16:creationId xmlns:a16="http://schemas.microsoft.com/office/drawing/2014/main" id="{E3F9CA7E-AD0B-4AC6-BD14-C2EF47CC56B1}"/>
              </a:ext>
            </a:extLst>
          </p:cNvPr>
          <p:cNvSpPr/>
          <p:nvPr/>
        </p:nvSpPr>
        <p:spPr>
          <a:xfrm>
            <a:off x="5676533" y="1498141"/>
            <a:ext cx="1884110" cy="4343127"/>
          </a:xfrm>
          <a:prstGeom prst="round2Diag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対角を丸める 20">
            <a:extLst>
              <a:ext uri="{FF2B5EF4-FFF2-40B4-BE49-F238E27FC236}">
                <a16:creationId xmlns:a16="http://schemas.microsoft.com/office/drawing/2014/main" id="{D5095D91-4FB0-4DF6-95D0-4AC32125ECFD}"/>
              </a:ext>
            </a:extLst>
          </p:cNvPr>
          <p:cNvSpPr/>
          <p:nvPr/>
        </p:nvSpPr>
        <p:spPr>
          <a:xfrm>
            <a:off x="8660058" y="1498141"/>
            <a:ext cx="1884110" cy="4343127"/>
          </a:xfrm>
          <a:prstGeom prst="round2Diag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10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  <p:bldP spid="24" grpId="0"/>
      <p:bldP spid="30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3" grpId="0" animBg="1"/>
      <p:bldP spid="21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2381</Words>
  <Application>Microsoft Office PowerPoint</Application>
  <PresentationFormat>ワイド画面</PresentationFormat>
  <Paragraphs>669</Paragraphs>
  <Slides>52</Slides>
  <Notes>37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52</vt:i4>
      </vt:variant>
    </vt:vector>
  </HeadingPairs>
  <TitlesOfParts>
    <vt:vector size="58" baseType="lpstr">
      <vt:lpstr>Arial</vt:lpstr>
      <vt:lpstr>游ゴシック Light</vt:lpstr>
      <vt:lpstr>UD デジタル 教科書体 NP-B</vt:lpstr>
      <vt:lpstr>Cambria Math</vt:lpstr>
      <vt:lpstr>游ゴシック</vt:lpstr>
      <vt:lpstr>Office テーマ</vt:lpstr>
      <vt:lpstr>５年生分数１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５年生分数１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tutomu ito</cp:lastModifiedBy>
  <cp:revision>2</cp:revision>
  <dcterms:created xsi:type="dcterms:W3CDTF">2020-11-03T11:54:26Z</dcterms:created>
  <dcterms:modified xsi:type="dcterms:W3CDTF">2025-03-26T09:24:46Z</dcterms:modified>
</cp:coreProperties>
</file>