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578" r:id="rId3"/>
    <p:sldId id="262" r:id="rId4"/>
    <p:sldId id="579" r:id="rId5"/>
    <p:sldId id="580" r:id="rId6"/>
    <p:sldId id="413" r:id="rId7"/>
    <p:sldId id="415" r:id="rId8"/>
    <p:sldId id="416" r:id="rId9"/>
    <p:sldId id="369" r:id="rId10"/>
    <p:sldId id="370" r:id="rId11"/>
    <p:sldId id="371" r:id="rId12"/>
    <p:sldId id="263" r:id="rId13"/>
    <p:sldId id="582" r:id="rId14"/>
    <p:sldId id="273" r:id="rId15"/>
    <p:sldId id="292" r:id="rId16"/>
    <p:sldId id="297" r:id="rId17"/>
    <p:sldId id="296" r:id="rId18"/>
    <p:sldId id="293" r:id="rId19"/>
    <p:sldId id="295" r:id="rId20"/>
    <p:sldId id="298" r:id="rId21"/>
    <p:sldId id="294" r:id="rId22"/>
    <p:sldId id="271" r:id="rId23"/>
    <p:sldId id="287" r:id="rId24"/>
    <p:sldId id="288" r:id="rId25"/>
    <p:sldId id="303" r:id="rId26"/>
    <p:sldId id="299" r:id="rId27"/>
    <p:sldId id="581" r:id="rId28"/>
    <p:sldId id="304" r:id="rId29"/>
    <p:sldId id="365" r:id="rId30"/>
    <p:sldId id="375" r:id="rId31"/>
    <p:sldId id="358" r:id="rId32"/>
    <p:sldId id="364" r:id="rId33"/>
    <p:sldId id="367" r:id="rId34"/>
    <p:sldId id="583" r:id="rId35"/>
  </p:sldIdLst>
  <p:sldSz cx="12192000" cy="6858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UD デジタル 教科書体 NP-B" panose="02020700000000000000" pitchFamily="18" charset="-128"/>
      <p:bold r:id="rId38"/>
    </p:embeddedFont>
    <p:embeddedFont>
      <p:font typeface="游ゴシック" panose="020B0400000000000000" pitchFamily="50" charset="-128"/>
      <p:regular r:id="rId39"/>
      <p:bold r:id="rId40"/>
    </p:embeddedFont>
    <p:embeddedFont>
      <p:font typeface="游ゴシック Light" panose="020B0300000000000000" pitchFamily="50" charset="-128"/>
      <p:regular r:id="rId4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3366FF"/>
    <a:srgbClr val="FF00FF"/>
    <a:srgbClr val="FFFFCC"/>
    <a:srgbClr val="FF7C80"/>
    <a:srgbClr val="FF0000"/>
    <a:srgbClr val="00FFCC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76" y="52"/>
      </p:cViewPr>
      <p:guideLst>
        <p:guide orient="horz" pos="2251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9537-0728-4E4B-B345-151AFFD49A85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AA6A-0EEE-4A78-867E-31E087706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0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7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55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48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80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61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13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中学校では、循環小数の表し方を学習します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6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6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7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DC4-9CA7-47E3-8E24-1A518E732FDC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1.png"/><Relationship Id="rId7" Type="http://schemas.openxmlformats.org/officeDocument/2006/relationships/image" Target="../media/image1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1.png"/><Relationship Id="rId4" Type="http://schemas.openxmlformats.org/officeDocument/2006/relationships/image" Target="../media/image2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38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3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41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5" Type="http://schemas.openxmlformats.org/officeDocument/2006/relationships/image" Target="../media/image280.png"/><Relationship Id="rId4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1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6.png"/><Relationship Id="rId5" Type="http://schemas.openxmlformats.org/officeDocument/2006/relationships/image" Target="../media/image52.png"/><Relationship Id="rId10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24157"/>
            <a:ext cx="9144000" cy="1942475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５年生分数２</a:t>
            </a: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9035B1B9-E73D-4E68-86B1-6EA1465C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0" y="3305393"/>
            <a:ext cx="1669563" cy="16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2249255" y="3305393"/>
            <a:ext cx="953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整数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整数の商を分数で表すこと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分数と小数の関係を理解すること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分数を使って何倍を表すこと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8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 2">
            <a:extLst>
              <a:ext uri="{FF2B5EF4-FFF2-40B4-BE49-F238E27FC236}">
                <a16:creationId xmlns:a16="http://schemas.microsoft.com/office/drawing/2014/main" id="{0CA1D7A9-3EA9-4AFB-97B4-F0C079A77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64241"/>
              </p:ext>
            </p:extLst>
          </p:nvPr>
        </p:nvGraphicFramePr>
        <p:xfrm>
          <a:off x="1474853" y="4441297"/>
          <a:ext cx="8128002" cy="584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753934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60307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652048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20065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137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70796249"/>
                    </a:ext>
                  </a:extLst>
                </a:gridCol>
              </a:tblGrid>
              <a:tr h="5847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2968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666820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３人で２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のジュースを平等に分けました。１人分は？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3101497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分数：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655F6-B967-4312-AF5C-16CA549E2129}"/>
              </a:ext>
            </a:extLst>
          </p:cNvPr>
          <p:cNvSpPr txBox="1"/>
          <p:nvPr/>
        </p:nvSpPr>
        <p:spPr>
          <a:xfrm>
            <a:off x="9763932" y="2231341"/>
            <a:ext cx="200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0.66…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E5F51B4-4B6A-4CD6-960E-2A2F43555454}"/>
                  </a:ext>
                </a:extLst>
              </p:cNvPr>
              <p:cNvSpPr txBox="1"/>
              <p:nvPr/>
            </p:nvSpPr>
            <p:spPr>
              <a:xfrm>
                <a:off x="2585805" y="2825929"/>
                <a:ext cx="9186989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同じ大きさに３等分したので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が　 こ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E5F51B4-4B6A-4CD6-960E-2A2F4355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805" y="2825929"/>
                <a:ext cx="9186989" cy="1150764"/>
              </a:xfrm>
              <a:prstGeom prst="rect">
                <a:avLst/>
              </a:prstGeom>
              <a:blipFill>
                <a:blip r:embed="rId2"/>
                <a:stretch>
                  <a:fillRect l="-2322" r="-132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E9195E-DF0D-4DCA-9982-6C8E332A7CD5}"/>
              </a:ext>
            </a:extLst>
          </p:cNvPr>
          <p:cNvSpPr txBox="1"/>
          <p:nvPr/>
        </p:nvSpPr>
        <p:spPr>
          <a:xfrm>
            <a:off x="921903" y="2214008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小数：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37D497-0C29-4E29-90BA-379728BC79D4}"/>
              </a:ext>
            </a:extLst>
          </p:cNvPr>
          <p:cNvSpPr txBox="1"/>
          <p:nvPr/>
        </p:nvSpPr>
        <p:spPr>
          <a:xfrm>
            <a:off x="2585806" y="2231341"/>
            <a:ext cx="7178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を３つに分けて２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３より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8B2D69-BE89-4D35-8FFA-F4EA1D87045B}"/>
              </a:ext>
            </a:extLst>
          </p:cNvPr>
          <p:cNvSpPr txBox="1"/>
          <p:nvPr/>
        </p:nvSpPr>
        <p:spPr>
          <a:xfrm>
            <a:off x="5889225" y="5821144"/>
            <a:ext cx="223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695B652-CB49-4686-B2C6-0F5814B1D808}"/>
                  </a:ext>
                </a:extLst>
              </p:cNvPr>
              <p:cNvSpPr txBox="1"/>
              <p:nvPr/>
            </p:nvSpPr>
            <p:spPr>
              <a:xfrm>
                <a:off x="7819806" y="5477278"/>
                <a:ext cx="2234359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695B652-CB49-4686-B2C6-0F5814B1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806" y="5477278"/>
                <a:ext cx="2234359" cy="1150764"/>
              </a:xfrm>
              <a:prstGeom prst="rect">
                <a:avLst/>
              </a:prstGeom>
              <a:blipFill>
                <a:blip r:embed="rId3"/>
                <a:stretch>
                  <a:fillRect r="-765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79D14F0-4D51-48B2-8F59-D7E8C6337569}"/>
                  </a:ext>
                </a:extLst>
              </p:cNvPr>
              <p:cNvSpPr txBox="1"/>
              <p:nvPr/>
            </p:nvSpPr>
            <p:spPr>
              <a:xfrm>
                <a:off x="1737914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79D14F0-4D51-48B2-8F59-D7E8C6337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14" y="4356676"/>
                <a:ext cx="898998" cy="727379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954F76C-3D51-4749-BAC6-955295C55D02}"/>
              </a:ext>
            </a:extLst>
          </p:cNvPr>
          <p:cNvSpPr txBox="1"/>
          <p:nvPr/>
        </p:nvSpPr>
        <p:spPr>
          <a:xfrm>
            <a:off x="5243398" y="5084055"/>
            <a:ext cx="76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8C88B7-4A1F-4107-9A53-BEB697D03353}"/>
              </a:ext>
            </a:extLst>
          </p:cNvPr>
          <p:cNvSpPr txBox="1"/>
          <p:nvPr/>
        </p:nvSpPr>
        <p:spPr>
          <a:xfrm>
            <a:off x="9234538" y="5026071"/>
            <a:ext cx="76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31B637F-2FDE-499F-879C-4890D86D26A5}"/>
              </a:ext>
            </a:extLst>
          </p:cNvPr>
          <p:cNvCxnSpPr>
            <a:cxnSpLocks/>
          </p:cNvCxnSpPr>
          <p:nvPr/>
        </p:nvCxnSpPr>
        <p:spPr>
          <a:xfrm>
            <a:off x="4193947" y="4158688"/>
            <a:ext cx="0" cy="115031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430EADB-D5C9-445A-9435-5249AE5E60C4}"/>
              </a:ext>
            </a:extLst>
          </p:cNvPr>
          <p:cNvCxnSpPr>
            <a:cxnSpLocks/>
          </p:cNvCxnSpPr>
          <p:nvPr/>
        </p:nvCxnSpPr>
        <p:spPr>
          <a:xfrm>
            <a:off x="6906151" y="4158688"/>
            <a:ext cx="0" cy="115031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0DD0210-F361-4921-9EA7-7282519CAE24}"/>
                  </a:ext>
                </a:extLst>
              </p:cNvPr>
              <p:cNvSpPr txBox="1"/>
              <p:nvPr/>
            </p:nvSpPr>
            <p:spPr>
              <a:xfrm>
                <a:off x="3043629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0DD0210-F361-4921-9EA7-7282519C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29" y="4356676"/>
                <a:ext cx="898998" cy="727379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B25FD3B-BE80-4E5C-85CB-14E54190E76F}"/>
                  </a:ext>
                </a:extLst>
              </p:cNvPr>
              <p:cNvSpPr txBox="1"/>
              <p:nvPr/>
            </p:nvSpPr>
            <p:spPr>
              <a:xfrm>
                <a:off x="4398889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B25FD3B-BE80-4E5C-85CB-14E54190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9" y="4356676"/>
                <a:ext cx="898998" cy="727379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7AED0E8-57E8-489D-9EA8-CBD4D67E822F}"/>
                  </a:ext>
                </a:extLst>
              </p:cNvPr>
              <p:cNvSpPr txBox="1"/>
              <p:nvPr/>
            </p:nvSpPr>
            <p:spPr>
              <a:xfrm>
                <a:off x="5889225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7AED0E8-57E8-489D-9EA8-CBD4D67E8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25" y="4356676"/>
                <a:ext cx="898998" cy="727379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879712A-818E-4291-B6FD-B24F03FF7299}"/>
                  </a:ext>
                </a:extLst>
              </p:cNvPr>
              <p:cNvSpPr txBox="1"/>
              <p:nvPr/>
            </p:nvSpPr>
            <p:spPr>
              <a:xfrm>
                <a:off x="7168543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879712A-818E-4291-B6FD-B24F03FF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43" y="4356676"/>
                <a:ext cx="898998" cy="727379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20A3850-265D-4070-B52D-8520749B912A}"/>
                  </a:ext>
                </a:extLst>
              </p:cNvPr>
              <p:cNvSpPr txBox="1"/>
              <p:nvPr/>
            </p:nvSpPr>
            <p:spPr>
              <a:xfrm>
                <a:off x="8444518" y="4356676"/>
                <a:ext cx="898998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20A3850-265D-4070-B52D-8520749B9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8" y="4356676"/>
                <a:ext cx="898998" cy="727379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>
            <a:extLst>
              <a:ext uri="{FF2B5EF4-FFF2-40B4-BE49-F238E27FC236}">
                <a16:creationId xmlns:a16="http://schemas.microsoft.com/office/drawing/2014/main" id="{14F6C5BA-762B-4398-A371-02EDB57CC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156481" y="596292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DDA58507-C716-4F6E-AAB3-EBC9F330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737914" y="596292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8FD482-CE95-C0B4-2860-A31554EF22DD}"/>
              </a:ext>
            </a:extLst>
          </p:cNvPr>
          <p:cNvSpPr txBox="1"/>
          <p:nvPr/>
        </p:nvSpPr>
        <p:spPr>
          <a:xfrm>
            <a:off x="10448126" y="3109973"/>
            <a:ext cx="64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9F2A25E-B723-0B89-6D61-E188F69F1EFA}"/>
              </a:ext>
            </a:extLst>
          </p:cNvPr>
          <p:cNvCxnSpPr>
            <a:endCxn id="23" idx="2"/>
          </p:cNvCxnSpPr>
          <p:nvPr/>
        </p:nvCxnSpPr>
        <p:spPr>
          <a:xfrm>
            <a:off x="5538158" y="4441297"/>
            <a:ext cx="696" cy="58477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D9008-EA65-5EE6-5603-C42524C7430E}"/>
              </a:ext>
            </a:extLst>
          </p:cNvPr>
          <p:cNvCxnSpPr/>
          <p:nvPr/>
        </p:nvCxnSpPr>
        <p:spPr>
          <a:xfrm>
            <a:off x="9602855" y="4441297"/>
            <a:ext cx="696" cy="58477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8" grpId="0"/>
      <p:bldP spid="27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63B4F57-71D5-4F50-ABDC-CBBD69F82943}"/>
              </a:ext>
            </a:extLst>
          </p:cNvPr>
          <p:cNvSpPr/>
          <p:nvPr/>
        </p:nvSpPr>
        <p:spPr>
          <a:xfrm>
            <a:off x="1778398" y="4874919"/>
            <a:ext cx="7078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F9420E4-93B3-4F06-B7C7-1D18E298D5A2}"/>
              </a:ext>
            </a:extLst>
          </p:cNvPr>
          <p:cNvSpPr/>
          <p:nvPr/>
        </p:nvSpPr>
        <p:spPr>
          <a:xfrm>
            <a:off x="2489978" y="4874919"/>
            <a:ext cx="7078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D47EB8A-800F-4F50-9087-FEF4B9395A38}"/>
              </a:ext>
            </a:extLst>
          </p:cNvPr>
          <p:cNvSpPr/>
          <p:nvPr/>
        </p:nvSpPr>
        <p:spPr>
          <a:xfrm>
            <a:off x="3199878" y="4874919"/>
            <a:ext cx="7078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26B29EB-C5A1-40BB-A360-0E58C4C8D603}"/>
              </a:ext>
            </a:extLst>
          </p:cNvPr>
          <p:cNvSpPr/>
          <p:nvPr/>
        </p:nvSpPr>
        <p:spPr>
          <a:xfrm>
            <a:off x="1786142" y="1529205"/>
            <a:ext cx="70788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335B56-1E91-42D1-BD47-BDF4DFA09B9A}"/>
              </a:ext>
            </a:extLst>
          </p:cNvPr>
          <p:cNvSpPr txBox="1"/>
          <p:nvPr/>
        </p:nvSpPr>
        <p:spPr>
          <a:xfrm>
            <a:off x="6823442" y="1365519"/>
            <a:ext cx="223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859A53-A105-459E-BAA9-7A451E1280F7}"/>
              </a:ext>
            </a:extLst>
          </p:cNvPr>
          <p:cNvSpPr txBox="1"/>
          <p:nvPr/>
        </p:nvSpPr>
        <p:spPr>
          <a:xfrm>
            <a:off x="4357339" y="2227394"/>
            <a:ext cx="46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87791A2-96D4-4F3E-B78F-B2A3F00AB51E}"/>
                  </a:ext>
                </a:extLst>
              </p:cNvPr>
              <p:cNvSpPr txBox="1"/>
              <p:nvPr/>
            </p:nvSpPr>
            <p:spPr>
              <a:xfrm>
                <a:off x="8814225" y="1034862"/>
                <a:ext cx="10779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87791A2-96D4-4F3E-B78F-B2A3F00A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25" y="1034862"/>
                <a:ext cx="1077903" cy="1150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286DD66-F5DC-4D7A-9D56-C3F970C7AD25}"/>
              </a:ext>
            </a:extLst>
          </p:cNvPr>
          <p:cNvGrpSpPr/>
          <p:nvPr/>
        </p:nvGrpSpPr>
        <p:grpSpPr>
          <a:xfrm>
            <a:off x="1778398" y="1547178"/>
            <a:ext cx="2831544" cy="707886"/>
            <a:chOff x="1778398" y="2178477"/>
            <a:chExt cx="2831544" cy="7078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EC124CA-9869-4EF5-8EBB-3FC341F8CB14}"/>
                </a:ext>
              </a:extLst>
            </p:cNvPr>
            <p:cNvSpPr/>
            <p:nvPr/>
          </p:nvSpPr>
          <p:spPr>
            <a:xfrm>
              <a:off x="1778398" y="2178477"/>
              <a:ext cx="2831544" cy="707886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683DC44-1495-4D4F-857E-8165D3A799AD}"/>
                </a:ext>
              </a:extLst>
            </p:cNvPr>
            <p:cNvCxnSpPr>
              <a:stCxn id="13" idx="0"/>
              <a:endCxn id="13" idx="2"/>
            </p:cNvCxnSpPr>
            <p:nvPr/>
          </p:nvCxnSpPr>
          <p:spPr>
            <a:xfrm>
              <a:off x="3194170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08906F1-2E69-403F-AF68-EB5BD146976F}"/>
                </a:ext>
              </a:extLst>
            </p:cNvPr>
            <p:cNvCxnSpPr/>
            <p:nvPr/>
          </p:nvCxnSpPr>
          <p:spPr>
            <a:xfrm>
              <a:off x="3902056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61FDD43-8536-47A2-BD4A-2519852667F1}"/>
                </a:ext>
              </a:extLst>
            </p:cNvPr>
            <p:cNvCxnSpPr/>
            <p:nvPr/>
          </p:nvCxnSpPr>
          <p:spPr>
            <a:xfrm>
              <a:off x="2486284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8A7F6B-D809-42C8-88A3-FE782F1209A3}"/>
              </a:ext>
            </a:extLst>
          </p:cNvPr>
          <p:cNvSpPr txBox="1"/>
          <p:nvPr/>
        </p:nvSpPr>
        <p:spPr>
          <a:xfrm>
            <a:off x="784631" y="553740"/>
            <a:ext cx="817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年生の復習＞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等分すると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062066-9E23-419A-AE52-B25136C25683}"/>
              </a:ext>
            </a:extLst>
          </p:cNvPr>
          <p:cNvSpPr txBox="1"/>
          <p:nvPr/>
        </p:nvSpPr>
        <p:spPr>
          <a:xfrm>
            <a:off x="6895614" y="3612663"/>
            <a:ext cx="223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E82C54A-273B-488F-8BE4-5DA695B4090C}"/>
                  </a:ext>
                </a:extLst>
              </p:cNvPr>
              <p:cNvSpPr txBox="1"/>
              <p:nvPr/>
            </p:nvSpPr>
            <p:spPr>
              <a:xfrm>
                <a:off x="8845803" y="3282175"/>
                <a:ext cx="10779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E82C54A-273B-488F-8BE4-5DA695B40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803" y="3282175"/>
                <a:ext cx="1077903" cy="1150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2D1E5B-EBA9-4174-B622-5C4A0B08D1B9}"/>
              </a:ext>
            </a:extLst>
          </p:cNvPr>
          <p:cNvSpPr txBox="1"/>
          <p:nvPr/>
        </p:nvSpPr>
        <p:spPr>
          <a:xfrm>
            <a:off x="4357339" y="5633126"/>
            <a:ext cx="46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C751617-ED78-4707-8EB0-711490A6FB39}"/>
              </a:ext>
            </a:extLst>
          </p:cNvPr>
          <p:cNvGrpSpPr/>
          <p:nvPr/>
        </p:nvGrpSpPr>
        <p:grpSpPr>
          <a:xfrm>
            <a:off x="1778398" y="4874919"/>
            <a:ext cx="2831544" cy="707886"/>
            <a:chOff x="1778398" y="2178477"/>
            <a:chExt cx="2831544" cy="707886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EA826EA-DBBD-42E9-9813-0881D2D4083E}"/>
                </a:ext>
              </a:extLst>
            </p:cNvPr>
            <p:cNvSpPr/>
            <p:nvPr/>
          </p:nvSpPr>
          <p:spPr>
            <a:xfrm>
              <a:off x="1778398" y="2178477"/>
              <a:ext cx="2831544" cy="707886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95C5819-01C5-4C35-BC53-843E88BF929E}"/>
                </a:ext>
              </a:extLst>
            </p:cNvPr>
            <p:cNvCxnSpPr>
              <a:stCxn id="24" idx="0"/>
              <a:endCxn id="24" idx="2"/>
            </p:cNvCxnSpPr>
            <p:nvPr/>
          </p:nvCxnSpPr>
          <p:spPr>
            <a:xfrm>
              <a:off x="3194170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F50D4A7-A933-4377-8416-FB2CAD45D887}"/>
                </a:ext>
              </a:extLst>
            </p:cNvPr>
            <p:cNvCxnSpPr/>
            <p:nvPr/>
          </p:nvCxnSpPr>
          <p:spPr>
            <a:xfrm>
              <a:off x="3902056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BE67768-2660-4B28-B28F-431FC8834573}"/>
                </a:ext>
              </a:extLst>
            </p:cNvPr>
            <p:cNvCxnSpPr/>
            <p:nvPr/>
          </p:nvCxnSpPr>
          <p:spPr>
            <a:xfrm>
              <a:off x="2486284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BC5FD8F-0C4B-4542-AF3E-01F29A45839B}"/>
              </a:ext>
            </a:extLst>
          </p:cNvPr>
          <p:cNvGrpSpPr/>
          <p:nvPr/>
        </p:nvGrpSpPr>
        <p:grpSpPr>
          <a:xfrm>
            <a:off x="4609942" y="4874919"/>
            <a:ext cx="2831544" cy="707886"/>
            <a:chOff x="1778398" y="2178477"/>
            <a:chExt cx="2831544" cy="707886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BA83411-3E6E-4CC0-B39F-C6F369E0378B}"/>
                </a:ext>
              </a:extLst>
            </p:cNvPr>
            <p:cNvSpPr/>
            <p:nvPr/>
          </p:nvSpPr>
          <p:spPr>
            <a:xfrm>
              <a:off x="1778398" y="2178477"/>
              <a:ext cx="2831544" cy="707886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5C7BF1B-E61D-49F4-959F-0D1F85CD8A0F}"/>
                </a:ext>
              </a:extLst>
            </p:cNvPr>
            <p:cNvCxnSpPr>
              <a:stCxn id="29" idx="0"/>
              <a:endCxn id="29" idx="2"/>
            </p:cNvCxnSpPr>
            <p:nvPr/>
          </p:nvCxnSpPr>
          <p:spPr>
            <a:xfrm>
              <a:off x="3194170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8A92219-EFF9-42C7-BC63-DAB80307B465}"/>
                </a:ext>
              </a:extLst>
            </p:cNvPr>
            <p:cNvCxnSpPr/>
            <p:nvPr/>
          </p:nvCxnSpPr>
          <p:spPr>
            <a:xfrm>
              <a:off x="3902056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3D8C4CA-F358-41CA-97F5-8CD76FA85A46}"/>
                </a:ext>
              </a:extLst>
            </p:cNvPr>
            <p:cNvCxnSpPr/>
            <p:nvPr/>
          </p:nvCxnSpPr>
          <p:spPr>
            <a:xfrm>
              <a:off x="2486284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D49E2EA-DE57-41C5-82C6-84A4A257ED2E}"/>
              </a:ext>
            </a:extLst>
          </p:cNvPr>
          <p:cNvGrpSpPr/>
          <p:nvPr/>
        </p:nvGrpSpPr>
        <p:grpSpPr>
          <a:xfrm>
            <a:off x="7441486" y="4874919"/>
            <a:ext cx="2831544" cy="707886"/>
            <a:chOff x="1778398" y="2178477"/>
            <a:chExt cx="2831544" cy="707886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C5762D-A201-479E-BDF4-55080C82BB46}"/>
                </a:ext>
              </a:extLst>
            </p:cNvPr>
            <p:cNvSpPr/>
            <p:nvPr/>
          </p:nvSpPr>
          <p:spPr>
            <a:xfrm>
              <a:off x="1778398" y="2178477"/>
              <a:ext cx="2831544" cy="707886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8AEFA56-982F-4F89-A5BB-A889A3E959F1}"/>
                </a:ext>
              </a:extLst>
            </p:cNvPr>
            <p:cNvCxnSpPr>
              <a:stCxn id="34" idx="0"/>
              <a:endCxn id="34" idx="2"/>
            </p:cNvCxnSpPr>
            <p:nvPr/>
          </p:nvCxnSpPr>
          <p:spPr>
            <a:xfrm>
              <a:off x="3194170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E603C94C-6769-4A1F-B5AE-D5EBC092D112}"/>
                </a:ext>
              </a:extLst>
            </p:cNvPr>
            <p:cNvCxnSpPr/>
            <p:nvPr/>
          </p:nvCxnSpPr>
          <p:spPr>
            <a:xfrm>
              <a:off x="3902056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6CC71E15-991F-41B2-BEB2-ECB824176149}"/>
                </a:ext>
              </a:extLst>
            </p:cNvPr>
            <p:cNvCxnSpPr/>
            <p:nvPr/>
          </p:nvCxnSpPr>
          <p:spPr>
            <a:xfrm>
              <a:off x="2486284" y="2178477"/>
              <a:ext cx="0" cy="707886"/>
            </a:xfrm>
            <a:prstGeom prst="line">
              <a:avLst/>
            </a:prstGeom>
            <a:ln w="57150">
              <a:solidFill>
                <a:schemeClr val="accent4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F225D7B-C8C6-4FF8-99B7-F6245AC2FCA0}"/>
              </a:ext>
            </a:extLst>
          </p:cNvPr>
          <p:cNvSpPr txBox="1"/>
          <p:nvPr/>
        </p:nvSpPr>
        <p:spPr>
          <a:xfrm>
            <a:off x="7114301" y="5633126"/>
            <a:ext cx="46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C98A074-949E-4A79-A081-64FE3D9D69C5}"/>
              </a:ext>
            </a:extLst>
          </p:cNvPr>
          <p:cNvSpPr txBox="1"/>
          <p:nvPr/>
        </p:nvSpPr>
        <p:spPr>
          <a:xfrm>
            <a:off x="9945844" y="5633126"/>
            <a:ext cx="46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583577E-8449-4AFD-B099-14BE440E922B}"/>
              </a:ext>
            </a:extLst>
          </p:cNvPr>
          <p:cNvCxnSpPr/>
          <p:nvPr/>
        </p:nvCxnSpPr>
        <p:spPr>
          <a:xfrm>
            <a:off x="3913470" y="4704829"/>
            <a:ext cx="0" cy="11503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102C99D-FB61-4EC6-A46C-84B033836F81}"/>
              </a:ext>
            </a:extLst>
          </p:cNvPr>
          <p:cNvCxnSpPr/>
          <p:nvPr/>
        </p:nvCxnSpPr>
        <p:spPr>
          <a:xfrm>
            <a:off x="6044517" y="4704829"/>
            <a:ext cx="0" cy="11503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9FB2E4DD-5A3A-4AE7-B3E5-E5C0BDEB83F0}"/>
              </a:ext>
            </a:extLst>
          </p:cNvPr>
          <p:cNvCxnSpPr/>
          <p:nvPr/>
        </p:nvCxnSpPr>
        <p:spPr>
          <a:xfrm>
            <a:off x="8149372" y="4704829"/>
            <a:ext cx="0" cy="11503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3EBBA9-FE24-8743-8705-9D41D5533D8E}"/>
              </a:ext>
            </a:extLst>
          </p:cNvPr>
          <p:cNvSpPr txBox="1"/>
          <p:nvPr/>
        </p:nvSpPr>
        <p:spPr>
          <a:xfrm>
            <a:off x="784630" y="2848916"/>
            <a:ext cx="833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年生の学習＞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等分すると</a:t>
            </a:r>
          </a:p>
        </p:txBody>
      </p:sp>
    </p:spTree>
    <p:extLst>
      <p:ext uri="{BB962C8B-B14F-4D97-AF65-F5344CB8AC3E}">
        <p14:creationId xmlns:p14="http://schemas.microsoft.com/office/powerpoint/2010/main" val="6816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  <p:bldP spid="3" grpId="0"/>
      <p:bldP spid="4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957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次のわり算の答えを分数で答えましょう。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270BE5-D0B5-4890-B31C-573A20FC56C3}"/>
              </a:ext>
            </a:extLst>
          </p:cNvPr>
          <p:cNvSpPr txBox="1"/>
          <p:nvPr/>
        </p:nvSpPr>
        <p:spPr>
          <a:xfrm>
            <a:off x="763121" y="1725598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１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BDFA8F-87C5-423E-8EC4-0A52635AF479}"/>
              </a:ext>
            </a:extLst>
          </p:cNvPr>
          <p:cNvSpPr txBox="1"/>
          <p:nvPr/>
        </p:nvSpPr>
        <p:spPr>
          <a:xfrm>
            <a:off x="3467232" y="1725598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２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3EDCD1-0336-448F-BD67-8D8899D1F6E5}"/>
              </a:ext>
            </a:extLst>
          </p:cNvPr>
          <p:cNvSpPr txBox="1"/>
          <p:nvPr/>
        </p:nvSpPr>
        <p:spPr>
          <a:xfrm>
            <a:off x="6167438" y="1725598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５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BF0211-AEE7-46D7-8860-5934305AFE28}"/>
              </a:ext>
            </a:extLst>
          </p:cNvPr>
          <p:cNvSpPr txBox="1"/>
          <p:nvPr/>
        </p:nvSpPr>
        <p:spPr>
          <a:xfrm>
            <a:off x="8867644" y="1725598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７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7623E7-7C86-4035-84BA-A2B16CFDD515}"/>
              </a:ext>
            </a:extLst>
          </p:cNvPr>
          <p:cNvSpPr txBox="1"/>
          <p:nvPr/>
        </p:nvSpPr>
        <p:spPr>
          <a:xfrm>
            <a:off x="763121" y="3988350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１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6FE063-B78F-4E0B-A4F8-DF8322C7B201}"/>
              </a:ext>
            </a:extLst>
          </p:cNvPr>
          <p:cNvSpPr txBox="1"/>
          <p:nvPr/>
        </p:nvSpPr>
        <p:spPr>
          <a:xfrm>
            <a:off x="3467232" y="3988350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1C97DE-45E8-411E-BBEA-AFFC0B2098E8}"/>
              </a:ext>
            </a:extLst>
          </p:cNvPr>
          <p:cNvSpPr txBox="1"/>
          <p:nvPr/>
        </p:nvSpPr>
        <p:spPr>
          <a:xfrm>
            <a:off x="6167438" y="3988350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９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61A4FE-8340-4C1A-9A5D-5070FFEA0B78}"/>
              </a:ext>
            </a:extLst>
          </p:cNvPr>
          <p:cNvSpPr txBox="1"/>
          <p:nvPr/>
        </p:nvSpPr>
        <p:spPr>
          <a:xfrm>
            <a:off x="8867644" y="3988350"/>
            <a:ext cx="229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97807" y="2420612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2420612"/>
                <a:ext cx="1504430" cy="1044901"/>
              </a:xfrm>
              <a:prstGeom prst="rect">
                <a:avLst/>
              </a:prstGeom>
              <a:blipFill>
                <a:blip r:embed="rId2"/>
                <a:stretch>
                  <a:fillRect l="-1214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/>
              <p:nvPr/>
            </p:nvSpPr>
            <p:spPr>
              <a:xfrm>
                <a:off x="3498228" y="2420612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8" y="2420612"/>
                <a:ext cx="1504430" cy="1044901"/>
              </a:xfrm>
              <a:prstGeom prst="rect">
                <a:avLst/>
              </a:prstGeom>
              <a:blipFill>
                <a:blip r:embed="rId3"/>
                <a:stretch>
                  <a:fillRect l="-1255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198435" y="2420612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2420612"/>
                <a:ext cx="1504430" cy="1044901"/>
              </a:xfrm>
              <a:prstGeom prst="rect">
                <a:avLst/>
              </a:prstGeom>
              <a:blipFill>
                <a:blip r:embed="rId4"/>
                <a:stretch>
                  <a:fillRect l="-12551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/>
              <p:nvPr/>
            </p:nvSpPr>
            <p:spPr>
              <a:xfrm>
                <a:off x="8910430" y="2420612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30" y="2420612"/>
                <a:ext cx="1504430" cy="1044901"/>
              </a:xfrm>
              <a:prstGeom prst="rect">
                <a:avLst/>
              </a:prstGeom>
              <a:blipFill>
                <a:blip r:embed="rId5"/>
                <a:stretch>
                  <a:fillRect l="-12602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897807" y="4776354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4776354"/>
                <a:ext cx="1504430" cy="1044901"/>
              </a:xfrm>
              <a:prstGeom prst="rect">
                <a:avLst/>
              </a:prstGeom>
              <a:blipFill>
                <a:blip r:embed="rId6"/>
                <a:stretch>
                  <a:fillRect l="-1214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/>
              <p:nvPr/>
            </p:nvSpPr>
            <p:spPr>
              <a:xfrm>
                <a:off x="3498228" y="4776354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8" y="4776354"/>
                <a:ext cx="1504430" cy="1044901"/>
              </a:xfrm>
              <a:prstGeom prst="rect">
                <a:avLst/>
              </a:prstGeom>
              <a:blipFill>
                <a:blip r:embed="rId7"/>
                <a:stretch>
                  <a:fillRect l="-1255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/>
              <p:nvPr/>
            </p:nvSpPr>
            <p:spPr>
              <a:xfrm>
                <a:off x="6198435" y="4776354"/>
                <a:ext cx="1504430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4776354"/>
                <a:ext cx="1504430" cy="1039515"/>
              </a:xfrm>
              <a:prstGeom prst="rect">
                <a:avLst/>
              </a:prstGeom>
              <a:blipFill>
                <a:blip r:embed="rId8"/>
                <a:stretch>
                  <a:fillRect l="-1255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/>
              <p:nvPr/>
            </p:nvSpPr>
            <p:spPr>
              <a:xfrm>
                <a:off x="8910430" y="4776354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30" y="4776354"/>
                <a:ext cx="1504430" cy="1044901"/>
              </a:xfrm>
              <a:prstGeom prst="rect">
                <a:avLst/>
              </a:prstGeom>
              <a:blipFill>
                <a:blip r:embed="rId9"/>
                <a:stretch>
                  <a:fillRect l="-1260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5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957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次の□にあてはまる数を書きましょう。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270BE5-D0B5-4890-B31C-573A20FC56C3}"/>
              </a:ext>
            </a:extLst>
          </p:cNvPr>
          <p:cNvSpPr txBox="1"/>
          <p:nvPr/>
        </p:nvSpPr>
        <p:spPr>
          <a:xfrm>
            <a:off x="1383607" y="1725598"/>
            <a:ext cx="270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５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3EDCD1-0336-448F-BD67-8D8899D1F6E5}"/>
              </a:ext>
            </a:extLst>
          </p:cNvPr>
          <p:cNvSpPr txBox="1"/>
          <p:nvPr/>
        </p:nvSpPr>
        <p:spPr>
          <a:xfrm>
            <a:off x="6167438" y="1708388"/>
            <a:ext cx="270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４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/>
              <p:nvPr/>
            </p:nvSpPr>
            <p:spPr>
              <a:xfrm>
                <a:off x="1340064" y="3128379"/>
                <a:ext cx="3678250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　　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64" y="3128379"/>
                <a:ext cx="3678250" cy="1039515"/>
              </a:xfrm>
              <a:prstGeom prst="rect">
                <a:avLst/>
              </a:prstGeom>
              <a:blipFill>
                <a:blip r:embed="rId2"/>
                <a:stretch>
                  <a:fillRect l="-5141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/>
              <p:nvPr/>
            </p:nvSpPr>
            <p:spPr>
              <a:xfrm>
                <a:off x="6167438" y="3112386"/>
                <a:ext cx="4054248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circleNumDbPlain" startAt="4"/>
                </a:pP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７＝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3112386"/>
                <a:ext cx="4054248" cy="1039515"/>
              </a:xfrm>
              <a:prstGeom prst="rect">
                <a:avLst/>
              </a:prstGeom>
              <a:blipFill>
                <a:blip r:embed="rId3"/>
                <a:stretch>
                  <a:fillRect l="-4361" b="-1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4058212" y="1432252"/>
                <a:ext cx="879333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212" y="1432252"/>
                <a:ext cx="879333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8803907" y="1386469"/>
                <a:ext cx="879333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07" y="1386469"/>
                <a:ext cx="879333" cy="1039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2106121" y="3372097"/>
                <a:ext cx="778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７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21" y="3372097"/>
                <a:ext cx="77859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984F977-0FC6-3CC3-B62E-01ED813B219D}"/>
              </a:ext>
            </a:extLst>
          </p:cNvPr>
          <p:cNvSpPr/>
          <p:nvPr/>
        </p:nvSpPr>
        <p:spPr>
          <a:xfrm>
            <a:off x="3918857" y="1432252"/>
            <a:ext cx="1087667" cy="1087667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9E9157-9656-A6BD-A366-B5D0CAD76D1D}"/>
              </a:ext>
            </a:extLst>
          </p:cNvPr>
          <p:cNvSpPr/>
          <p:nvPr/>
        </p:nvSpPr>
        <p:spPr>
          <a:xfrm>
            <a:off x="8699741" y="1432252"/>
            <a:ext cx="1087667" cy="1087667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7D6FF3-DBC4-A328-9F8D-5941DAEC4CF5}"/>
              </a:ext>
            </a:extLst>
          </p:cNvPr>
          <p:cNvSpPr/>
          <p:nvPr/>
        </p:nvSpPr>
        <p:spPr>
          <a:xfrm>
            <a:off x="1970314" y="3128379"/>
            <a:ext cx="1039515" cy="103951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63067A2-90E0-3DBE-2834-5CA37319D956}"/>
              </a:ext>
            </a:extLst>
          </p:cNvPr>
          <p:cNvSpPr/>
          <p:nvPr/>
        </p:nvSpPr>
        <p:spPr>
          <a:xfrm>
            <a:off x="6781800" y="3128379"/>
            <a:ext cx="1039515" cy="103951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7AEAFCF-D3FA-C1E6-232E-8CA90A507523}"/>
                  </a:ext>
                </a:extLst>
              </p:cNvPr>
              <p:cNvSpPr txBox="1"/>
              <p:nvPr/>
            </p:nvSpPr>
            <p:spPr>
              <a:xfrm>
                <a:off x="6912260" y="3372097"/>
                <a:ext cx="778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7AEAFCF-D3FA-C1E6-232E-8CA90A507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3372097"/>
                <a:ext cx="77859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CD5F9AF-84DA-4564-32F7-805355802B78}"/>
                  </a:ext>
                </a:extLst>
              </p:cNvPr>
              <p:cNvSpPr txBox="1"/>
              <p:nvPr/>
            </p:nvSpPr>
            <p:spPr>
              <a:xfrm>
                <a:off x="1340063" y="4792347"/>
                <a:ext cx="3950393" cy="10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 ３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 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　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CD5F9AF-84DA-4564-32F7-80535580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63" y="4792347"/>
                <a:ext cx="3950393" cy="1053943"/>
              </a:xfrm>
              <a:prstGeom prst="rect">
                <a:avLst/>
              </a:prstGeom>
              <a:blipFill>
                <a:blip r:embed="rId8"/>
                <a:stretch>
                  <a:fillRect l="-4784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28E11EA-A72D-C0FA-C718-F68B1C5DF76A}"/>
                  </a:ext>
                </a:extLst>
              </p:cNvPr>
              <p:cNvSpPr txBox="1"/>
              <p:nvPr/>
            </p:nvSpPr>
            <p:spPr>
              <a:xfrm>
                <a:off x="6167438" y="4776354"/>
                <a:ext cx="4054248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 ９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　 ＝</a:t>
                </a:r>
                <a:r>
                  <a:rPr lang="en-US" altLang="ja-JP" sz="36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28E11EA-A72D-C0FA-C718-F68B1C5DF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4776354"/>
                <a:ext cx="4054248" cy="1049903"/>
              </a:xfrm>
              <a:prstGeom prst="rect">
                <a:avLst/>
              </a:prstGeom>
              <a:blipFill>
                <a:blip r:embed="rId9"/>
                <a:stretch>
                  <a:fillRect l="-466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435BFE2-1A65-5553-5FFE-D9DE03D34B7E}"/>
              </a:ext>
            </a:extLst>
          </p:cNvPr>
          <p:cNvSpPr/>
          <p:nvPr/>
        </p:nvSpPr>
        <p:spPr>
          <a:xfrm>
            <a:off x="3009829" y="4830050"/>
            <a:ext cx="1039515" cy="103951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36FF917-DB4B-26F6-257D-DA65BD06969F}"/>
                  </a:ext>
                </a:extLst>
              </p:cNvPr>
              <p:cNvSpPr txBox="1"/>
              <p:nvPr/>
            </p:nvSpPr>
            <p:spPr>
              <a:xfrm>
                <a:off x="3140264" y="5026641"/>
                <a:ext cx="778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８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36FF917-DB4B-26F6-257D-DA65BD06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64" y="5026641"/>
                <a:ext cx="77859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91D0AB0-C8BE-ACFB-2B73-241B2D348128}"/>
              </a:ext>
            </a:extLst>
          </p:cNvPr>
          <p:cNvSpPr/>
          <p:nvPr/>
        </p:nvSpPr>
        <p:spPr>
          <a:xfrm>
            <a:off x="7797049" y="4830050"/>
            <a:ext cx="1039515" cy="103951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9F81AD9-7621-4BCE-78DE-3760979E734A}"/>
                  </a:ext>
                </a:extLst>
              </p:cNvPr>
              <p:cNvSpPr txBox="1"/>
              <p:nvPr/>
            </p:nvSpPr>
            <p:spPr>
              <a:xfrm>
                <a:off x="7901753" y="5026641"/>
                <a:ext cx="778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 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9F81AD9-7621-4BCE-78DE-3760979E7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53" y="5026641"/>
                <a:ext cx="77859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8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4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1044" y="592412"/>
            <a:ext cx="752000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分数を使って何倍かを表そう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4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5" y="1759578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06" y="1759578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chicodeza.com/wordpress/wp-content/uploads/piza-illus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25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5DE2D66B-8F09-4127-8851-E5D9A63F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06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D7D82491-F293-439F-857A-B942E7A7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87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1C87DD41-7331-492C-82C9-BC354DF2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01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32F7A86B-2A21-4884-B368-53367E4E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15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hicodeza.com/wordpress/wp-content/uploads/piza-illust1.png">
            <a:extLst>
              <a:ext uri="{FF2B5EF4-FFF2-40B4-BE49-F238E27FC236}">
                <a16:creationId xmlns:a16="http://schemas.microsoft.com/office/drawing/2014/main" id="{961C18D9-198A-4D33-93E4-950D7E57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44" y="1764224"/>
            <a:ext cx="1112489" cy="7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5DC07F-6741-4A0D-A7B9-BB948ADAA55E}"/>
              </a:ext>
            </a:extLst>
          </p:cNvPr>
          <p:cNvSpPr txBox="1"/>
          <p:nvPr/>
        </p:nvSpPr>
        <p:spPr>
          <a:xfrm>
            <a:off x="781725" y="283303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ピザ６枚は、ピザ２枚の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ED76AB-6BC2-426D-BEC6-D68041A193E7}"/>
              </a:ext>
            </a:extLst>
          </p:cNvPr>
          <p:cNvSpPr txBox="1"/>
          <p:nvPr/>
        </p:nvSpPr>
        <p:spPr>
          <a:xfrm>
            <a:off x="7458515" y="283303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B30060-BA11-4D32-8FE3-27710ABF3726}"/>
              </a:ext>
            </a:extLst>
          </p:cNvPr>
          <p:cNvSpPr txBox="1"/>
          <p:nvPr/>
        </p:nvSpPr>
        <p:spPr>
          <a:xfrm>
            <a:off x="781725" y="4336374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ピザ２枚は、ピザ６枚の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B4B612-3696-4AF1-A24C-06BD7931CA1A}"/>
              </a:ext>
            </a:extLst>
          </p:cNvPr>
          <p:cNvSpPr txBox="1"/>
          <p:nvPr/>
        </p:nvSpPr>
        <p:spPr>
          <a:xfrm>
            <a:off x="7458515" y="433637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C5031F-78A4-4B89-A45A-0C308DFA9201}"/>
              </a:ext>
            </a:extLst>
          </p:cNvPr>
          <p:cNvSpPr txBox="1"/>
          <p:nvPr/>
        </p:nvSpPr>
        <p:spPr>
          <a:xfrm>
            <a:off x="8055300" y="358470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D5A00F-8BBC-4697-90BD-B7509B46D942}"/>
                  </a:ext>
                </a:extLst>
              </p:cNvPr>
              <p:cNvSpPr txBox="1"/>
              <p:nvPr/>
            </p:nvSpPr>
            <p:spPr>
              <a:xfrm>
                <a:off x="8055300" y="4965988"/>
                <a:ext cx="2895344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D5A00F-8BBC-4697-90BD-B7509B46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300" y="4965988"/>
                <a:ext cx="2895344" cy="1150764"/>
              </a:xfrm>
              <a:prstGeom prst="rect">
                <a:avLst/>
              </a:prstGeom>
              <a:blipFill>
                <a:blip r:embed="rId3"/>
                <a:stretch>
                  <a:fillRect l="-7368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78E16D-350F-4DB3-B8E6-852581E88A42}"/>
              </a:ext>
            </a:extLst>
          </p:cNvPr>
          <p:cNvSpPr txBox="1"/>
          <p:nvPr/>
        </p:nvSpPr>
        <p:spPr>
          <a:xfrm>
            <a:off x="6684924" y="28330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9DD7551-F79A-4837-B52E-8DDB33B4ECF3}"/>
                  </a:ext>
                </a:extLst>
              </p:cNvPr>
              <p:cNvSpPr txBox="1"/>
              <p:nvPr/>
            </p:nvSpPr>
            <p:spPr>
              <a:xfrm>
                <a:off x="6642010" y="3938649"/>
                <a:ext cx="816505" cy="128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9DD7551-F79A-4837-B52E-8DDB33B4E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10" y="3938649"/>
                <a:ext cx="816505" cy="128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092051-0692-4E9B-B3DE-4B84C24962FD}"/>
              </a:ext>
            </a:extLst>
          </p:cNvPr>
          <p:cNvGrpSpPr/>
          <p:nvPr/>
        </p:nvGrpSpPr>
        <p:grpSpPr>
          <a:xfrm>
            <a:off x="1329330" y="1398062"/>
            <a:ext cx="8725179" cy="463064"/>
            <a:chOff x="1329330" y="435294"/>
            <a:chExt cx="8725179" cy="463064"/>
          </a:xfrm>
        </p:grpSpPr>
        <p:sp>
          <p:nvSpPr>
            <p:cNvPr id="25" name="正方形/長方形 24"/>
            <p:cNvSpPr/>
            <p:nvPr/>
          </p:nvSpPr>
          <p:spPr>
            <a:xfrm>
              <a:off x="1329330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FB9361A-8FD3-4376-AAB8-5A89F535B299}"/>
                </a:ext>
              </a:extLst>
            </p:cNvPr>
            <p:cNvSpPr/>
            <p:nvPr/>
          </p:nvSpPr>
          <p:spPr>
            <a:xfrm>
              <a:off x="2784047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E07A2A8-869F-4FD6-AF43-2ED353F593D7}"/>
                </a:ext>
              </a:extLst>
            </p:cNvPr>
            <p:cNvSpPr/>
            <p:nvPr/>
          </p:nvSpPr>
          <p:spPr>
            <a:xfrm>
              <a:off x="4238764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F50F83D-078F-4AF8-8199-1CF53326FE3E}"/>
                </a:ext>
              </a:extLst>
            </p:cNvPr>
            <p:cNvSpPr/>
            <p:nvPr/>
          </p:nvSpPr>
          <p:spPr>
            <a:xfrm>
              <a:off x="5696604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3361235-A592-4643-883A-7494E88A8A43}"/>
                </a:ext>
              </a:extLst>
            </p:cNvPr>
            <p:cNvSpPr/>
            <p:nvPr/>
          </p:nvSpPr>
          <p:spPr>
            <a:xfrm>
              <a:off x="7148198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A190BCF-3751-46E3-8036-5EFB17436A9E}"/>
                </a:ext>
              </a:extLst>
            </p:cNvPr>
            <p:cNvSpPr/>
            <p:nvPr/>
          </p:nvSpPr>
          <p:spPr>
            <a:xfrm>
              <a:off x="8599792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FDDAD-B85D-4007-A89B-E1E584289302}"/>
              </a:ext>
            </a:extLst>
          </p:cNvPr>
          <p:cNvGrpSpPr/>
          <p:nvPr/>
        </p:nvGrpSpPr>
        <p:grpSpPr>
          <a:xfrm>
            <a:off x="1329330" y="2057763"/>
            <a:ext cx="5821991" cy="463064"/>
            <a:chOff x="1329330" y="1094995"/>
            <a:chExt cx="5821991" cy="46306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A1BFCD0-C0FB-4971-ABB8-C6B65D419731}"/>
                </a:ext>
              </a:extLst>
            </p:cNvPr>
            <p:cNvSpPr/>
            <p:nvPr/>
          </p:nvSpPr>
          <p:spPr>
            <a:xfrm>
              <a:off x="1329330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79C466D-CA07-460E-9DAE-0755663DD1E8}"/>
                </a:ext>
              </a:extLst>
            </p:cNvPr>
            <p:cNvSpPr/>
            <p:nvPr/>
          </p:nvSpPr>
          <p:spPr>
            <a:xfrm>
              <a:off x="2784047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350EC30-32B0-484B-8680-1AA5D6AA86CD}"/>
                </a:ext>
              </a:extLst>
            </p:cNvPr>
            <p:cNvSpPr/>
            <p:nvPr/>
          </p:nvSpPr>
          <p:spPr>
            <a:xfrm>
              <a:off x="423876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F0BD15-2CAC-43AC-9CE5-5A608483C03D}"/>
                </a:ext>
              </a:extLst>
            </p:cNvPr>
            <p:cNvSpPr/>
            <p:nvPr/>
          </p:nvSpPr>
          <p:spPr>
            <a:xfrm>
              <a:off x="569660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6AF001-A7D8-44FA-BCF6-4779A2A13464}"/>
              </a:ext>
            </a:extLst>
          </p:cNvPr>
          <p:cNvGrpSpPr/>
          <p:nvPr/>
        </p:nvGrpSpPr>
        <p:grpSpPr>
          <a:xfrm>
            <a:off x="1329330" y="2717464"/>
            <a:ext cx="2909434" cy="463064"/>
            <a:chOff x="1329330" y="1754696"/>
            <a:chExt cx="2909434" cy="46306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B296B59-D948-41A2-937C-8DD47B32CCA5}"/>
                </a:ext>
              </a:extLst>
            </p:cNvPr>
            <p:cNvSpPr/>
            <p:nvPr/>
          </p:nvSpPr>
          <p:spPr>
            <a:xfrm>
              <a:off x="1329330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44DDC44-5146-4AB9-96D4-9DA15C28CE29}"/>
                </a:ext>
              </a:extLst>
            </p:cNvPr>
            <p:cNvSpPr/>
            <p:nvPr/>
          </p:nvSpPr>
          <p:spPr>
            <a:xfrm>
              <a:off x="2784047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8408-EC46-4D13-87D4-6809C203A756}"/>
              </a:ext>
            </a:extLst>
          </p:cNvPr>
          <p:cNvGrpSpPr/>
          <p:nvPr/>
        </p:nvGrpSpPr>
        <p:grpSpPr>
          <a:xfrm>
            <a:off x="1329330" y="3376971"/>
            <a:ext cx="4364151" cy="463064"/>
            <a:chOff x="1329330" y="2414203"/>
            <a:chExt cx="4364151" cy="463064"/>
          </a:xfrm>
          <a:pattFill prst="pct60">
            <a:fgClr>
              <a:srgbClr val="00B050"/>
            </a:fgClr>
            <a:bgClr>
              <a:schemeClr val="bg1"/>
            </a:bgClr>
          </a:pattFill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4E5794-5785-402B-B9F2-B783BE329BA2}"/>
                </a:ext>
              </a:extLst>
            </p:cNvPr>
            <p:cNvSpPr/>
            <p:nvPr/>
          </p:nvSpPr>
          <p:spPr>
            <a:xfrm>
              <a:off x="1329330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3C11360-732B-46AE-92AA-B97E0A184707}"/>
                </a:ext>
              </a:extLst>
            </p:cNvPr>
            <p:cNvSpPr/>
            <p:nvPr/>
          </p:nvSpPr>
          <p:spPr>
            <a:xfrm>
              <a:off x="2784047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54FEF7-6DB5-44A3-8B79-CE09116B307F}"/>
                </a:ext>
              </a:extLst>
            </p:cNvPr>
            <p:cNvSpPr/>
            <p:nvPr/>
          </p:nvSpPr>
          <p:spPr>
            <a:xfrm>
              <a:off x="4238764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7051D17-3B18-42F5-86F0-E3D9AAC91936}"/>
              </a:ext>
            </a:extLst>
          </p:cNvPr>
          <p:cNvSpPr txBox="1"/>
          <p:nvPr/>
        </p:nvSpPr>
        <p:spPr>
          <a:xfrm>
            <a:off x="473833" y="12756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B2C2D3-BF48-4429-9AEA-AD9E695EC422}"/>
              </a:ext>
            </a:extLst>
          </p:cNvPr>
          <p:cNvSpPr txBox="1"/>
          <p:nvPr/>
        </p:nvSpPr>
        <p:spPr>
          <a:xfrm>
            <a:off x="473833" y="19595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403B567-2E7A-46EB-8D1C-B34D3D30CB8E}"/>
              </a:ext>
            </a:extLst>
          </p:cNvPr>
          <p:cNvSpPr txBox="1"/>
          <p:nvPr/>
        </p:nvSpPr>
        <p:spPr>
          <a:xfrm>
            <a:off x="473833" y="26361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2435E6-9A13-4DA1-A59A-1CC2F6966793}"/>
              </a:ext>
            </a:extLst>
          </p:cNvPr>
          <p:cNvSpPr txBox="1"/>
          <p:nvPr/>
        </p:nvSpPr>
        <p:spPr>
          <a:xfrm>
            <a:off x="473833" y="33440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256197-47BB-490E-B8EC-380CB5542083}"/>
              </a:ext>
            </a:extLst>
          </p:cNvPr>
          <p:cNvSpPr txBox="1"/>
          <p:nvPr/>
        </p:nvSpPr>
        <p:spPr>
          <a:xfrm>
            <a:off x="10074768" y="1275651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30cm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15FBAA-2D7C-4A58-A256-0D6DAA27D823}"/>
              </a:ext>
            </a:extLst>
          </p:cNvPr>
          <p:cNvSpPr txBox="1"/>
          <p:nvPr/>
        </p:nvSpPr>
        <p:spPr>
          <a:xfrm>
            <a:off x="7191590" y="1969179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9D55F9-F171-47F6-ABA8-921438945F4A}"/>
              </a:ext>
            </a:extLst>
          </p:cNvPr>
          <p:cNvSpPr txBox="1"/>
          <p:nvPr/>
        </p:nvSpPr>
        <p:spPr>
          <a:xfrm>
            <a:off x="4195927" y="2673616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10cm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985573-DB33-457E-BECF-4F83EE9128B4}"/>
              </a:ext>
            </a:extLst>
          </p:cNvPr>
          <p:cNvSpPr txBox="1"/>
          <p:nvPr/>
        </p:nvSpPr>
        <p:spPr>
          <a:xfrm>
            <a:off x="5676821" y="3276425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15cm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３年生の復習：何倍（整数）を考えよう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476758" y="4337174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  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E0C97E1-9E0B-441D-A64C-20575C09D6A2}"/>
              </a:ext>
            </a:extLst>
          </p:cNvPr>
          <p:cNvSpPr txBox="1"/>
          <p:nvPr/>
        </p:nvSpPr>
        <p:spPr>
          <a:xfrm>
            <a:off x="476758" y="5477833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  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F8FE69-5290-4905-9C03-9037660A5628}"/>
              </a:ext>
            </a:extLst>
          </p:cNvPr>
          <p:cNvSpPr txBox="1"/>
          <p:nvPr/>
        </p:nvSpPr>
        <p:spPr>
          <a:xfrm>
            <a:off x="3347377" y="43473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78EEBC-BBA9-40FD-B2F0-3E8691B782BA}"/>
              </a:ext>
            </a:extLst>
          </p:cNvPr>
          <p:cNvSpPr txBox="1"/>
          <p:nvPr/>
        </p:nvSpPr>
        <p:spPr>
          <a:xfrm>
            <a:off x="3347377" y="5488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036C93-CE3A-16B1-8C61-166F8C7F2D0C}"/>
              </a:ext>
            </a:extLst>
          </p:cNvPr>
          <p:cNvSpPr txBox="1"/>
          <p:nvPr/>
        </p:nvSpPr>
        <p:spPr>
          <a:xfrm>
            <a:off x="6095153" y="4337174"/>
            <a:ext cx="5474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赤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43847E-3BB2-54F4-6C54-FBC7F3180149}"/>
              </a:ext>
            </a:extLst>
          </p:cNvPr>
          <p:cNvSpPr txBox="1"/>
          <p:nvPr/>
        </p:nvSpPr>
        <p:spPr>
          <a:xfrm>
            <a:off x="9153732" y="4347312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00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FDDAD-B85D-4007-A89B-E1E584289302}"/>
              </a:ext>
            </a:extLst>
          </p:cNvPr>
          <p:cNvGrpSpPr/>
          <p:nvPr/>
        </p:nvGrpSpPr>
        <p:grpSpPr>
          <a:xfrm>
            <a:off x="1329330" y="1401608"/>
            <a:ext cx="5821991" cy="463064"/>
            <a:chOff x="1329330" y="1094995"/>
            <a:chExt cx="5821991" cy="46306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A1BFCD0-C0FB-4971-ABB8-C6B65D419731}"/>
                </a:ext>
              </a:extLst>
            </p:cNvPr>
            <p:cNvSpPr/>
            <p:nvPr/>
          </p:nvSpPr>
          <p:spPr>
            <a:xfrm>
              <a:off x="1329330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79C466D-CA07-460E-9DAE-0755663DD1E8}"/>
                </a:ext>
              </a:extLst>
            </p:cNvPr>
            <p:cNvSpPr/>
            <p:nvPr/>
          </p:nvSpPr>
          <p:spPr>
            <a:xfrm>
              <a:off x="2784047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350EC30-32B0-484B-8680-1AA5D6AA86CD}"/>
                </a:ext>
              </a:extLst>
            </p:cNvPr>
            <p:cNvSpPr/>
            <p:nvPr/>
          </p:nvSpPr>
          <p:spPr>
            <a:xfrm>
              <a:off x="423876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F0BD15-2CAC-43AC-9CE5-5A608483C03D}"/>
                </a:ext>
              </a:extLst>
            </p:cNvPr>
            <p:cNvSpPr/>
            <p:nvPr/>
          </p:nvSpPr>
          <p:spPr>
            <a:xfrm>
              <a:off x="569660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6AF001-A7D8-44FA-BCF6-4779A2A13464}"/>
              </a:ext>
            </a:extLst>
          </p:cNvPr>
          <p:cNvGrpSpPr/>
          <p:nvPr/>
        </p:nvGrpSpPr>
        <p:grpSpPr>
          <a:xfrm>
            <a:off x="1329330" y="2061309"/>
            <a:ext cx="2909434" cy="463064"/>
            <a:chOff x="1329330" y="1754696"/>
            <a:chExt cx="2909434" cy="46306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B296B59-D948-41A2-937C-8DD47B32CCA5}"/>
                </a:ext>
              </a:extLst>
            </p:cNvPr>
            <p:cNvSpPr/>
            <p:nvPr/>
          </p:nvSpPr>
          <p:spPr>
            <a:xfrm>
              <a:off x="1329330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44DDC44-5146-4AB9-96D4-9DA15C28CE29}"/>
                </a:ext>
              </a:extLst>
            </p:cNvPr>
            <p:cNvSpPr/>
            <p:nvPr/>
          </p:nvSpPr>
          <p:spPr>
            <a:xfrm>
              <a:off x="2784047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B2C2D3-BF48-4429-9AEA-AD9E695EC422}"/>
              </a:ext>
            </a:extLst>
          </p:cNvPr>
          <p:cNvSpPr txBox="1"/>
          <p:nvPr/>
        </p:nvSpPr>
        <p:spPr>
          <a:xfrm>
            <a:off x="473833" y="130339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403B567-2E7A-46EB-8D1C-B34D3D30CB8E}"/>
              </a:ext>
            </a:extLst>
          </p:cNvPr>
          <p:cNvSpPr txBox="1"/>
          <p:nvPr/>
        </p:nvSpPr>
        <p:spPr>
          <a:xfrm>
            <a:off x="473833" y="198001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15FBAA-2D7C-4A58-A256-0D6DAA27D823}"/>
              </a:ext>
            </a:extLst>
          </p:cNvPr>
          <p:cNvSpPr txBox="1"/>
          <p:nvPr/>
        </p:nvSpPr>
        <p:spPr>
          <a:xfrm>
            <a:off x="7191590" y="1313024"/>
            <a:ext cx="299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9D55F9-F171-47F6-ABA8-921438945F4A}"/>
              </a:ext>
            </a:extLst>
          </p:cNvPr>
          <p:cNvSpPr txBox="1"/>
          <p:nvPr/>
        </p:nvSpPr>
        <p:spPr>
          <a:xfrm>
            <a:off x="4195927" y="2017461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10cm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476758" y="335931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/>
              <p:nvPr/>
            </p:nvSpPr>
            <p:spPr>
              <a:xfrm>
                <a:off x="2784047" y="2999520"/>
                <a:ext cx="84640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47" y="2999520"/>
                <a:ext cx="846400" cy="1150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/>
              <p:nvPr/>
            </p:nvSpPr>
            <p:spPr>
              <a:xfrm>
                <a:off x="5529255" y="2673334"/>
                <a:ext cx="6064599" cy="39441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×0.5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FF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10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20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×2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20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÷2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55" y="2673334"/>
                <a:ext cx="6064599" cy="3944157"/>
              </a:xfrm>
              <a:prstGeom prst="rect">
                <a:avLst/>
              </a:prstGeom>
              <a:blipFill>
                <a:blip r:embed="rId4"/>
                <a:stretch>
                  <a:fillRect l="-2909" b="-47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FC3B98-B8D8-4C0F-8FFD-1E0B118D5BBD}"/>
              </a:ext>
            </a:extLst>
          </p:cNvPr>
          <p:cNvSpPr txBox="1"/>
          <p:nvPr/>
        </p:nvSpPr>
        <p:spPr>
          <a:xfrm>
            <a:off x="1256492" y="5238684"/>
            <a:ext cx="369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AC8D7B-CB31-5C12-A17C-6DD11A3C8947}"/>
              </a:ext>
            </a:extLst>
          </p:cNvPr>
          <p:cNvSpPr txBox="1"/>
          <p:nvPr/>
        </p:nvSpPr>
        <p:spPr>
          <a:xfrm>
            <a:off x="630646" y="444924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基準はいつも分母になるね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3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092051-0692-4E9B-B3DE-4B84C24962FD}"/>
              </a:ext>
            </a:extLst>
          </p:cNvPr>
          <p:cNvGrpSpPr/>
          <p:nvPr/>
        </p:nvGrpSpPr>
        <p:grpSpPr>
          <a:xfrm>
            <a:off x="1329330" y="1398062"/>
            <a:ext cx="8725179" cy="463064"/>
            <a:chOff x="1329330" y="435294"/>
            <a:chExt cx="8725179" cy="463064"/>
          </a:xfrm>
        </p:grpSpPr>
        <p:sp>
          <p:nvSpPr>
            <p:cNvPr id="25" name="正方形/長方形 24"/>
            <p:cNvSpPr/>
            <p:nvPr/>
          </p:nvSpPr>
          <p:spPr>
            <a:xfrm>
              <a:off x="1329330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FB9361A-8FD3-4376-AAB8-5A89F535B299}"/>
                </a:ext>
              </a:extLst>
            </p:cNvPr>
            <p:cNvSpPr/>
            <p:nvPr/>
          </p:nvSpPr>
          <p:spPr>
            <a:xfrm>
              <a:off x="2784047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E07A2A8-869F-4FD6-AF43-2ED353F593D7}"/>
                </a:ext>
              </a:extLst>
            </p:cNvPr>
            <p:cNvSpPr/>
            <p:nvPr/>
          </p:nvSpPr>
          <p:spPr>
            <a:xfrm>
              <a:off x="4238764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F50F83D-078F-4AF8-8199-1CF53326FE3E}"/>
                </a:ext>
              </a:extLst>
            </p:cNvPr>
            <p:cNvSpPr/>
            <p:nvPr/>
          </p:nvSpPr>
          <p:spPr>
            <a:xfrm>
              <a:off x="5696604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3361235-A592-4643-883A-7494E88A8A43}"/>
                </a:ext>
              </a:extLst>
            </p:cNvPr>
            <p:cNvSpPr/>
            <p:nvPr/>
          </p:nvSpPr>
          <p:spPr>
            <a:xfrm>
              <a:off x="7148198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A190BCF-3751-46E3-8036-5EFB17436A9E}"/>
                </a:ext>
              </a:extLst>
            </p:cNvPr>
            <p:cNvSpPr/>
            <p:nvPr/>
          </p:nvSpPr>
          <p:spPr>
            <a:xfrm>
              <a:off x="8599792" y="435294"/>
              <a:ext cx="1454717" cy="463064"/>
            </a:xfrm>
            <a:prstGeom prst="rect">
              <a:avLst/>
            </a:prstGeom>
            <a:pattFill prst="pct60">
              <a:fgClr>
                <a:srgbClr val="FF7C8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FDDAD-B85D-4007-A89B-E1E584289302}"/>
              </a:ext>
            </a:extLst>
          </p:cNvPr>
          <p:cNvGrpSpPr/>
          <p:nvPr/>
        </p:nvGrpSpPr>
        <p:grpSpPr>
          <a:xfrm>
            <a:off x="1329330" y="2057763"/>
            <a:ext cx="5821991" cy="463064"/>
            <a:chOff x="1329330" y="1094995"/>
            <a:chExt cx="5821991" cy="46306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A1BFCD0-C0FB-4971-ABB8-C6B65D419731}"/>
                </a:ext>
              </a:extLst>
            </p:cNvPr>
            <p:cNvSpPr/>
            <p:nvPr/>
          </p:nvSpPr>
          <p:spPr>
            <a:xfrm>
              <a:off x="1329330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79C466D-CA07-460E-9DAE-0755663DD1E8}"/>
                </a:ext>
              </a:extLst>
            </p:cNvPr>
            <p:cNvSpPr/>
            <p:nvPr/>
          </p:nvSpPr>
          <p:spPr>
            <a:xfrm>
              <a:off x="2784047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350EC30-32B0-484B-8680-1AA5D6AA86CD}"/>
                </a:ext>
              </a:extLst>
            </p:cNvPr>
            <p:cNvSpPr/>
            <p:nvPr/>
          </p:nvSpPr>
          <p:spPr>
            <a:xfrm>
              <a:off x="423876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F0BD15-2CAC-43AC-9CE5-5A608483C03D}"/>
                </a:ext>
              </a:extLst>
            </p:cNvPr>
            <p:cNvSpPr/>
            <p:nvPr/>
          </p:nvSpPr>
          <p:spPr>
            <a:xfrm>
              <a:off x="569660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7051D17-3B18-42F5-86F0-E3D9AAC91936}"/>
              </a:ext>
            </a:extLst>
          </p:cNvPr>
          <p:cNvSpPr txBox="1"/>
          <p:nvPr/>
        </p:nvSpPr>
        <p:spPr>
          <a:xfrm>
            <a:off x="473833" y="12756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B2C2D3-BF48-4429-9AEA-AD9E695EC422}"/>
              </a:ext>
            </a:extLst>
          </p:cNvPr>
          <p:cNvSpPr txBox="1"/>
          <p:nvPr/>
        </p:nvSpPr>
        <p:spPr>
          <a:xfrm>
            <a:off x="473833" y="19595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256197-47BB-490E-B8EC-380CB5542083}"/>
              </a:ext>
            </a:extLst>
          </p:cNvPr>
          <p:cNvSpPr txBox="1"/>
          <p:nvPr/>
        </p:nvSpPr>
        <p:spPr>
          <a:xfrm>
            <a:off x="10074768" y="1275651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30cm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15FBAA-2D7C-4A58-A256-0D6DAA27D823}"/>
              </a:ext>
            </a:extLst>
          </p:cNvPr>
          <p:cNvSpPr txBox="1"/>
          <p:nvPr/>
        </p:nvSpPr>
        <p:spPr>
          <a:xfrm>
            <a:off x="7191590" y="1969179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476758" y="325940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/>
              <p:nvPr/>
            </p:nvSpPr>
            <p:spPr>
              <a:xfrm>
                <a:off x="2784047" y="2903326"/>
                <a:ext cx="67761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47" y="2903326"/>
                <a:ext cx="677610" cy="1153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/>
              <p:nvPr/>
            </p:nvSpPr>
            <p:spPr>
              <a:xfrm>
                <a:off x="5278072" y="3103164"/>
                <a:ext cx="6620014" cy="311316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1.5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30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20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×1.5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72" y="3103164"/>
                <a:ext cx="6620014" cy="3113160"/>
              </a:xfrm>
              <a:prstGeom prst="rect">
                <a:avLst/>
              </a:prstGeom>
              <a:blipFill>
                <a:blip r:embed="rId4"/>
                <a:stretch>
                  <a:fillRect l="-2757" r="-1103" b="-62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DA549F1-0DEF-4DE0-8513-6AE39787384B}"/>
              </a:ext>
            </a:extLst>
          </p:cNvPr>
          <p:cNvSpPr txBox="1"/>
          <p:nvPr/>
        </p:nvSpPr>
        <p:spPr>
          <a:xfrm>
            <a:off x="940661" y="5259183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402D12-948B-E101-99F7-A0B494735D6F}"/>
              </a:ext>
            </a:extLst>
          </p:cNvPr>
          <p:cNvSpPr txBox="1"/>
          <p:nvPr/>
        </p:nvSpPr>
        <p:spPr>
          <a:xfrm>
            <a:off x="630646" y="444924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基準はいつも分母になるね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3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6AF001-A7D8-44FA-BCF6-4779A2A13464}"/>
              </a:ext>
            </a:extLst>
          </p:cNvPr>
          <p:cNvGrpSpPr/>
          <p:nvPr/>
        </p:nvGrpSpPr>
        <p:grpSpPr>
          <a:xfrm>
            <a:off x="1329330" y="1472484"/>
            <a:ext cx="2909434" cy="463064"/>
            <a:chOff x="1329330" y="1754696"/>
            <a:chExt cx="2909434" cy="46306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B296B59-D948-41A2-937C-8DD47B32CCA5}"/>
                </a:ext>
              </a:extLst>
            </p:cNvPr>
            <p:cNvSpPr/>
            <p:nvPr/>
          </p:nvSpPr>
          <p:spPr>
            <a:xfrm>
              <a:off x="1329330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44DDC44-5146-4AB9-96D4-9DA15C28CE29}"/>
                </a:ext>
              </a:extLst>
            </p:cNvPr>
            <p:cNvSpPr/>
            <p:nvPr/>
          </p:nvSpPr>
          <p:spPr>
            <a:xfrm>
              <a:off x="2784047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8408-EC46-4D13-87D4-6809C203A756}"/>
              </a:ext>
            </a:extLst>
          </p:cNvPr>
          <p:cNvGrpSpPr/>
          <p:nvPr/>
        </p:nvGrpSpPr>
        <p:grpSpPr>
          <a:xfrm>
            <a:off x="1329330" y="2131991"/>
            <a:ext cx="4364151" cy="463064"/>
            <a:chOff x="1329330" y="2414203"/>
            <a:chExt cx="4364151" cy="463064"/>
          </a:xfrm>
          <a:pattFill prst="pct60">
            <a:fgClr>
              <a:srgbClr val="00B050"/>
            </a:fgClr>
            <a:bgClr>
              <a:schemeClr val="bg1"/>
            </a:bgClr>
          </a:pattFill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4E5794-5785-402B-B9F2-B783BE329BA2}"/>
                </a:ext>
              </a:extLst>
            </p:cNvPr>
            <p:cNvSpPr/>
            <p:nvPr/>
          </p:nvSpPr>
          <p:spPr>
            <a:xfrm>
              <a:off x="1329330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3C11360-732B-46AE-92AA-B97E0A184707}"/>
                </a:ext>
              </a:extLst>
            </p:cNvPr>
            <p:cNvSpPr/>
            <p:nvPr/>
          </p:nvSpPr>
          <p:spPr>
            <a:xfrm>
              <a:off x="2784047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54FEF7-6DB5-44A3-8B79-CE09116B307F}"/>
                </a:ext>
              </a:extLst>
            </p:cNvPr>
            <p:cNvSpPr/>
            <p:nvPr/>
          </p:nvSpPr>
          <p:spPr>
            <a:xfrm>
              <a:off x="4238764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403B567-2E7A-46EB-8D1C-B34D3D30CB8E}"/>
              </a:ext>
            </a:extLst>
          </p:cNvPr>
          <p:cNvSpPr txBox="1"/>
          <p:nvPr/>
        </p:nvSpPr>
        <p:spPr>
          <a:xfrm>
            <a:off x="473833" y="13911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2435E6-9A13-4DA1-A59A-1CC2F6966793}"/>
              </a:ext>
            </a:extLst>
          </p:cNvPr>
          <p:cNvSpPr txBox="1"/>
          <p:nvPr/>
        </p:nvSpPr>
        <p:spPr>
          <a:xfrm>
            <a:off x="473833" y="209907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9D55F9-F171-47F6-ABA8-921438945F4A}"/>
              </a:ext>
            </a:extLst>
          </p:cNvPr>
          <p:cNvSpPr txBox="1"/>
          <p:nvPr/>
        </p:nvSpPr>
        <p:spPr>
          <a:xfrm>
            <a:off x="4195927" y="1428636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10cm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985573-DB33-457E-BECF-4F83EE9128B4}"/>
              </a:ext>
            </a:extLst>
          </p:cNvPr>
          <p:cNvSpPr txBox="1"/>
          <p:nvPr/>
        </p:nvSpPr>
        <p:spPr>
          <a:xfrm>
            <a:off x="5676821" y="2031445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15cm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822646" y="320376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BF8FE69-5290-4905-9C03-9037660A5628}"/>
                  </a:ext>
                </a:extLst>
              </p:cNvPr>
              <p:cNvSpPr txBox="1"/>
              <p:nvPr/>
            </p:nvSpPr>
            <p:spPr>
              <a:xfrm>
                <a:off x="3076949" y="2881661"/>
                <a:ext cx="80823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BF8FE69-5290-4905-9C03-9037660A5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949" y="2881661"/>
                <a:ext cx="808239" cy="1153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05F0F5-9BA2-49D0-90C5-B3B9E028BC58}"/>
                  </a:ext>
                </a:extLst>
              </p:cNvPr>
              <p:cNvSpPr txBox="1"/>
              <p:nvPr/>
            </p:nvSpPr>
            <p:spPr>
              <a:xfrm>
                <a:off x="5623960" y="2881661"/>
                <a:ext cx="6266228" cy="311245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1.5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B05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15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FF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10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×1.5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</a:t>
                </a: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05F0F5-9BA2-49D0-90C5-B3B9E028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60" y="2881661"/>
                <a:ext cx="6266228" cy="3112455"/>
              </a:xfrm>
              <a:prstGeom prst="rect">
                <a:avLst/>
              </a:prstGeom>
              <a:blipFill>
                <a:blip r:embed="rId4"/>
                <a:stretch>
                  <a:fillRect l="-2915" r="-1749" b="-64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09B502-F3A9-480A-B49E-52F71D3B07CF}"/>
              </a:ext>
            </a:extLst>
          </p:cNvPr>
          <p:cNvSpPr txBox="1"/>
          <p:nvPr/>
        </p:nvSpPr>
        <p:spPr>
          <a:xfrm>
            <a:off x="1385530" y="4909290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A2FEFD-AE38-D1F9-E9E0-31A5D872A4EB}"/>
              </a:ext>
            </a:extLst>
          </p:cNvPr>
          <p:cNvSpPr txBox="1"/>
          <p:nvPr/>
        </p:nvSpPr>
        <p:spPr>
          <a:xfrm>
            <a:off x="896350" y="421040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基準はいつも分母だね</a:t>
            </a:r>
            <a:endParaRPr kumimoji="1" lang="ja-JP" altLang="en-US" sz="28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3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6AF001-A7D8-44FA-BCF6-4779A2A13464}"/>
              </a:ext>
            </a:extLst>
          </p:cNvPr>
          <p:cNvGrpSpPr/>
          <p:nvPr/>
        </p:nvGrpSpPr>
        <p:grpSpPr>
          <a:xfrm>
            <a:off x="1329330" y="1371136"/>
            <a:ext cx="2909434" cy="463064"/>
            <a:chOff x="1329330" y="1754696"/>
            <a:chExt cx="2909434" cy="46306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B296B59-D948-41A2-937C-8DD47B32CCA5}"/>
                </a:ext>
              </a:extLst>
            </p:cNvPr>
            <p:cNvSpPr/>
            <p:nvPr/>
          </p:nvSpPr>
          <p:spPr>
            <a:xfrm>
              <a:off x="1329330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44DDC44-5146-4AB9-96D4-9DA15C28CE29}"/>
                </a:ext>
              </a:extLst>
            </p:cNvPr>
            <p:cNvSpPr/>
            <p:nvPr/>
          </p:nvSpPr>
          <p:spPr>
            <a:xfrm>
              <a:off x="2784047" y="1754696"/>
              <a:ext cx="1454717" cy="463064"/>
            </a:xfrm>
            <a:prstGeom prst="rect">
              <a:avLst/>
            </a:prstGeom>
            <a:pattFill prst="pct60">
              <a:fgClr>
                <a:srgbClr val="FF66FF"/>
              </a:fgClr>
              <a:bgClr>
                <a:schemeClr val="bg1"/>
              </a:bgClr>
            </a:pattFill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8408-EC46-4D13-87D4-6809C203A756}"/>
              </a:ext>
            </a:extLst>
          </p:cNvPr>
          <p:cNvGrpSpPr/>
          <p:nvPr/>
        </p:nvGrpSpPr>
        <p:grpSpPr>
          <a:xfrm>
            <a:off x="1329330" y="2070382"/>
            <a:ext cx="4364151" cy="463064"/>
            <a:chOff x="1329330" y="2414203"/>
            <a:chExt cx="4364151" cy="463064"/>
          </a:xfrm>
          <a:pattFill prst="pct60">
            <a:fgClr>
              <a:srgbClr val="00B050"/>
            </a:fgClr>
            <a:bgClr>
              <a:schemeClr val="bg1"/>
            </a:bgClr>
          </a:pattFill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4E5794-5785-402B-B9F2-B783BE329BA2}"/>
                </a:ext>
              </a:extLst>
            </p:cNvPr>
            <p:cNvSpPr/>
            <p:nvPr/>
          </p:nvSpPr>
          <p:spPr>
            <a:xfrm>
              <a:off x="1329330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3C11360-732B-46AE-92AA-B97E0A184707}"/>
                </a:ext>
              </a:extLst>
            </p:cNvPr>
            <p:cNvSpPr/>
            <p:nvPr/>
          </p:nvSpPr>
          <p:spPr>
            <a:xfrm>
              <a:off x="2784047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54FEF7-6DB5-44A3-8B79-CE09116B307F}"/>
                </a:ext>
              </a:extLst>
            </p:cNvPr>
            <p:cNvSpPr/>
            <p:nvPr/>
          </p:nvSpPr>
          <p:spPr>
            <a:xfrm>
              <a:off x="4238764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403B567-2E7A-46EB-8D1C-B34D3D30CB8E}"/>
              </a:ext>
            </a:extLst>
          </p:cNvPr>
          <p:cNvSpPr txBox="1"/>
          <p:nvPr/>
        </p:nvSpPr>
        <p:spPr>
          <a:xfrm>
            <a:off x="473833" y="127558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2435E6-9A13-4DA1-A59A-1CC2F6966793}"/>
              </a:ext>
            </a:extLst>
          </p:cNvPr>
          <p:cNvSpPr txBox="1"/>
          <p:nvPr/>
        </p:nvSpPr>
        <p:spPr>
          <a:xfrm>
            <a:off x="473833" y="19957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9D55F9-F171-47F6-ABA8-921438945F4A}"/>
              </a:ext>
            </a:extLst>
          </p:cNvPr>
          <p:cNvSpPr txBox="1"/>
          <p:nvPr/>
        </p:nvSpPr>
        <p:spPr>
          <a:xfrm>
            <a:off x="4195927" y="1327288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10cm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985573-DB33-457E-BECF-4F83EE9128B4}"/>
              </a:ext>
            </a:extLst>
          </p:cNvPr>
          <p:cNvSpPr txBox="1"/>
          <p:nvPr/>
        </p:nvSpPr>
        <p:spPr>
          <a:xfrm>
            <a:off x="5676821" y="1969836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15cm 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1171460" y="2994635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429D807-4F80-4790-A9F9-ADBD4CBE6B9F}"/>
                  </a:ext>
                </a:extLst>
              </p:cNvPr>
              <p:cNvSpPr txBox="1"/>
              <p:nvPr/>
            </p:nvSpPr>
            <p:spPr>
              <a:xfrm>
                <a:off x="5972774" y="3902698"/>
                <a:ext cx="4416594" cy="10503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429D807-4F80-4790-A9F9-ADBD4CBE6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74" y="3902698"/>
                <a:ext cx="4416594" cy="1050352"/>
              </a:xfrm>
              <a:prstGeom prst="rect">
                <a:avLst/>
              </a:prstGeom>
              <a:blipFill>
                <a:blip r:embed="rId3"/>
                <a:stretch>
                  <a:fillRect l="-4132" b="-74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24354B6-B6AB-4FED-B1CC-05F017230B43}"/>
                  </a:ext>
                </a:extLst>
              </p:cNvPr>
              <p:cNvSpPr txBox="1"/>
              <p:nvPr/>
            </p:nvSpPr>
            <p:spPr>
              <a:xfrm>
                <a:off x="3290230" y="2711830"/>
                <a:ext cx="948534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24354B6-B6AB-4FED-B1CC-05F017230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30" y="2711830"/>
                <a:ext cx="948534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88CAA90-B355-4F6C-9338-DAF1151CC332}"/>
              </a:ext>
            </a:extLst>
          </p:cNvPr>
          <p:cNvSpPr/>
          <p:nvPr/>
        </p:nvSpPr>
        <p:spPr>
          <a:xfrm>
            <a:off x="1330891" y="5290338"/>
            <a:ext cx="8725179" cy="8797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桃</a:t>
            </a:r>
            <a:r>
              <a:rPr kumimoji="1" lang="ja-JP" altLang="en-US" sz="36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3600" b="1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kumimoji="1" lang="ja-JP" altLang="en-US" sz="36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より長いか短いかを考えてみよう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621CA9-6A71-1D81-97A1-267A54D90C62}"/>
              </a:ext>
            </a:extLst>
          </p:cNvPr>
          <p:cNvSpPr txBox="1"/>
          <p:nvPr/>
        </p:nvSpPr>
        <p:spPr>
          <a:xfrm>
            <a:off x="1242233" y="416371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基準はいつも分母だね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1497269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２人で１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のジュースを半分に分けました。１人分を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D214E-6F53-4828-896F-C7E0D4A6B594}"/>
              </a:ext>
            </a:extLst>
          </p:cNvPr>
          <p:cNvSpPr txBox="1"/>
          <p:nvPr/>
        </p:nvSpPr>
        <p:spPr>
          <a:xfrm>
            <a:off x="913569" y="505404"/>
            <a:ext cx="63401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復習：４年生小数のわり算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3113261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小数：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8A2E8D-16DA-4F1F-A0A3-7CBAE425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393331" y="1353843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F51B4-4B6A-4CD6-960E-2A2F43555454}"/>
              </a:ext>
            </a:extLst>
          </p:cNvPr>
          <p:cNvSpPr txBox="1"/>
          <p:nvPr/>
        </p:nvSpPr>
        <p:spPr>
          <a:xfrm>
            <a:off x="2585806" y="3130594"/>
            <a:ext cx="577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を２つに分けるので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２となる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8B2D69-BE89-4D35-8FFA-F4EA1D87045B}"/>
              </a:ext>
            </a:extLst>
          </p:cNvPr>
          <p:cNvSpPr txBox="1"/>
          <p:nvPr/>
        </p:nvSpPr>
        <p:spPr>
          <a:xfrm>
            <a:off x="2634712" y="4890676"/>
            <a:ext cx="3461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121B763-1319-09D3-F1E3-33E2A4462214}"/>
              </a:ext>
            </a:extLst>
          </p:cNvPr>
          <p:cNvCxnSpPr>
            <a:cxnSpLocks/>
          </p:cNvCxnSpPr>
          <p:nvPr/>
        </p:nvCxnSpPr>
        <p:spPr>
          <a:xfrm>
            <a:off x="8934207" y="4835672"/>
            <a:ext cx="208939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248B14E-FE55-2596-261F-4ED801CE40BD}"/>
              </a:ext>
            </a:extLst>
          </p:cNvPr>
          <p:cNvGrpSpPr/>
          <p:nvPr/>
        </p:nvGrpSpPr>
        <p:grpSpPr>
          <a:xfrm>
            <a:off x="8210596" y="3633360"/>
            <a:ext cx="2813004" cy="769441"/>
            <a:chOff x="1352596" y="3633360"/>
            <a:chExt cx="2813004" cy="769441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046FF6E6-713D-A457-6FC6-B83DCF4A54DB}"/>
                </a:ext>
              </a:extLst>
            </p:cNvPr>
            <p:cNvCxnSpPr>
              <a:cxnSpLocks/>
            </p:cNvCxnSpPr>
            <p:nvPr/>
          </p:nvCxnSpPr>
          <p:spPr>
            <a:xfrm>
              <a:off x="2067748" y="3655974"/>
              <a:ext cx="209785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2A53C72-4828-B4EB-5152-6EDA53134F18}"/>
                </a:ext>
              </a:extLst>
            </p:cNvPr>
            <p:cNvSpPr txBox="1"/>
            <p:nvPr/>
          </p:nvSpPr>
          <p:spPr>
            <a:xfrm>
              <a:off x="1352596" y="3633360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２）１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26DD4F-EBE4-D530-3645-9DF3678F62CB}"/>
              </a:ext>
            </a:extLst>
          </p:cNvPr>
          <p:cNvSpPr txBox="1"/>
          <p:nvPr/>
        </p:nvSpPr>
        <p:spPr>
          <a:xfrm>
            <a:off x="9341337" y="2983565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53BF59-CD28-30CE-78E4-29E3C0C27FD0}"/>
              </a:ext>
            </a:extLst>
          </p:cNvPr>
          <p:cNvSpPr txBox="1"/>
          <p:nvPr/>
        </p:nvSpPr>
        <p:spPr>
          <a:xfrm>
            <a:off x="9341337" y="421479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A11501-2530-A5A6-0C7B-330D8EF3FC3D}"/>
              </a:ext>
            </a:extLst>
          </p:cNvPr>
          <p:cNvSpPr txBox="1"/>
          <p:nvPr/>
        </p:nvSpPr>
        <p:spPr>
          <a:xfrm>
            <a:off x="10102924" y="4871648"/>
            <a:ext cx="761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5E6DF8-02A4-ABA3-CEDB-4FD1A198B449}"/>
              </a:ext>
            </a:extLst>
          </p:cNvPr>
          <p:cNvSpPr txBox="1"/>
          <p:nvPr/>
        </p:nvSpPr>
        <p:spPr>
          <a:xfrm>
            <a:off x="10070220" y="298356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FA7092-6883-7DE1-5953-B942F1552988}"/>
              </a:ext>
            </a:extLst>
          </p:cNvPr>
          <p:cNvSpPr txBox="1"/>
          <p:nvPr/>
        </p:nvSpPr>
        <p:spPr>
          <a:xfrm>
            <a:off x="9888973" y="3633359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11308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FDDAD-B85D-4007-A89B-E1E584289302}"/>
              </a:ext>
            </a:extLst>
          </p:cNvPr>
          <p:cNvGrpSpPr/>
          <p:nvPr/>
        </p:nvGrpSpPr>
        <p:grpSpPr>
          <a:xfrm>
            <a:off x="1329330" y="2057763"/>
            <a:ext cx="5821991" cy="463064"/>
            <a:chOff x="1329330" y="1094995"/>
            <a:chExt cx="5821991" cy="46306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A1BFCD0-C0FB-4971-ABB8-C6B65D419731}"/>
                </a:ext>
              </a:extLst>
            </p:cNvPr>
            <p:cNvSpPr/>
            <p:nvPr/>
          </p:nvSpPr>
          <p:spPr>
            <a:xfrm>
              <a:off x="1329330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79C466D-CA07-460E-9DAE-0755663DD1E8}"/>
                </a:ext>
              </a:extLst>
            </p:cNvPr>
            <p:cNvSpPr/>
            <p:nvPr/>
          </p:nvSpPr>
          <p:spPr>
            <a:xfrm>
              <a:off x="2784047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350EC30-32B0-484B-8680-1AA5D6AA86CD}"/>
                </a:ext>
              </a:extLst>
            </p:cNvPr>
            <p:cNvSpPr/>
            <p:nvPr/>
          </p:nvSpPr>
          <p:spPr>
            <a:xfrm>
              <a:off x="423876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F0BD15-2CAC-43AC-9CE5-5A608483C03D}"/>
                </a:ext>
              </a:extLst>
            </p:cNvPr>
            <p:cNvSpPr/>
            <p:nvPr/>
          </p:nvSpPr>
          <p:spPr>
            <a:xfrm>
              <a:off x="569660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8408-EC46-4D13-87D4-6809C203A756}"/>
              </a:ext>
            </a:extLst>
          </p:cNvPr>
          <p:cNvGrpSpPr/>
          <p:nvPr/>
        </p:nvGrpSpPr>
        <p:grpSpPr>
          <a:xfrm>
            <a:off x="1329330" y="1388636"/>
            <a:ext cx="4364151" cy="463064"/>
            <a:chOff x="1329330" y="2414203"/>
            <a:chExt cx="4364151" cy="463064"/>
          </a:xfrm>
          <a:pattFill prst="pct60">
            <a:fgClr>
              <a:srgbClr val="00B050"/>
            </a:fgClr>
            <a:bgClr>
              <a:schemeClr val="bg1"/>
            </a:bgClr>
          </a:pattFill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4E5794-5785-402B-B9F2-B783BE329BA2}"/>
                </a:ext>
              </a:extLst>
            </p:cNvPr>
            <p:cNvSpPr/>
            <p:nvPr/>
          </p:nvSpPr>
          <p:spPr>
            <a:xfrm>
              <a:off x="1329330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3C11360-732B-46AE-92AA-B97E0A184707}"/>
                </a:ext>
              </a:extLst>
            </p:cNvPr>
            <p:cNvSpPr/>
            <p:nvPr/>
          </p:nvSpPr>
          <p:spPr>
            <a:xfrm>
              <a:off x="2784047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54FEF7-6DB5-44A3-8B79-CE09116B307F}"/>
                </a:ext>
              </a:extLst>
            </p:cNvPr>
            <p:cNvSpPr/>
            <p:nvPr/>
          </p:nvSpPr>
          <p:spPr>
            <a:xfrm>
              <a:off x="4238764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B2C2D3-BF48-4429-9AEA-AD9E695EC422}"/>
              </a:ext>
            </a:extLst>
          </p:cNvPr>
          <p:cNvSpPr txBox="1"/>
          <p:nvPr/>
        </p:nvSpPr>
        <p:spPr>
          <a:xfrm>
            <a:off x="473833" y="19595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2435E6-9A13-4DA1-A59A-1CC2F6966793}"/>
              </a:ext>
            </a:extLst>
          </p:cNvPr>
          <p:cNvSpPr txBox="1"/>
          <p:nvPr/>
        </p:nvSpPr>
        <p:spPr>
          <a:xfrm>
            <a:off x="473833" y="12756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15FBAA-2D7C-4A58-A256-0D6DAA27D823}"/>
              </a:ext>
            </a:extLst>
          </p:cNvPr>
          <p:cNvSpPr txBox="1"/>
          <p:nvPr/>
        </p:nvSpPr>
        <p:spPr>
          <a:xfrm>
            <a:off x="7191590" y="1969179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985573-DB33-457E-BECF-4F83EE9128B4}"/>
              </a:ext>
            </a:extLst>
          </p:cNvPr>
          <p:cNvSpPr txBox="1"/>
          <p:nvPr/>
        </p:nvSpPr>
        <p:spPr>
          <a:xfrm>
            <a:off x="5676821" y="1288090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15cm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8C7C5-3D6F-46E0-AEC3-034DE8C37C04}"/>
              </a:ext>
            </a:extLst>
          </p:cNvPr>
          <p:cNvSpPr txBox="1"/>
          <p:nvPr/>
        </p:nvSpPr>
        <p:spPr>
          <a:xfrm>
            <a:off x="476758" y="329526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/>
              <p:nvPr/>
            </p:nvSpPr>
            <p:spPr>
              <a:xfrm>
                <a:off x="2784047" y="2906390"/>
                <a:ext cx="846400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A6ADAE-8924-4A5A-8ED5-5F6D49B4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47" y="2906390"/>
                <a:ext cx="846400" cy="115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/>
              <p:nvPr/>
            </p:nvSpPr>
            <p:spPr>
              <a:xfrm>
                <a:off x="6299618" y="2958028"/>
                <a:ext cx="4523874" cy="31148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0.75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B05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15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20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÷4×3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EF7B89E-9396-4462-A570-60CE147C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18" y="2958028"/>
                <a:ext cx="4523874" cy="3114892"/>
              </a:xfrm>
              <a:prstGeom prst="rect">
                <a:avLst/>
              </a:prstGeom>
              <a:blipFill>
                <a:blip r:embed="rId4"/>
                <a:stretch>
                  <a:fillRect l="-3893" b="-62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270F420-DE2F-4AE3-B9E2-B9CF61B144FB}"/>
              </a:ext>
            </a:extLst>
          </p:cNvPr>
          <p:cNvSpPr txBox="1"/>
          <p:nvPr/>
        </p:nvSpPr>
        <p:spPr>
          <a:xfrm>
            <a:off x="1390469" y="5296424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倍でも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27B5C7-78DC-66E1-3DD1-30F8AAA42CE6}"/>
              </a:ext>
            </a:extLst>
          </p:cNvPr>
          <p:cNvSpPr txBox="1"/>
          <p:nvPr/>
        </p:nvSpPr>
        <p:spPr>
          <a:xfrm>
            <a:off x="630646" y="444924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基準はいつも分母になるね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3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1FDDAD-B85D-4007-A89B-E1E584289302}"/>
              </a:ext>
            </a:extLst>
          </p:cNvPr>
          <p:cNvGrpSpPr/>
          <p:nvPr/>
        </p:nvGrpSpPr>
        <p:grpSpPr>
          <a:xfrm>
            <a:off x="1329330" y="1414439"/>
            <a:ext cx="5821991" cy="463064"/>
            <a:chOff x="1329330" y="1094995"/>
            <a:chExt cx="5821991" cy="46306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A1BFCD0-C0FB-4971-ABB8-C6B65D419731}"/>
                </a:ext>
              </a:extLst>
            </p:cNvPr>
            <p:cNvSpPr/>
            <p:nvPr/>
          </p:nvSpPr>
          <p:spPr>
            <a:xfrm>
              <a:off x="1329330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79C466D-CA07-460E-9DAE-0755663DD1E8}"/>
                </a:ext>
              </a:extLst>
            </p:cNvPr>
            <p:cNvSpPr/>
            <p:nvPr/>
          </p:nvSpPr>
          <p:spPr>
            <a:xfrm>
              <a:off x="2784047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350EC30-32B0-484B-8680-1AA5D6AA86CD}"/>
                </a:ext>
              </a:extLst>
            </p:cNvPr>
            <p:cNvSpPr/>
            <p:nvPr/>
          </p:nvSpPr>
          <p:spPr>
            <a:xfrm>
              <a:off x="423876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F0BD15-2CAC-43AC-9CE5-5A608483C03D}"/>
                </a:ext>
              </a:extLst>
            </p:cNvPr>
            <p:cNvSpPr/>
            <p:nvPr/>
          </p:nvSpPr>
          <p:spPr>
            <a:xfrm>
              <a:off x="5696604" y="1094995"/>
              <a:ext cx="1454717" cy="463064"/>
            </a:xfrm>
            <a:prstGeom prst="rect">
              <a:avLst/>
            </a:prstGeom>
            <a:pattFill prst="pct60">
              <a:fgClr>
                <a:srgbClr val="3366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B8408-EC46-4D13-87D4-6809C203A756}"/>
              </a:ext>
            </a:extLst>
          </p:cNvPr>
          <p:cNvGrpSpPr/>
          <p:nvPr/>
        </p:nvGrpSpPr>
        <p:grpSpPr>
          <a:xfrm>
            <a:off x="1329330" y="2066276"/>
            <a:ext cx="4364151" cy="463064"/>
            <a:chOff x="1329330" y="2414203"/>
            <a:chExt cx="4364151" cy="463064"/>
          </a:xfrm>
          <a:pattFill prst="pct60">
            <a:fgClr>
              <a:srgbClr val="00B050"/>
            </a:fgClr>
            <a:bgClr>
              <a:schemeClr val="bg1"/>
            </a:bgClr>
          </a:pattFill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04E5794-5785-402B-B9F2-B783BE329BA2}"/>
                </a:ext>
              </a:extLst>
            </p:cNvPr>
            <p:cNvSpPr/>
            <p:nvPr/>
          </p:nvSpPr>
          <p:spPr>
            <a:xfrm>
              <a:off x="1329330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3C11360-732B-46AE-92AA-B97E0A184707}"/>
                </a:ext>
              </a:extLst>
            </p:cNvPr>
            <p:cNvSpPr/>
            <p:nvPr/>
          </p:nvSpPr>
          <p:spPr>
            <a:xfrm>
              <a:off x="2784047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54FEF7-6DB5-44A3-8B79-CE09116B307F}"/>
                </a:ext>
              </a:extLst>
            </p:cNvPr>
            <p:cNvSpPr/>
            <p:nvPr/>
          </p:nvSpPr>
          <p:spPr>
            <a:xfrm>
              <a:off x="4238764" y="2414203"/>
              <a:ext cx="1454717" cy="463064"/>
            </a:xfrm>
            <a:prstGeom prst="rect">
              <a:avLst/>
            </a:prstGeom>
            <a:grp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B2C2D3-BF48-4429-9AEA-AD9E695EC422}"/>
              </a:ext>
            </a:extLst>
          </p:cNvPr>
          <p:cNvSpPr txBox="1"/>
          <p:nvPr/>
        </p:nvSpPr>
        <p:spPr>
          <a:xfrm>
            <a:off x="473833" y="132714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2435E6-9A13-4DA1-A59A-1CC2F6966793}"/>
              </a:ext>
            </a:extLst>
          </p:cNvPr>
          <p:cNvSpPr txBox="1"/>
          <p:nvPr/>
        </p:nvSpPr>
        <p:spPr>
          <a:xfrm>
            <a:off x="473833" y="203336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15FBAA-2D7C-4A58-A256-0D6DAA27D823}"/>
              </a:ext>
            </a:extLst>
          </p:cNvPr>
          <p:cNvSpPr txBox="1"/>
          <p:nvPr/>
        </p:nvSpPr>
        <p:spPr>
          <a:xfrm>
            <a:off x="7191590" y="1325855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985573-DB33-457E-BECF-4F83EE9128B4}"/>
              </a:ext>
            </a:extLst>
          </p:cNvPr>
          <p:cNvSpPr txBox="1"/>
          <p:nvPr/>
        </p:nvSpPr>
        <p:spPr>
          <a:xfrm>
            <a:off x="5676821" y="1965730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15cm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7AD58BE-60D2-4346-9234-1DD091AB1B8A}"/>
              </a:ext>
            </a:extLst>
          </p:cNvPr>
          <p:cNvSpPr txBox="1"/>
          <p:nvPr/>
        </p:nvSpPr>
        <p:spPr>
          <a:xfrm>
            <a:off x="822646" y="464952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４年生の学習：何倍（分数）を考えよう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E0C97E1-9E0B-441D-A64C-20575C09D6A2}"/>
              </a:ext>
            </a:extLst>
          </p:cNvPr>
          <p:cNvSpPr txBox="1"/>
          <p:nvPr/>
        </p:nvSpPr>
        <p:spPr>
          <a:xfrm>
            <a:off x="1171460" y="347649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429D807-4F80-4790-A9F9-ADBD4CBE6B9F}"/>
                  </a:ext>
                </a:extLst>
              </p:cNvPr>
              <p:cNvSpPr txBox="1"/>
              <p:nvPr/>
            </p:nvSpPr>
            <p:spPr>
              <a:xfrm>
                <a:off x="6739530" y="3295275"/>
                <a:ext cx="4677201" cy="10503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429D807-4F80-4790-A9F9-ADBD4CBE6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30" y="3295275"/>
                <a:ext cx="4677201" cy="1050352"/>
              </a:xfrm>
              <a:prstGeom prst="rect">
                <a:avLst/>
              </a:prstGeom>
              <a:blipFill>
                <a:blip r:embed="rId3"/>
                <a:stretch>
                  <a:fillRect l="-3901" b="-86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24354B6-B6AB-4FED-B1CC-05F017230B43}"/>
                  </a:ext>
                </a:extLst>
              </p:cNvPr>
              <p:cNvSpPr txBox="1"/>
              <p:nvPr/>
            </p:nvSpPr>
            <p:spPr>
              <a:xfrm>
                <a:off x="3317107" y="3171677"/>
                <a:ext cx="948534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24354B6-B6AB-4FED-B1CC-05F017230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07" y="3171677"/>
                <a:ext cx="948534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A09C51-F7AA-F295-5F60-87D435644652}"/>
              </a:ext>
            </a:extLst>
          </p:cNvPr>
          <p:cNvSpPr txBox="1"/>
          <p:nvPr/>
        </p:nvSpPr>
        <p:spPr>
          <a:xfrm>
            <a:off x="1756234" y="457139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基準はいつも分母だね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29657" y="2711780"/>
                <a:ext cx="2679964" cy="1154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57" y="2711780"/>
                <a:ext cx="2679964" cy="1154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196264" y="5166600"/>
                <a:ext cx="857927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64" y="5166600"/>
                <a:ext cx="857927" cy="1146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ED0FA4-F625-46B4-B668-171E7F317D56}"/>
              </a:ext>
            </a:extLst>
          </p:cNvPr>
          <p:cNvSpPr txBox="1"/>
          <p:nvPr/>
        </p:nvSpPr>
        <p:spPr>
          <a:xfrm>
            <a:off x="1163969" y="1398922"/>
            <a:ext cx="8244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30kg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FD7576-7D69-4E45-920B-5E3FF1D5017E}"/>
              </a:ext>
            </a:extLst>
          </p:cNvPr>
          <p:cNvSpPr txBox="1"/>
          <p:nvPr/>
        </p:nvSpPr>
        <p:spPr>
          <a:xfrm>
            <a:off x="5228543" y="217006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20kg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は，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30kg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より重い？軽い？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BAD027-78ED-41EA-A116-343776FC67B2}"/>
              </a:ext>
            </a:extLst>
          </p:cNvPr>
          <p:cNvSpPr txBox="1"/>
          <p:nvPr/>
        </p:nvSpPr>
        <p:spPr>
          <a:xfrm>
            <a:off x="1163969" y="3971742"/>
            <a:ext cx="6779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0D99A5-0FCD-4FFA-A12F-F3B548A81A5A}"/>
              </a:ext>
            </a:extLst>
          </p:cNvPr>
          <p:cNvSpPr txBox="1"/>
          <p:nvPr/>
        </p:nvSpPr>
        <p:spPr>
          <a:xfrm>
            <a:off x="5204695" y="4744586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8L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は，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7L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より多い？少ない？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/>
              <p:nvPr/>
            </p:nvSpPr>
            <p:spPr>
              <a:xfrm>
                <a:off x="7085462" y="5166600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2" y="5166600"/>
                <a:ext cx="1370888" cy="1146789"/>
              </a:xfrm>
              <a:prstGeom prst="rect">
                <a:avLst/>
              </a:prstGeom>
              <a:blipFill>
                <a:blip r:embed="rId4"/>
                <a:stretch>
                  <a:fillRect r="-1466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/>
              <p:nvPr/>
            </p:nvSpPr>
            <p:spPr>
              <a:xfrm>
                <a:off x="7085462" y="2756542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2" y="2756542"/>
                <a:ext cx="1370888" cy="1146789"/>
              </a:xfrm>
              <a:prstGeom prst="rect">
                <a:avLst/>
              </a:prstGeom>
              <a:blipFill>
                <a:blip r:embed="rId5"/>
                <a:stretch>
                  <a:fillRect r="-1466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CC34BF-76CC-4657-B0E3-A98BF42BAEBB}"/>
              </a:ext>
            </a:extLst>
          </p:cNvPr>
          <p:cNvSpPr txBox="1"/>
          <p:nvPr/>
        </p:nvSpPr>
        <p:spPr>
          <a:xfrm>
            <a:off x="828676" y="512549"/>
            <a:ext cx="22365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5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29657" y="2318690"/>
                <a:ext cx="3192925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57" y="2318690"/>
                <a:ext cx="3192925" cy="11540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196264" y="4934126"/>
                <a:ext cx="2567754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64" y="4934126"/>
                <a:ext cx="2567754" cy="1156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ED0FA4-F625-46B4-B668-171E7F317D56}"/>
              </a:ext>
            </a:extLst>
          </p:cNvPr>
          <p:cNvSpPr txBox="1"/>
          <p:nvPr/>
        </p:nvSpPr>
        <p:spPr>
          <a:xfrm>
            <a:off x="1163969" y="795968"/>
            <a:ext cx="838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FD7576-7D69-4E45-920B-5E3FF1D5017E}"/>
              </a:ext>
            </a:extLst>
          </p:cNvPr>
          <p:cNvSpPr txBox="1"/>
          <p:nvPr/>
        </p:nvSpPr>
        <p:spPr>
          <a:xfrm>
            <a:off x="2673247" y="1629016"/>
            <a:ext cx="735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点は，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点より良い？悪い？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BAD027-78ED-41EA-A116-343776FC67B2}"/>
              </a:ext>
            </a:extLst>
          </p:cNvPr>
          <p:cNvSpPr txBox="1"/>
          <p:nvPr/>
        </p:nvSpPr>
        <p:spPr>
          <a:xfrm>
            <a:off x="1163969" y="3598346"/>
            <a:ext cx="7988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0D99A5-0FCD-4FFA-A12F-F3B548A81A5A}"/>
              </a:ext>
            </a:extLst>
          </p:cNvPr>
          <p:cNvSpPr txBox="1"/>
          <p:nvPr/>
        </p:nvSpPr>
        <p:spPr>
          <a:xfrm>
            <a:off x="2673247" y="4364562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個は，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個より多い？少ない？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/>
              <p:nvPr/>
            </p:nvSpPr>
            <p:spPr>
              <a:xfrm>
                <a:off x="7085462" y="4934126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2" y="4934126"/>
                <a:ext cx="1370888" cy="1146789"/>
              </a:xfrm>
              <a:prstGeom prst="rect">
                <a:avLst/>
              </a:prstGeom>
              <a:blipFill>
                <a:blip r:embed="rId4"/>
                <a:stretch>
                  <a:fillRect r="-1466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/>
              <p:nvPr/>
            </p:nvSpPr>
            <p:spPr>
              <a:xfrm>
                <a:off x="7069420" y="2347410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20" y="2347410"/>
                <a:ext cx="1370888" cy="1146789"/>
              </a:xfrm>
              <a:prstGeom prst="rect">
                <a:avLst/>
              </a:prstGeom>
              <a:blipFill>
                <a:blip r:embed="rId5"/>
                <a:stretch>
                  <a:fillRect r="-1422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2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29657" y="2567190"/>
                <a:ext cx="2679964" cy="1165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57" y="2567190"/>
                <a:ext cx="2679964" cy="1165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196264" y="4766432"/>
                <a:ext cx="2567754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64" y="4766432"/>
                <a:ext cx="2567754" cy="1156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ED0FA4-F625-46B4-B668-171E7F317D56}"/>
              </a:ext>
            </a:extLst>
          </p:cNvPr>
          <p:cNvSpPr txBox="1"/>
          <p:nvPr/>
        </p:nvSpPr>
        <p:spPr>
          <a:xfrm>
            <a:off x="1163969" y="795968"/>
            <a:ext cx="9945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点でした。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BAD027-78ED-41EA-A116-343776FC67B2}"/>
              </a:ext>
            </a:extLst>
          </p:cNvPr>
          <p:cNvSpPr txBox="1"/>
          <p:nvPr/>
        </p:nvSpPr>
        <p:spPr>
          <a:xfrm>
            <a:off x="1163969" y="1796512"/>
            <a:ext cx="9089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/>
              <p:nvPr/>
            </p:nvSpPr>
            <p:spPr>
              <a:xfrm>
                <a:off x="7085462" y="4766432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9719FFA-AF23-44E6-8F57-5F4AC47FD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62" y="4766432"/>
                <a:ext cx="1370888" cy="1146789"/>
              </a:xfrm>
              <a:prstGeom prst="rect">
                <a:avLst/>
              </a:prstGeom>
              <a:blipFill>
                <a:blip r:embed="rId4"/>
                <a:stretch>
                  <a:fillRect r="-1466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/>
              <p:nvPr/>
            </p:nvSpPr>
            <p:spPr>
              <a:xfrm>
                <a:off x="7069420" y="2595910"/>
                <a:ext cx="1370888" cy="11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0000A36-5CE2-4B04-9DFB-99F7BB769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20" y="2595910"/>
                <a:ext cx="1370888" cy="1146789"/>
              </a:xfrm>
              <a:prstGeom prst="rect">
                <a:avLst/>
              </a:prstGeom>
              <a:blipFill>
                <a:blip r:embed="rId5"/>
                <a:stretch>
                  <a:fillRect r="-1422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2B7E65-44CD-45D5-BA2B-32ECB8FBA135}"/>
              </a:ext>
            </a:extLst>
          </p:cNvPr>
          <p:cNvSpPr txBox="1"/>
          <p:nvPr/>
        </p:nvSpPr>
        <p:spPr>
          <a:xfrm>
            <a:off x="1163969" y="3872611"/>
            <a:ext cx="9244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さんは，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さんの何倍ですか？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3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94179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今度は分数を小数であらわしてみよう１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C5031F-78A4-4B89-A45A-0C308DFA9201}"/>
              </a:ext>
            </a:extLst>
          </p:cNvPr>
          <p:cNvSpPr txBox="1"/>
          <p:nvPr/>
        </p:nvSpPr>
        <p:spPr>
          <a:xfrm>
            <a:off x="2323320" y="200819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1200635" y="1737433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1737433"/>
                <a:ext cx="1372083" cy="1155829"/>
              </a:xfrm>
              <a:prstGeom prst="rect">
                <a:avLst/>
              </a:prstGeom>
              <a:blipFill>
                <a:blip r:embed="rId2"/>
                <a:stretch>
                  <a:fillRect r="-11111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38A39-8BE0-4C4B-AFFC-5F3E62358B7A}"/>
              </a:ext>
            </a:extLst>
          </p:cNvPr>
          <p:cNvSpPr txBox="1"/>
          <p:nvPr/>
        </p:nvSpPr>
        <p:spPr>
          <a:xfrm>
            <a:off x="1811876" y="2783107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BB38-DAEE-46C9-85C0-FF99359A4F30}"/>
              </a:ext>
            </a:extLst>
          </p:cNvPr>
          <p:cNvSpPr txBox="1"/>
          <p:nvPr/>
        </p:nvSpPr>
        <p:spPr>
          <a:xfrm>
            <a:off x="5617429" y="200819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4494744" y="1737433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44" y="1737433"/>
                <a:ext cx="1372083" cy="1155829"/>
              </a:xfrm>
              <a:prstGeom prst="rect">
                <a:avLst/>
              </a:prstGeom>
              <a:blipFill>
                <a:blip r:embed="rId3"/>
                <a:stretch>
                  <a:fillRect r="-11556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F5A0DA-1E4B-4BB1-8B22-756393491916}"/>
              </a:ext>
            </a:extLst>
          </p:cNvPr>
          <p:cNvSpPr txBox="1"/>
          <p:nvPr/>
        </p:nvSpPr>
        <p:spPr>
          <a:xfrm>
            <a:off x="5105985" y="2783107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1B6166-6ABB-48FC-98CD-E5DF2895CD4E}"/>
              </a:ext>
            </a:extLst>
          </p:cNvPr>
          <p:cNvSpPr txBox="1"/>
          <p:nvPr/>
        </p:nvSpPr>
        <p:spPr>
          <a:xfrm>
            <a:off x="8911538" y="200819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/>
              <p:nvPr/>
            </p:nvSpPr>
            <p:spPr>
              <a:xfrm>
                <a:off x="7788853" y="1737433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53" y="1737433"/>
                <a:ext cx="1372083" cy="1155829"/>
              </a:xfrm>
              <a:prstGeom prst="rect">
                <a:avLst/>
              </a:prstGeom>
              <a:blipFill>
                <a:blip r:embed="rId4"/>
                <a:stretch>
                  <a:fillRect r="-11111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70D918-FA6C-4C24-A286-02EA4276CEBD}"/>
              </a:ext>
            </a:extLst>
          </p:cNvPr>
          <p:cNvSpPr txBox="1"/>
          <p:nvPr/>
        </p:nvSpPr>
        <p:spPr>
          <a:xfrm>
            <a:off x="8400094" y="278310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4CDEE7-7C39-496F-BF73-3ADB038AB9BD}"/>
              </a:ext>
            </a:extLst>
          </p:cNvPr>
          <p:cNvSpPr txBox="1"/>
          <p:nvPr/>
        </p:nvSpPr>
        <p:spPr>
          <a:xfrm>
            <a:off x="2323320" y="426983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/>
              <p:nvPr/>
            </p:nvSpPr>
            <p:spPr>
              <a:xfrm>
                <a:off x="1200635" y="3999072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3999072"/>
                <a:ext cx="1372083" cy="1155829"/>
              </a:xfrm>
              <a:prstGeom prst="rect">
                <a:avLst/>
              </a:prstGeom>
              <a:blipFill>
                <a:blip r:embed="rId5"/>
                <a:stretch>
                  <a:fillRect r="-11111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EE2A7E2-E7E9-45E9-A57F-2EFB02274FD0}"/>
              </a:ext>
            </a:extLst>
          </p:cNvPr>
          <p:cNvSpPr txBox="1"/>
          <p:nvPr/>
        </p:nvSpPr>
        <p:spPr>
          <a:xfrm>
            <a:off x="1811876" y="5044746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EA07B3-A6D1-4531-9F57-486069400004}"/>
              </a:ext>
            </a:extLst>
          </p:cNvPr>
          <p:cNvSpPr txBox="1"/>
          <p:nvPr/>
        </p:nvSpPr>
        <p:spPr>
          <a:xfrm>
            <a:off x="5617429" y="426983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A2CFC9E-31C2-4676-942A-9A32165DC833}"/>
                  </a:ext>
                </a:extLst>
              </p:cNvPr>
              <p:cNvSpPr txBox="1"/>
              <p:nvPr/>
            </p:nvSpPr>
            <p:spPr>
              <a:xfrm>
                <a:off x="4494744" y="3999072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A2CFC9E-31C2-4676-942A-9A32165DC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44" y="3999072"/>
                <a:ext cx="1372083" cy="1155829"/>
              </a:xfrm>
              <a:prstGeom prst="rect">
                <a:avLst/>
              </a:prstGeom>
              <a:blipFill>
                <a:blip r:embed="rId6"/>
                <a:stretch>
                  <a:fillRect r="-11556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F1145D-CEA5-4CF4-9B85-63E726A6BF04}"/>
              </a:ext>
            </a:extLst>
          </p:cNvPr>
          <p:cNvSpPr txBox="1"/>
          <p:nvPr/>
        </p:nvSpPr>
        <p:spPr>
          <a:xfrm>
            <a:off x="5105985" y="5044746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0.375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4B15DE-0B2E-4052-9F49-0547A81A95B9}"/>
              </a:ext>
            </a:extLst>
          </p:cNvPr>
          <p:cNvSpPr txBox="1"/>
          <p:nvPr/>
        </p:nvSpPr>
        <p:spPr>
          <a:xfrm>
            <a:off x="8911538" y="426983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EA7947-BAAA-483A-8FEF-89C4CB0453BC}"/>
                  </a:ext>
                </a:extLst>
              </p:cNvPr>
              <p:cNvSpPr txBox="1"/>
              <p:nvPr/>
            </p:nvSpPr>
            <p:spPr>
              <a:xfrm>
                <a:off x="7788853" y="3999072"/>
                <a:ext cx="137208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EA7947-BAAA-483A-8FEF-89C4CB04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53" y="3999072"/>
                <a:ext cx="1372083" cy="1155829"/>
              </a:xfrm>
              <a:prstGeom prst="rect">
                <a:avLst/>
              </a:prstGeom>
              <a:blipFill>
                <a:blip r:embed="rId7"/>
                <a:stretch>
                  <a:fillRect r="-11111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44D5EE-BC63-46ED-B244-B8CB9B4097DA}"/>
              </a:ext>
            </a:extLst>
          </p:cNvPr>
          <p:cNvSpPr txBox="1"/>
          <p:nvPr/>
        </p:nvSpPr>
        <p:spPr>
          <a:xfrm>
            <a:off x="8400094" y="5044746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0.625</a:t>
            </a:r>
          </a:p>
        </p:txBody>
      </p:sp>
    </p:spTree>
    <p:extLst>
      <p:ext uri="{BB962C8B-B14F-4D97-AF65-F5344CB8AC3E}">
        <p14:creationId xmlns:p14="http://schemas.microsoft.com/office/powerpoint/2010/main" val="40996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1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今度は分数を小数であらわしてみよう２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C5031F-78A4-4B89-A45A-0C308DFA9201}"/>
              </a:ext>
            </a:extLst>
          </p:cNvPr>
          <p:cNvSpPr txBox="1"/>
          <p:nvPr/>
        </p:nvSpPr>
        <p:spPr>
          <a:xfrm>
            <a:off x="2834825" y="200819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1200635" y="1737433"/>
                <a:ext cx="198002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1737433"/>
                <a:ext cx="1980029" cy="1153073"/>
              </a:xfrm>
              <a:prstGeom prst="rect">
                <a:avLst/>
              </a:prstGeom>
              <a:blipFill>
                <a:blip r:embed="rId2"/>
                <a:stretch>
                  <a:fillRect r="-676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38A39-8BE0-4C4B-AFFC-5F3E62358B7A}"/>
              </a:ext>
            </a:extLst>
          </p:cNvPr>
          <p:cNvSpPr txBox="1"/>
          <p:nvPr/>
        </p:nvSpPr>
        <p:spPr>
          <a:xfrm>
            <a:off x="2385313" y="2721114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BB38-DAEE-46C9-85C0-FF99359A4F30}"/>
              </a:ext>
            </a:extLst>
          </p:cNvPr>
          <p:cNvSpPr txBox="1"/>
          <p:nvPr/>
        </p:nvSpPr>
        <p:spPr>
          <a:xfrm>
            <a:off x="7672859" y="200819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5936086" y="1737433"/>
                <a:ext cx="198002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86" y="1737433"/>
                <a:ext cx="1980029" cy="1155829"/>
              </a:xfrm>
              <a:prstGeom prst="rect">
                <a:avLst/>
              </a:prstGeom>
              <a:blipFill>
                <a:blip r:embed="rId3"/>
                <a:stretch>
                  <a:fillRect r="-6769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F5A0DA-1E4B-4BB1-8B22-756393491916}"/>
              </a:ext>
            </a:extLst>
          </p:cNvPr>
          <p:cNvSpPr txBox="1"/>
          <p:nvPr/>
        </p:nvSpPr>
        <p:spPr>
          <a:xfrm>
            <a:off x="7167869" y="2750450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4CDEE7-7C39-496F-BF73-3ADB038AB9BD}"/>
              </a:ext>
            </a:extLst>
          </p:cNvPr>
          <p:cNvSpPr txBox="1"/>
          <p:nvPr/>
        </p:nvSpPr>
        <p:spPr>
          <a:xfrm>
            <a:off x="3460097" y="407213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/>
              <p:nvPr/>
            </p:nvSpPr>
            <p:spPr>
              <a:xfrm>
                <a:off x="1200635" y="3752390"/>
                <a:ext cx="2373762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3752390"/>
                <a:ext cx="2373762" cy="1154547"/>
              </a:xfrm>
              <a:prstGeom prst="rect">
                <a:avLst/>
              </a:prstGeom>
              <a:blipFill>
                <a:blip r:embed="rId4"/>
                <a:stretch>
                  <a:fillRect r="-6941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/>
              <p:nvPr/>
            </p:nvSpPr>
            <p:spPr>
              <a:xfrm>
                <a:off x="6009861" y="3729095"/>
                <a:ext cx="2373762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61" y="3729095"/>
                <a:ext cx="2373762" cy="1154547"/>
              </a:xfrm>
              <a:prstGeom prst="rect">
                <a:avLst/>
              </a:prstGeom>
              <a:blipFill>
                <a:blip r:embed="rId5"/>
                <a:stretch>
                  <a:fillRect r="-6941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74C0E2-D408-4C98-B04E-998975B5C73E}"/>
              </a:ext>
            </a:extLst>
          </p:cNvPr>
          <p:cNvSpPr txBox="1"/>
          <p:nvPr/>
        </p:nvSpPr>
        <p:spPr>
          <a:xfrm>
            <a:off x="8277081" y="404416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0.09</a:t>
            </a:r>
          </a:p>
        </p:txBody>
      </p:sp>
    </p:spTree>
    <p:extLst>
      <p:ext uri="{BB962C8B-B14F-4D97-AF65-F5344CB8AC3E}">
        <p14:creationId xmlns:p14="http://schemas.microsoft.com/office/powerpoint/2010/main" val="2448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5" grpId="0"/>
      <p:bldP spid="29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今度は分数を小数であらわしてみよう３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C5031F-78A4-4B89-A45A-0C308DFA9201}"/>
              </a:ext>
            </a:extLst>
          </p:cNvPr>
          <p:cNvSpPr txBox="1"/>
          <p:nvPr/>
        </p:nvSpPr>
        <p:spPr>
          <a:xfrm>
            <a:off x="2834825" y="2008192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1200635" y="1737433"/>
                <a:ext cx="198002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1737433"/>
                <a:ext cx="1980029" cy="1153073"/>
              </a:xfrm>
              <a:prstGeom prst="rect">
                <a:avLst/>
              </a:prstGeom>
              <a:blipFill>
                <a:blip r:embed="rId2"/>
                <a:stretch>
                  <a:fillRect r="-676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38A39-8BE0-4C4B-AFFC-5F3E62358B7A}"/>
              </a:ext>
            </a:extLst>
          </p:cNvPr>
          <p:cNvSpPr txBox="1"/>
          <p:nvPr/>
        </p:nvSpPr>
        <p:spPr>
          <a:xfrm>
            <a:off x="2385313" y="272111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1.25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BB38-DAEE-46C9-85C0-FF99359A4F30}"/>
              </a:ext>
            </a:extLst>
          </p:cNvPr>
          <p:cNvSpPr txBox="1"/>
          <p:nvPr/>
        </p:nvSpPr>
        <p:spPr>
          <a:xfrm>
            <a:off x="7672859" y="200819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5936086" y="1737433"/>
                <a:ext cx="198002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86" y="1737433"/>
                <a:ext cx="1980029" cy="1155829"/>
              </a:xfrm>
              <a:prstGeom prst="rect">
                <a:avLst/>
              </a:prstGeom>
              <a:blipFill>
                <a:blip r:embed="rId3"/>
                <a:stretch>
                  <a:fillRect r="-6769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F5A0DA-1E4B-4BB1-8B22-756393491916}"/>
              </a:ext>
            </a:extLst>
          </p:cNvPr>
          <p:cNvSpPr txBox="1"/>
          <p:nvPr/>
        </p:nvSpPr>
        <p:spPr>
          <a:xfrm>
            <a:off x="7167869" y="2750450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4CDEE7-7C39-496F-BF73-3ADB038AB9BD}"/>
              </a:ext>
            </a:extLst>
          </p:cNvPr>
          <p:cNvSpPr txBox="1"/>
          <p:nvPr/>
        </p:nvSpPr>
        <p:spPr>
          <a:xfrm>
            <a:off x="2353742" y="506250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/>
              <p:nvPr/>
            </p:nvSpPr>
            <p:spPr>
              <a:xfrm>
                <a:off x="1200635" y="3752390"/>
                <a:ext cx="1882089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35" y="3752390"/>
                <a:ext cx="1882089" cy="1154547"/>
              </a:xfrm>
              <a:prstGeom prst="rect">
                <a:avLst/>
              </a:prstGeom>
              <a:blipFill>
                <a:blip r:embed="rId4"/>
                <a:stretch>
                  <a:fillRect r="-776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/>
              <p:nvPr/>
            </p:nvSpPr>
            <p:spPr>
              <a:xfrm>
                <a:off x="6009861" y="3729095"/>
                <a:ext cx="1882089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61" y="3729095"/>
                <a:ext cx="1882089" cy="1145763"/>
              </a:xfrm>
              <a:prstGeom prst="rect">
                <a:avLst/>
              </a:prstGeom>
              <a:blipFill>
                <a:blip r:embed="rId5"/>
                <a:stretch>
                  <a:fillRect r="-7767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74C0E2-D408-4C98-B04E-998975B5C73E}"/>
              </a:ext>
            </a:extLst>
          </p:cNvPr>
          <p:cNvSpPr txBox="1"/>
          <p:nvPr/>
        </p:nvSpPr>
        <p:spPr>
          <a:xfrm>
            <a:off x="7167869" y="506250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18A7956-60A8-4ED9-B60F-644562662052}"/>
                  </a:ext>
                </a:extLst>
              </p:cNvPr>
              <p:cNvSpPr txBox="1"/>
              <p:nvPr/>
            </p:nvSpPr>
            <p:spPr>
              <a:xfrm>
                <a:off x="7693020" y="3729095"/>
                <a:ext cx="1882090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18A7956-60A8-4ED9-B60F-644562662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20" y="3729095"/>
                <a:ext cx="1882090" cy="115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B2A904C-BDD4-3BAF-C2BB-48A53FAD5E71}"/>
                  </a:ext>
                </a:extLst>
              </p:cNvPr>
              <p:cNvSpPr txBox="1"/>
              <p:nvPr/>
            </p:nvSpPr>
            <p:spPr>
              <a:xfrm>
                <a:off x="2883794" y="3752390"/>
                <a:ext cx="1882089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B2A904C-BDD4-3BAF-C2BB-48A53FAD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794" y="3752390"/>
                <a:ext cx="1882089" cy="1154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22756C-AE59-0E7D-D721-E11739919750}"/>
              </a:ext>
            </a:extLst>
          </p:cNvPr>
          <p:cNvSpPr txBox="1"/>
          <p:nvPr/>
        </p:nvSpPr>
        <p:spPr>
          <a:xfrm>
            <a:off x="2454891" y="5925965"/>
            <a:ext cx="375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分母分子を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97C592-302B-346B-FF52-7C4C79063EB6}"/>
              </a:ext>
            </a:extLst>
          </p:cNvPr>
          <p:cNvSpPr txBox="1"/>
          <p:nvPr/>
        </p:nvSpPr>
        <p:spPr>
          <a:xfrm>
            <a:off x="7167869" y="592596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分母分子を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4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5" grpId="0"/>
      <p:bldP spid="29" grpId="0"/>
      <p:bldP spid="42" grpId="0"/>
      <p:bldP spid="14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78790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復習：４年生わりきれないわり算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C5031F-78A4-4B89-A45A-0C308DFA9201}"/>
              </a:ext>
            </a:extLst>
          </p:cNvPr>
          <p:cNvSpPr txBox="1"/>
          <p:nvPr/>
        </p:nvSpPr>
        <p:spPr>
          <a:xfrm>
            <a:off x="2221581" y="2008192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0.3333…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938098" y="1737433"/>
                <a:ext cx="1338477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98" y="1737433"/>
                <a:ext cx="1338477" cy="1153073"/>
              </a:xfrm>
              <a:prstGeom prst="rect">
                <a:avLst/>
              </a:prstGeom>
              <a:blipFill>
                <a:blip r:embed="rId3"/>
                <a:stretch>
                  <a:fillRect r="-14155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0BB38-DAEE-46C9-85C0-FF99359A4F30}"/>
              </a:ext>
            </a:extLst>
          </p:cNvPr>
          <p:cNvSpPr txBox="1"/>
          <p:nvPr/>
        </p:nvSpPr>
        <p:spPr>
          <a:xfrm>
            <a:off x="7131310" y="2008192"/>
            <a:ext cx="3071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0.83333…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5936087" y="1737433"/>
                <a:ext cx="1441062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87" y="1737433"/>
                <a:ext cx="1441062" cy="1155829"/>
              </a:xfrm>
              <a:prstGeom prst="rect">
                <a:avLst/>
              </a:prstGeom>
              <a:blipFill>
                <a:blip r:embed="rId4"/>
                <a:stretch>
                  <a:fillRect r="-5932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4CDEE7-7C39-496F-BF73-3ADB038AB9BD}"/>
              </a:ext>
            </a:extLst>
          </p:cNvPr>
          <p:cNvSpPr txBox="1"/>
          <p:nvPr/>
        </p:nvSpPr>
        <p:spPr>
          <a:xfrm>
            <a:off x="2695316" y="3373389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0.272727…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/>
              <p:nvPr/>
            </p:nvSpPr>
            <p:spPr>
              <a:xfrm>
                <a:off x="938098" y="3053645"/>
                <a:ext cx="1843467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724F188-AD2B-41D3-B604-591A7EB6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98" y="3053645"/>
                <a:ext cx="1843467" cy="1154547"/>
              </a:xfrm>
              <a:prstGeom prst="rect">
                <a:avLst/>
              </a:prstGeom>
              <a:blipFill>
                <a:blip r:embed="rId5"/>
                <a:stretch>
                  <a:fillRect r="-10265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1912C81-D3FA-484F-AA0C-18087552CDA6}"/>
              </a:ext>
            </a:extLst>
          </p:cNvPr>
          <p:cNvSpPr txBox="1"/>
          <p:nvPr/>
        </p:nvSpPr>
        <p:spPr>
          <a:xfrm>
            <a:off x="2059547" y="4632662"/>
            <a:ext cx="780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0.142857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142857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142857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/>
              <p:nvPr/>
            </p:nvSpPr>
            <p:spPr>
              <a:xfrm>
                <a:off x="938098" y="4361903"/>
                <a:ext cx="1843467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636ABE-56D6-4F10-ADB6-07ACF9ED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98" y="4361903"/>
                <a:ext cx="1843467" cy="1145763"/>
              </a:xfrm>
              <a:prstGeom prst="rect">
                <a:avLst/>
              </a:prstGeom>
              <a:blipFill>
                <a:blip r:embed="rId6"/>
                <a:stretch>
                  <a:fillRect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52C98B-B063-47F0-9B95-11ADE636EA6A}"/>
              </a:ext>
            </a:extLst>
          </p:cNvPr>
          <p:cNvSpPr txBox="1"/>
          <p:nvPr/>
        </p:nvSpPr>
        <p:spPr>
          <a:xfrm>
            <a:off x="1118206" y="5765018"/>
            <a:ext cx="1031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分数は、小数では正確に表せない場合があります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402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9" grpId="0"/>
      <p:bldP spid="3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94179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小数・整数を分数であらわしてみよう１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2111510" y="1813254"/>
                <a:ext cx="123259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10" y="1813254"/>
                <a:ext cx="1232599" cy="1155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38A39-8BE0-4C4B-AFFC-5F3E62358B7A}"/>
              </a:ext>
            </a:extLst>
          </p:cNvPr>
          <p:cNvSpPr txBox="1"/>
          <p:nvPr/>
        </p:nvSpPr>
        <p:spPr>
          <a:xfrm>
            <a:off x="616866" y="2164361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5739734" y="1813254"/>
                <a:ext cx="123259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34" y="1813254"/>
                <a:ext cx="1232599" cy="115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F5A0DA-1E4B-4BB1-8B22-756393491916}"/>
              </a:ext>
            </a:extLst>
          </p:cNvPr>
          <p:cNvSpPr txBox="1"/>
          <p:nvPr/>
        </p:nvSpPr>
        <p:spPr>
          <a:xfrm>
            <a:off x="4295325" y="2164361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/>
              <p:nvPr/>
            </p:nvSpPr>
            <p:spPr>
              <a:xfrm>
                <a:off x="9367958" y="1813254"/>
                <a:ext cx="1232598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58" y="1813254"/>
                <a:ext cx="1232598" cy="1155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70D918-FA6C-4C24-A286-02EA4276CEBD}"/>
              </a:ext>
            </a:extLst>
          </p:cNvPr>
          <p:cNvSpPr txBox="1"/>
          <p:nvPr/>
        </p:nvSpPr>
        <p:spPr>
          <a:xfrm>
            <a:off x="7923548" y="2164361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BD1F96D-3D09-4B37-A131-660E12C8F4FD}"/>
                  </a:ext>
                </a:extLst>
              </p:cNvPr>
              <p:cNvSpPr txBox="1"/>
              <p:nvPr/>
            </p:nvSpPr>
            <p:spPr>
              <a:xfrm>
                <a:off x="2483469" y="3374363"/>
                <a:ext cx="1654578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BD1F96D-3D09-4B37-A131-660E12C8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69" y="3374363"/>
                <a:ext cx="1654578" cy="1155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A81800-2657-4366-95BF-DC95C1899475}"/>
              </a:ext>
            </a:extLst>
          </p:cNvPr>
          <p:cNvSpPr txBox="1"/>
          <p:nvPr/>
        </p:nvSpPr>
        <p:spPr>
          <a:xfrm>
            <a:off x="616866" y="3725470"/>
            <a:ext cx="198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683B755-75BE-43C9-93EF-A910009F98C3}"/>
                  </a:ext>
                </a:extLst>
              </p:cNvPr>
              <p:cNvSpPr txBox="1"/>
              <p:nvPr/>
            </p:nvSpPr>
            <p:spPr>
              <a:xfrm>
                <a:off x="6161928" y="3374363"/>
                <a:ext cx="1654578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683B755-75BE-43C9-93EF-A910009F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28" y="3374363"/>
                <a:ext cx="1654578" cy="115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735A80-9C76-4E6E-BB9B-E8B9AD7AB545}"/>
              </a:ext>
            </a:extLst>
          </p:cNvPr>
          <p:cNvSpPr txBox="1"/>
          <p:nvPr/>
        </p:nvSpPr>
        <p:spPr>
          <a:xfrm>
            <a:off x="4295325" y="3725470"/>
            <a:ext cx="198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2A6D2B5-790D-496E-B741-74AB8166F4ED}"/>
                  </a:ext>
                </a:extLst>
              </p:cNvPr>
              <p:cNvSpPr txBox="1"/>
              <p:nvPr/>
            </p:nvSpPr>
            <p:spPr>
              <a:xfrm>
                <a:off x="9920556" y="3374363"/>
                <a:ext cx="1654578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2A6D2B5-790D-496E-B741-74AB8166F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556" y="3374363"/>
                <a:ext cx="1654578" cy="1155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977B063-6662-4818-9612-E5CEAFCF529B}"/>
              </a:ext>
            </a:extLst>
          </p:cNvPr>
          <p:cNvSpPr txBox="1"/>
          <p:nvPr/>
        </p:nvSpPr>
        <p:spPr>
          <a:xfrm>
            <a:off x="8053953" y="3725470"/>
            <a:ext cx="198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4.03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7581C3-CF64-47C5-87F4-FD01CEC53387}"/>
                  </a:ext>
                </a:extLst>
              </p:cNvPr>
              <p:cNvSpPr txBox="1"/>
              <p:nvPr/>
            </p:nvSpPr>
            <p:spPr>
              <a:xfrm>
                <a:off x="1748882" y="5098919"/>
                <a:ext cx="80102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7581C3-CF64-47C5-87F4-FD01CEC5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882" y="5098919"/>
                <a:ext cx="801023" cy="11558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CBD4FF-A5E7-4292-B528-9658805DB2BF}"/>
              </a:ext>
            </a:extLst>
          </p:cNvPr>
          <p:cNvSpPr txBox="1"/>
          <p:nvPr/>
        </p:nvSpPr>
        <p:spPr>
          <a:xfrm>
            <a:off x="616866" y="545002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A86F90A-BC47-4DC3-B944-AF4989BD69FC}"/>
                  </a:ext>
                </a:extLst>
              </p:cNvPr>
              <p:cNvSpPr txBox="1"/>
              <p:nvPr/>
            </p:nvSpPr>
            <p:spPr>
              <a:xfrm>
                <a:off x="4929329" y="5098919"/>
                <a:ext cx="123259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A86F90A-BC47-4DC3-B944-AF4989BD6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29" y="5098919"/>
                <a:ext cx="1232599" cy="11558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75FCF2-C3C6-45CB-8652-CB6FB3BC49CF}"/>
              </a:ext>
            </a:extLst>
          </p:cNvPr>
          <p:cNvSpPr txBox="1"/>
          <p:nvPr/>
        </p:nvSpPr>
        <p:spPr>
          <a:xfrm>
            <a:off x="3527419" y="5450026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AB642F-BF79-4879-8C00-A1537C3C5E53}"/>
                  </a:ext>
                </a:extLst>
              </p:cNvPr>
              <p:cNvSpPr txBox="1"/>
              <p:nvPr/>
            </p:nvSpPr>
            <p:spPr>
              <a:xfrm>
                <a:off x="9231223" y="5098919"/>
                <a:ext cx="2343911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AB642F-BF79-4879-8C00-A1537C3C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223" y="5098919"/>
                <a:ext cx="2343911" cy="1154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4F67C9-57D7-402F-9C98-E811808F6F9F}"/>
              </a:ext>
            </a:extLst>
          </p:cNvPr>
          <p:cNvSpPr txBox="1"/>
          <p:nvPr/>
        </p:nvSpPr>
        <p:spPr>
          <a:xfrm>
            <a:off x="6989217" y="5450026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0.037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5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  <p:bldP spid="18" grpId="0"/>
      <p:bldP spid="24" grpId="0"/>
      <p:bldP spid="36" grpId="0"/>
      <p:bldP spid="15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1497269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２人で１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のジュースを半分に分けました。１人分を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D214E-6F53-4828-896F-C7E0D4A6B594}"/>
              </a:ext>
            </a:extLst>
          </p:cNvPr>
          <p:cNvSpPr txBox="1"/>
          <p:nvPr/>
        </p:nvSpPr>
        <p:spPr>
          <a:xfrm>
            <a:off x="913569" y="505404"/>
            <a:ext cx="99309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わり算の答えは、分数で表すことができる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3113261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分数：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/>
              <p:nvPr/>
            </p:nvSpPr>
            <p:spPr>
              <a:xfrm>
                <a:off x="9918915" y="2820708"/>
                <a:ext cx="10779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915" y="2820708"/>
                <a:ext cx="1077903" cy="1150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A8A2E8D-16DA-4F1F-A0A3-7CBAE425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393331" y="1353843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F51B4-4B6A-4CD6-960E-2A2F43555454}"/>
              </a:ext>
            </a:extLst>
          </p:cNvPr>
          <p:cNvSpPr txBox="1"/>
          <p:nvPr/>
        </p:nvSpPr>
        <p:spPr>
          <a:xfrm>
            <a:off x="2585805" y="3130594"/>
            <a:ext cx="741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２等分したうちの１つ分なので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6576F7-BFC0-44BB-8BBE-1D8CC1524AC9}"/>
                  </a:ext>
                </a:extLst>
              </p:cNvPr>
              <p:cNvSpPr txBox="1"/>
              <p:nvPr/>
            </p:nvSpPr>
            <p:spPr>
              <a:xfrm>
                <a:off x="921903" y="3928560"/>
                <a:ext cx="879783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同じ内容を表しているので 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0.5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6576F7-BFC0-44BB-8BBE-1D8CC152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3" y="3928560"/>
                <a:ext cx="8797830" cy="1150315"/>
              </a:xfrm>
              <a:prstGeom prst="rect">
                <a:avLst/>
              </a:prstGeom>
              <a:blipFill>
                <a:blip r:embed="rId4"/>
                <a:stretch>
                  <a:fillRect l="-242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431AB-6051-95D4-D089-AB62FAC0F551}"/>
                  </a:ext>
                </a:extLst>
              </p:cNvPr>
              <p:cNvSpPr txBox="1"/>
              <p:nvPr/>
            </p:nvSpPr>
            <p:spPr>
              <a:xfrm>
                <a:off x="921903" y="4928999"/>
                <a:ext cx="7299098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つまり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kumimoji="1"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0.5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431AB-6051-95D4-D089-AB62FAC0F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3" y="4928999"/>
                <a:ext cx="7299098" cy="1150315"/>
              </a:xfrm>
              <a:prstGeom prst="rect">
                <a:avLst/>
              </a:prstGeom>
              <a:blipFill>
                <a:blip r:embed="rId5"/>
                <a:stretch>
                  <a:fillRect l="-2922" r="-208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8676" y="700088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小数・整数を分数であらわしてみよう２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/>
              <p:nvPr/>
            </p:nvSpPr>
            <p:spPr>
              <a:xfrm>
                <a:off x="2111510" y="2237960"/>
                <a:ext cx="1232599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8772ACC-72C3-4A76-8953-5FD1847F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10" y="2237960"/>
                <a:ext cx="1232599" cy="11540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938A39-8BE0-4C4B-AFFC-5F3E62358B7A}"/>
              </a:ext>
            </a:extLst>
          </p:cNvPr>
          <p:cNvSpPr txBox="1"/>
          <p:nvPr/>
        </p:nvSpPr>
        <p:spPr>
          <a:xfrm>
            <a:off x="616866" y="258906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/>
              <p:nvPr/>
            </p:nvSpPr>
            <p:spPr>
              <a:xfrm>
                <a:off x="7244469" y="2237960"/>
                <a:ext cx="2523067" cy="11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77C6840-EC60-4398-8B6D-85A34057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469" y="2237960"/>
                <a:ext cx="2523067" cy="1161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F5A0DA-1E4B-4BB1-8B22-756393491916}"/>
              </a:ext>
            </a:extLst>
          </p:cNvPr>
          <p:cNvSpPr txBox="1"/>
          <p:nvPr/>
        </p:nvSpPr>
        <p:spPr>
          <a:xfrm>
            <a:off x="5443795" y="2589067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/>
              <p:nvPr/>
            </p:nvSpPr>
            <p:spPr>
              <a:xfrm>
                <a:off x="9559416" y="2241915"/>
                <a:ext cx="1232598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26A1B3D-E208-4A16-8868-1CD8AB476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16" y="2241915"/>
                <a:ext cx="1232598" cy="1155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BD1F96D-3D09-4B37-A131-660E12C8F4FD}"/>
                  </a:ext>
                </a:extLst>
              </p:cNvPr>
              <p:cNvSpPr txBox="1"/>
              <p:nvPr/>
            </p:nvSpPr>
            <p:spPr>
              <a:xfrm>
                <a:off x="2069770" y="3689437"/>
                <a:ext cx="1922179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BD1F96D-3D09-4B37-A131-660E12C8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70" y="3689437"/>
                <a:ext cx="1922179" cy="1151277"/>
              </a:xfrm>
              <a:prstGeom prst="rect">
                <a:avLst/>
              </a:prstGeom>
              <a:blipFill>
                <a:blip r:embed="rId5"/>
                <a:stretch>
                  <a:fillRect r="-571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A81800-2657-4366-95BF-DC95C1899475}"/>
              </a:ext>
            </a:extLst>
          </p:cNvPr>
          <p:cNvSpPr txBox="1"/>
          <p:nvPr/>
        </p:nvSpPr>
        <p:spPr>
          <a:xfrm>
            <a:off x="616867" y="4007056"/>
            <a:ext cx="1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683B755-75BE-43C9-93EF-A910009F98C3}"/>
                  </a:ext>
                </a:extLst>
              </p:cNvPr>
              <p:cNvSpPr txBox="1"/>
              <p:nvPr/>
            </p:nvSpPr>
            <p:spPr>
              <a:xfrm>
                <a:off x="3892765" y="3697378"/>
                <a:ext cx="82728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683B755-75BE-43C9-93EF-A910009F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65" y="3697378"/>
                <a:ext cx="827289" cy="115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2A6D2B5-790D-496E-B741-74AB8166F4ED}"/>
                  </a:ext>
                </a:extLst>
              </p:cNvPr>
              <p:cNvSpPr txBox="1"/>
              <p:nvPr/>
            </p:nvSpPr>
            <p:spPr>
              <a:xfrm>
                <a:off x="7267954" y="3655949"/>
                <a:ext cx="2498842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2A6D2B5-790D-496E-B741-74AB8166F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54" y="3655949"/>
                <a:ext cx="2498842" cy="1154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977B063-6662-4818-9612-E5CEAFCF529B}"/>
              </a:ext>
            </a:extLst>
          </p:cNvPr>
          <p:cNvSpPr txBox="1"/>
          <p:nvPr/>
        </p:nvSpPr>
        <p:spPr>
          <a:xfrm>
            <a:off x="5466159" y="4007056"/>
            <a:ext cx="198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3.05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7581C3-CF64-47C5-87F4-FD01CEC53387}"/>
                  </a:ext>
                </a:extLst>
              </p:cNvPr>
              <p:cNvSpPr txBox="1"/>
              <p:nvPr/>
            </p:nvSpPr>
            <p:spPr>
              <a:xfrm>
                <a:off x="9454929" y="3665307"/>
                <a:ext cx="801023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7581C3-CF64-47C5-87F4-FD01CEC5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29" y="3665307"/>
                <a:ext cx="801023" cy="1155829"/>
              </a:xfrm>
              <a:prstGeom prst="rect">
                <a:avLst/>
              </a:prstGeom>
              <a:blipFill>
                <a:blip r:embed="rId8"/>
                <a:stretch>
                  <a:fillRect r="-39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CBD4FF-A5E7-4292-B528-9658805DB2BF}"/>
              </a:ext>
            </a:extLst>
          </p:cNvPr>
          <p:cNvSpPr txBox="1"/>
          <p:nvPr/>
        </p:nvSpPr>
        <p:spPr>
          <a:xfrm>
            <a:off x="616866" y="545002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A86F90A-BC47-4DC3-B944-AF4989BD69FC}"/>
                  </a:ext>
                </a:extLst>
              </p:cNvPr>
              <p:cNvSpPr txBox="1"/>
              <p:nvPr/>
            </p:nvSpPr>
            <p:spPr>
              <a:xfrm>
                <a:off x="2548456" y="5098919"/>
                <a:ext cx="2509170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A86F90A-BC47-4DC3-B944-AF4989BD6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56" y="5098919"/>
                <a:ext cx="2509170" cy="1154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AB642F-BF79-4879-8C00-A1537C3C5E53}"/>
                  </a:ext>
                </a:extLst>
              </p:cNvPr>
              <p:cNvSpPr txBox="1"/>
              <p:nvPr/>
            </p:nvSpPr>
            <p:spPr>
              <a:xfrm>
                <a:off x="4790466" y="5098919"/>
                <a:ext cx="675694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AB642F-BF79-4879-8C00-A1537C3C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66" y="5098919"/>
                <a:ext cx="675694" cy="1153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4F67C9-57D7-402F-9C98-E811808F6F9F}"/>
              </a:ext>
            </a:extLst>
          </p:cNvPr>
          <p:cNvSpPr txBox="1"/>
          <p:nvPr/>
        </p:nvSpPr>
        <p:spPr>
          <a:xfrm>
            <a:off x="5917768" y="5450026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0E4A63-48AB-40EC-B396-00D566EBDF72}"/>
                  </a:ext>
                </a:extLst>
              </p:cNvPr>
              <p:cNvSpPr txBox="1"/>
              <p:nvPr/>
            </p:nvSpPr>
            <p:spPr>
              <a:xfrm>
                <a:off x="7535267" y="5100336"/>
                <a:ext cx="1922179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0E4A63-48AB-40EC-B396-00D566EBD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267" y="5100336"/>
                <a:ext cx="1922179" cy="1151277"/>
              </a:xfrm>
              <a:prstGeom prst="rect">
                <a:avLst/>
              </a:prstGeom>
              <a:blipFill>
                <a:blip r:embed="rId11"/>
                <a:stretch>
                  <a:fillRect r="-6032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1CAEA4B-8346-47B4-A835-66AB90C8BB59}"/>
                  </a:ext>
                </a:extLst>
              </p:cNvPr>
              <p:cNvSpPr txBox="1"/>
              <p:nvPr/>
            </p:nvSpPr>
            <p:spPr>
              <a:xfrm>
                <a:off x="9358262" y="5108277"/>
                <a:ext cx="82728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1CAEA4B-8346-47B4-A835-66AB90C8B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62" y="5108277"/>
                <a:ext cx="827289" cy="11558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E0B89D-D08F-4FF6-995D-96395AC4B7DC}"/>
              </a:ext>
            </a:extLst>
          </p:cNvPr>
          <p:cNvSpPr txBox="1"/>
          <p:nvPr/>
        </p:nvSpPr>
        <p:spPr>
          <a:xfrm>
            <a:off x="616866" y="1664170"/>
            <a:ext cx="81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約分できるときは、約分をしましょう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1067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  <p:bldP spid="18" grpId="0"/>
      <p:bldP spid="24" grpId="0"/>
      <p:bldP spid="36" grpId="0"/>
      <p:bldP spid="15" grpId="0"/>
      <p:bldP spid="17" grpId="0"/>
      <p:bldP spid="26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/>
              <p:nvPr/>
            </p:nvSpPr>
            <p:spPr>
              <a:xfrm>
                <a:off x="1062794" y="1444955"/>
                <a:ext cx="894911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では，どちらが大きいですか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94" y="1444955"/>
                <a:ext cx="8949110" cy="1149033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F8C4A0-2D5F-4167-B74C-FE20A1524038}"/>
              </a:ext>
            </a:extLst>
          </p:cNvPr>
          <p:cNvSpPr txBox="1"/>
          <p:nvPr/>
        </p:nvSpPr>
        <p:spPr>
          <a:xfrm>
            <a:off x="1062794" y="2792552"/>
            <a:ext cx="1086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分数か小数のどちらかに統一してから考えよう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F41B39-C5FE-45C4-ADE7-7EA3E3C612BB}"/>
                  </a:ext>
                </a:extLst>
              </p:cNvPr>
              <p:cNvSpPr txBox="1"/>
              <p:nvPr/>
            </p:nvSpPr>
            <p:spPr>
              <a:xfrm>
                <a:off x="1062794" y="4630010"/>
                <a:ext cx="3680358" cy="783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F41B39-C5FE-45C4-ADE7-7EA3E3C6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94" y="4630010"/>
                <a:ext cx="3680358" cy="783035"/>
              </a:xfrm>
              <a:prstGeom prst="rect">
                <a:avLst/>
              </a:prstGeom>
              <a:blipFill>
                <a:blip r:embed="rId3"/>
                <a:stretch>
                  <a:fillRect t="-4688" r="-3974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2778D6-66B9-4729-8251-12BF739F45B1}"/>
              </a:ext>
            </a:extLst>
          </p:cNvPr>
          <p:cNvSpPr txBox="1"/>
          <p:nvPr/>
        </p:nvSpPr>
        <p:spPr>
          <a:xfrm>
            <a:off x="2397255" y="4550237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B8D526-2195-4F70-9BBA-2015803A95B6}"/>
              </a:ext>
            </a:extLst>
          </p:cNvPr>
          <p:cNvSpPr txBox="1"/>
          <p:nvPr/>
        </p:nvSpPr>
        <p:spPr>
          <a:xfrm>
            <a:off x="828676" y="700088"/>
            <a:ext cx="58272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数の大小関係を考えよう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2BE06A-6ED8-4F1E-8C18-88092226DED1}"/>
              </a:ext>
            </a:extLst>
          </p:cNvPr>
          <p:cNvSpPr txBox="1"/>
          <p:nvPr/>
        </p:nvSpPr>
        <p:spPr>
          <a:xfrm>
            <a:off x="1062794" y="3727963"/>
            <a:ext cx="292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小数に統一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3B15C9E-0A6B-4A31-9394-BCB4E6868370}"/>
                  </a:ext>
                </a:extLst>
              </p:cNvPr>
              <p:cNvSpPr txBox="1"/>
              <p:nvPr/>
            </p:nvSpPr>
            <p:spPr>
              <a:xfrm>
                <a:off x="5619295" y="4375837"/>
                <a:ext cx="3680358" cy="12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  <m:r>
                        <a:rPr lang="ja-JP" altLang="en-US" sz="40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  <m:r>
                        <a:rPr lang="ja-JP" altLang="en-US" sz="40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3B15C9E-0A6B-4A31-9394-BCB4E6868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295" y="4375837"/>
                <a:ext cx="3680358" cy="129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4FD549-E87B-4013-9F09-357797469802}"/>
              </a:ext>
            </a:extLst>
          </p:cNvPr>
          <p:cNvSpPr txBox="1"/>
          <p:nvPr/>
        </p:nvSpPr>
        <p:spPr>
          <a:xfrm>
            <a:off x="7015922" y="4630010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EA9E5A9-87B0-4E2C-B07E-DFD9F80B2732}"/>
              </a:ext>
            </a:extLst>
          </p:cNvPr>
          <p:cNvSpPr txBox="1"/>
          <p:nvPr/>
        </p:nvSpPr>
        <p:spPr>
          <a:xfrm>
            <a:off x="5619295" y="3727963"/>
            <a:ext cx="292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分数に統一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C28AA37-656B-4AA8-9DD1-D3141EE5E907}"/>
                  </a:ext>
                </a:extLst>
              </p:cNvPr>
              <p:cNvSpPr txBox="1"/>
              <p:nvPr/>
            </p:nvSpPr>
            <p:spPr>
              <a:xfrm>
                <a:off x="5475002" y="4362347"/>
                <a:ext cx="1540920" cy="12913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C28AA37-656B-4AA8-9DD1-D3141EE5E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02" y="4362347"/>
                <a:ext cx="1540920" cy="1291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84E63F-8A3C-4D14-9C56-E92278B8DE95}"/>
              </a:ext>
            </a:extLst>
          </p:cNvPr>
          <p:cNvSpPr txBox="1"/>
          <p:nvPr/>
        </p:nvSpPr>
        <p:spPr>
          <a:xfrm>
            <a:off x="4743152" y="5803969"/>
            <a:ext cx="718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同じ分母にした方が分かりやすい</a:t>
            </a:r>
          </a:p>
        </p:txBody>
      </p:sp>
    </p:spTree>
    <p:extLst>
      <p:ext uri="{BB962C8B-B14F-4D97-AF65-F5344CB8AC3E}">
        <p14:creationId xmlns:p14="http://schemas.microsoft.com/office/powerpoint/2010/main" val="20427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9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EFB89A6-E6BE-4E3C-9CAD-C5F7E7D82010}"/>
                  </a:ext>
                </a:extLst>
              </p:cNvPr>
              <p:cNvSpPr txBox="1"/>
              <p:nvPr/>
            </p:nvSpPr>
            <p:spPr>
              <a:xfrm>
                <a:off x="6639546" y="2293043"/>
                <a:ext cx="4756588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１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EFB89A6-E6BE-4E3C-9CAD-C5F7E7D8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46" y="2293043"/>
                <a:ext cx="4756588" cy="1151277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CA47E-FA84-4D3F-8194-522F1706869B}"/>
                  </a:ext>
                </a:extLst>
              </p:cNvPr>
              <p:cNvSpPr txBox="1"/>
              <p:nvPr/>
            </p:nvSpPr>
            <p:spPr>
              <a:xfrm>
                <a:off x="1456469" y="2281442"/>
                <a:ext cx="4548314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　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CA47E-FA84-4D3F-8194-522F1706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69" y="2281442"/>
                <a:ext cx="4548314" cy="114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2815DC-C27C-4B90-8F80-4C04066852C5}"/>
              </a:ext>
            </a:extLst>
          </p:cNvPr>
          <p:cNvSpPr txBox="1"/>
          <p:nvPr/>
        </p:nvSpPr>
        <p:spPr>
          <a:xfrm>
            <a:off x="1600333" y="505619"/>
            <a:ext cx="83989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次の２つの数の大きさを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等号や不等号を使って表しましょう 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21A4026-B989-4424-B579-BAB4A9D3C228}"/>
              </a:ext>
            </a:extLst>
          </p:cNvPr>
          <p:cNvSpPr/>
          <p:nvPr/>
        </p:nvSpPr>
        <p:spPr>
          <a:xfrm>
            <a:off x="3482207" y="2423849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806C0C8-0936-400A-815D-2DFC0357C8E3}"/>
              </a:ext>
            </a:extLst>
          </p:cNvPr>
          <p:cNvSpPr/>
          <p:nvPr/>
        </p:nvSpPr>
        <p:spPr>
          <a:xfrm>
            <a:off x="8636877" y="2448649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FBD0917-38A2-48A5-8E28-CDE17FF14E68}"/>
              </a:ext>
            </a:extLst>
          </p:cNvPr>
          <p:cNvSpPr txBox="1"/>
          <p:nvPr/>
        </p:nvSpPr>
        <p:spPr>
          <a:xfrm>
            <a:off x="8620564" y="2455657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F86C40-7D44-491D-B4A6-279DBCE40CC7}"/>
              </a:ext>
            </a:extLst>
          </p:cNvPr>
          <p:cNvSpPr txBox="1"/>
          <p:nvPr/>
        </p:nvSpPr>
        <p:spPr>
          <a:xfrm>
            <a:off x="3401594" y="2448649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9C704F0-4F49-42B3-B0F3-3703F3C5AC80}"/>
                  </a:ext>
                </a:extLst>
              </p:cNvPr>
              <p:cNvSpPr txBox="1"/>
              <p:nvPr/>
            </p:nvSpPr>
            <p:spPr>
              <a:xfrm>
                <a:off x="4393421" y="3573463"/>
                <a:ext cx="20398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40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9C704F0-4F49-42B3-B0F3-3703F3C5A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421" y="3573463"/>
                <a:ext cx="2039803" cy="707886"/>
              </a:xfrm>
              <a:prstGeom prst="rect">
                <a:avLst/>
              </a:prstGeom>
              <a:blipFill>
                <a:blip r:embed="rId4"/>
                <a:stretch>
                  <a:fillRect t="-14655" r="-3593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6782C8-8F37-4EA2-9273-1ECBAFA300FB}"/>
                  </a:ext>
                </a:extLst>
              </p:cNvPr>
              <p:cNvSpPr txBox="1"/>
              <p:nvPr/>
            </p:nvSpPr>
            <p:spPr>
              <a:xfrm>
                <a:off x="7137680" y="3573463"/>
                <a:ext cx="14828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40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6782C8-8F37-4EA2-9273-1ECBAFA30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80" y="3573463"/>
                <a:ext cx="1482884" cy="707886"/>
              </a:xfrm>
              <a:prstGeom prst="rect">
                <a:avLst/>
              </a:prstGeom>
              <a:blipFill>
                <a:blip r:embed="rId5"/>
                <a:stretch>
                  <a:fillRect t="-14655" r="-7819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E15CFC-B829-4C23-926B-82741E296069}"/>
                  </a:ext>
                </a:extLst>
              </p:cNvPr>
              <p:cNvSpPr txBox="1"/>
              <p:nvPr/>
            </p:nvSpPr>
            <p:spPr>
              <a:xfrm>
                <a:off x="6639546" y="4437413"/>
                <a:ext cx="4756588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④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１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E15CFC-B829-4C23-926B-82741E29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46" y="4437413"/>
                <a:ext cx="4756588" cy="1159035"/>
              </a:xfrm>
              <a:prstGeom prst="rect">
                <a:avLst/>
              </a:prstGeom>
              <a:blipFill>
                <a:blip r:embed="rId6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09D064-4763-4BBB-B0B0-AC1184DDF54A}"/>
                  </a:ext>
                </a:extLst>
              </p:cNvPr>
              <p:cNvSpPr txBox="1"/>
              <p:nvPr/>
            </p:nvSpPr>
            <p:spPr>
              <a:xfrm>
                <a:off x="1456468" y="4425812"/>
                <a:ext cx="4639531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　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09D064-4763-4BBB-B0B0-AC1184DDF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68" y="4425812"/>
                <a:ext cx="4639531" cy="11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863E8D-8FA5-41B4-BB97-00FA5A6D6212}"/>
                  </a:ext>
                </a:extLst>
              </p:cNvPr>
              <p:cNvSpPr txBox="1"/>
              <p:nvPr/>
            </p:nvSpPr>
            <p:spPr>
              <a:xfrm>
                <a:off x="4288698" y="5644495"/>
                <a:ext cx="17241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r>
                        <m:rPr>
                          <m:nor/>
                        </m:rPr>
                        <a:rPr lang="en-US" altLang="ja-JP" sz="40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4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863E8D-8FA5-41B4-BB97-00FA5A6D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98" y="5644495"/>
                <a:ext cx="172412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575F1F-1441-4E37-9D6B-4E0FFABDF244}"/>
                  </a:ext>
                </a:extLst>
              </p:cNvPr>
              <p:cNvSpPr txBox="1"/>
              <p:nvPr/>
            </p:nvSpPr>
            <p:spPr>
              <a:xfrm>
                <a:off x="7137679" y="5717833"/>
                <a:ext cx="31577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en-US" altLang="ja-JP" sz="40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１６６</a:t>
                </a:r>
                <a:r>
                  <a:rPr kumimoji="1"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…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575F1F-1441-4E37-9D6B-4E0FFABD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79" y="5717833"/>
                <a:ext cx="3157788" cy="707886"/>
              </a:xfrm>
              <a:prstGeom prst="rect">
                <a:avLst/>
              </a:prstGeom>
              <a:blipFill>
                <a:blip r:embed="rId9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CF2B3C5-AC87-4E8A-B278-F7744A5520FB}"/>
              </a:ext>
            </a:extLst>
          </p:cNvPr>
          <p:cNvSpPr/>
          <p:nvPr/>
        </p:nvSpPr>
        <p:spPr>
          <a:xfrm>
            <a:off x="3482207" y="4613085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62DD28-596E-4F23-A4B2-CAA6E9A1326A}"/>
              </a:ext>
            </a:extLst>
          </p:cNvPr>
          <p:cNvSpPr txBox="1"/>
          <p:nvPr/>
        </p:nvSpPr>
        <p:spPr>
          <a:xfrm>
            <a:off x="3484767" y="4592628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28F590-90E7-4B15-B8E2-7EC510202C1F}"/>
              </a:ext>
            </a:extLst>
          </p:cNvPr>
          <p:cNvSpPr/>
          <p:nvPr/>
        </p:nvSpPr>
        <p:spPr>
          <a:xfrm>
            <a:off x="8636877" y="4613085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1EB2C8-05CD-4F36-9D9B-1C9B71A21E37}"/>
              </a:ext>
            </a:extLst>
          </p:cNvPr>
          <p:cNvSpPr txBox="1"/>
          <p:nvPr/>
        </p:nvSpPr>
        <p:spPr>
          <a:xfrm>
            <a:off x="8636877" y="4635713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29957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6" grpId="0"/>
      <p:bldP spid="18" grpId="0"/>
      <p:bldP spid="15" grpId="0"/>
      <p:bldP spid="17" grpId="0"/>
      <p:bldP spid="20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90"/>
            <a:ext cx="10515600" cy="127345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３人の合格数は次の通りです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831197" y="1462877"/>
            <a:ext cx="146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831197" y="2200446"/>
            <a:ext cx="146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太郎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831197" y="2908332"/>
            <a:ext cx="146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2068308" y="1462877"/>
            <a:ext cx="281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つ合格　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2068308" y="2229165"/>
            <a:ext cx="56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つ合格　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　合　合　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2068308" y="2937051"/>
            <a:ext cx="861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つ合格　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　合　合　合　合　合　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820034" y="3798522"/>
            <a:ext cx="709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合格数は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太郎の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E84DF9-0600-45B1-B188-6AE5416956BE}"/>
              </a:ext>
            </a:extLst>
          </p:cNvPr>
          <p:cNvSpPr txBox="1"/>
          <p:nvPr/>
        </p:nvSpPr>
        <p:spPr>
          <a:xfrm>
            <a:off x="9181496" y="3813184"/>
            <a:ext cx="173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5451B6-3ABD-484C-868F-8113B23A6D26}"/>
              </a:ext>
            </a:extLst>
          </p:cNvPr>
          <p:cNvSpPr txBox="1"/>
          <p:nvPr/>
        </p:nvSpPr>
        <p:spPr>
          <a:xfrm>
            <a:off x="820034" y="4721548"/>
            <a:ext cx="637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花子の合格数は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桜の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F8C0E1-2CF0-428C-92AA-D1432702146B}"/>
              </a:ext>
            </a:extLst>
          </p:cNvPr>
          <p:cNvSpPr txBox="1"/>
          <p:nvPr/>
        </p:nvSpPr>
        <p:spPr>
          <a:xfrm>
            <a:off x="9181497" y="4780218"/>
            <a:ext cx="173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E8D8EC-C80A-43E9-8C0F-BFA7DB728544}"/>
              </a:ext>
            </a:extLst>
          </p:cNvPr>
          <p:cNvSpPr txBox="1"/>
          <p:nvPr/>
        </p:nvSpPr>
        <p:spPr>
          <a:xfrm>
            <a:off x="820034" y="5717906"/>
            <a:ext cx="655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太郎の合格数は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桜の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4272257-8545-4ADA-A75F-3B3345D7C814}"/>
              </a:ext>
            </a:extLst>
          </p:cNvPr>
          <p:cNvSpPr txBox="1"/>
          <p:nvPr/>
        </p:nvSpPr>
        <p:spPr>
          <a:xfrm>
            <a:off x="9181497" y="5717906"/>
            <a:ext cx="173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146F70B-B12C-49F2-9634-62E107A73C15}"/>
                  </a:ext>
                </a:extLst>
              </p:cNvPr>
              <p:cNvSpPr txBox="1"/>
              <p:nvPr/>
            </p:nvSpPr>
            <p:spPr>
              <a:xfrm>
                <a:off x="7783518" y="5609911"/>
                <a:ext cx="1040550" cy="936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146F70B-B12C-49F2-9634-62E107A7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18" y="5609911"/>
                <a:ext cx="1040550" cy="936538"/>
              </a:xfrm>
              <a:prstGeom prst="rect">
                <a:avLst/>
              </a:prstGeom>
              <a:blipFill>
                <a:blip r:embed="rId2"/>
                <a:stretch>
                  <a:fillRect r="-10526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A47CDEB-AB56-437C-82F8-8B06EA9A1E16}"/>
                  </a:ext>
                </a:extLst>
              </p:cNvPr>
              <p:cNvSpPr txBox="1"/>
              <p:nvPr/>
            </p:nvSpPr>
            <p:spPr>
              <a:xfrm>
                <a:off x="7783518" y="3650378"/>
                <a:ext cx="1108479" cy="949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A47CDEB-AB56-437C-82F8-8B06EA9A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18" y="3650378"/>
                <a:ext cx="1108479" cy="949362"/>
              </a:xfrm>
              <a:prstGeom prst="rect">
                <a:avLst/>
              </a:prstGeom>
              <a:blipFill>
                <a:blip r:embed="rId3"/>
                <a:stretch>
                  <a:fillRect r="-3846" b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BB16630-A5FB-4DA0-B7CB-6ED9B31C5A92}"/>
                  </a:ext>
                </a:extLst>
              </p:cNvPr>
              <p:cNvSpPr txBox="1"/>
              <p:nvPr/>
            </p:nvSpPr>
            <p:spPr>
              <a:xfrm>
                <a:off x="7783518" y="4637069"/>
                <a:ext cx="1108479" cy="935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  <a:endPara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BB16630-A5FB-4DA0-B7CB-6ED9B31C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18" y="4637069"/>
                <a:ext cx="1108479" cy="935513"/>
              </a:xfrm>
              <a:prstGeom prst="rect">
                <a:avLst/>
              </a:prstGeom>
              <a:blipFill>
                <a:blip r:embed="rId4"/>
                <a:stretch>
                  <a:fillRect r="-3846" b="-8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359C0727-E845-40CE-BF5B-9D249392949E}"/>
              </a:ext>
            </a:extLst>
          </p:cNvPr>
          <p:cNvSpPr/>
          <p:nvPr/>
        </p:nvSpPr>
        <p:spPr>
          <a:xfrm>
            <a:off x="4234889" y="1452258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440DB6A-7FA6-40AE-AC4C-7F4431CC3A4E}"/>
              </a:ext>
            </a:extLst>
          </p:cNvPr>
          <p:cNvSpPr/>
          <p:nvPr/>
        </p:nvSpPr>
        <p:spPr>
          <a:xfrm>
            <a:off x="4234889" y="2216555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C8066DCE-51F5-41FF-BB91-51F9F0410A15}"/>
              </a:ext>
            </a:extLst>
          </p:cNvPr>
          <p:cNvSpPr/>
          <p:nvPr/>
        </p:nvSpPr>
        <p:spPr>
          <a:xfrm>
            <a:off x="4234889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741B82F-52F5-4D87-9745-73E60FD09718}"/>
              </a:ext>
            </a:extLst>
          </p:cNvPr>
          <p:cNvSpPr/>
          <p:nvPr/>
        </p:nvSpPr>
        <p:spPr>
          <a:xfrm>
            <a:off x="5155413" y="2216555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2A93E42-2DB7-4627-A69B-B226843F6F59}"/>
              </a:ext>
            </a:extLst>
          </p:cNvPr>
          <p:cNvSpPr/>
          <p:nvPr/>
        </p:nvSpPr>
        <p:spPr>
          <a:xfrm>
            <a:off x="5137060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B276142-65F0-4ED3-B17C-9554915E0A3E}"/>
              </a:ext>
            </a:extLst>
          </p:cNvPr>
          <p:cNvSpPr/>
          <p:nvPr/>
        </p:nvSpPr>
        <p:spPr>
          <a:xfrm>
            <a:off x="6055680" y="2216555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F5F76704-60B7-49E9-BD60-1DD119138858}"/>
              </a:ext>
            </a:extLst>
          </p:cNvPr>
          <p:cNvSpPr/>
          <p:nvPr/>
        </p:nvSpPr>
        <p:spPr>
          <a:xfrm>
            <a:off x="6037327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D69A73CC-71D3-4593-B976-B19965E05C22}"/>
              </a:ext>
            </a:extLst>
          </p:cNvPr>
          <p:cNvSpPr/>
          <p:nvPr/>
        </p:nvSpPr>
        <p:spPr>
          <a:xfrm>
            <a:off x="6999614" y="2216555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906C471-EC45-450A-800D-C5D307BA56E8}"/>
              </a:ext>
            </a:extLst>
          </p:cNvPr>
          <p:cNvSpPr/>
          <p:nvPr/>
        </p:nvSpPr>
        <p:spPr>
          <a:xfrm>
            <a:off x="6999614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CC8920E-BEC9-449A-80EE-4AC695FE8477}"/>
              </a:ext>
            </a:extLst>
          </p:cNvPr>
          <p:cNvSpPr/>
          <p:nvPr/>
        </p:nvSpPr>
        <p:spPr>
          <a:xfrm>
            <a:off x="7905558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60E5AF03-29FE-4655-B10C-89F4E5CF3C12}"/>
              </a:ext>
            </a:extLst>
          </p:cNvPr>
          <p:cNvSpPr/>
          <p:nvPr/>
        </p:nvSpPr>
        <p:spPr>
          <a:xfrm>
            <a:off x="8781989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E571FE04-E8F4-47BF-AA1A-B7EFA76C29F0}"/>
              </a:ext>
            </a:extLst>
          </p:cNvPr>
          <p:cNvSpPr/>
          <p:nvPr/>
        </p:nvSpPr>
        <p:spPr>
          <a:xfrm>
            <a:off x="9664276" y="2936502"/>
            <a:ext cx="631120" cy="631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24157"/>
            <a:ext cx="9144000" cy="1942475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５年生分数２</a:t>
            </a: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9035B1B9-E73D-4E68-86B1-6EA1465C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0" y="3305393"/>
            <a:ext cx="1669563" cy="16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2249255" y="3305393"/>
            <a:ext cx="953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整数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整数の商を分数で表すこと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分数と小数の関係を理解すること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分数を使って何倍を表すこと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37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1497269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４人で１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のジュースを４等分しました。１人分を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D214E-6F53-4828-896F-C7E0D4A6B594}"/>
              </a:ext>
            </a:extLst>
          </p:cNvPr>
          <p:cNvSpPr txBox="1"/>
          <p:nvPr/>
        </p:nvSpPr>
        <p:spPr>
          <a:xfrm>
            <a:off x="913569" y="505404"/>
            <a:ext cx="63401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復習：４年生小数のわり算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3113261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小数：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8A2E8D-16DA-4F1F-A0A3-7CBAE425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393331" y="1353843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F51B4-4B6A-4CD6-960E-2A2F43555454}"/>
              </a:ext>
            </a:extLst>
          </p:cNvPr>
          <p:cNvSpPr txBox="1"/>
          <p:nvPr/>
        </p:nvSpPr>
        <p:spPr>
          <a:xfrm>
            <a:off x="2585806" y="3130594"/>
            <a:ext cx="577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を４つに分けるので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４となり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8B2D69-BE89-4D35-8FFA-F4EA1D87045B}"/>
              </a:ext>
            </a:extLst>
          </p:cNvPr>
          <p:cNvSpPr txBox="1"/>
          <p:nvPr/>
        </p:nvSpPr>
        <p:spPr>
          <a:xfrm>
            <a:off x="2634712" y="4890676"/>
            <a:ext cx="4037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121B763-1319-09D3-F1E3-33E2A4462214}"/>
              </a:ext>
            </a:extLst>
          </p:cNvPr>
          <p:cNvCxnSpPr>
            <a:cxnSpLocks/>
          </p:cNvCxnSpPr>
          <p:nvPr/>
        </p:nvCxnSpPr>
        <p:spPr>
          <a:xfrm>
            <a:off x="8968074" y="4581448"/>
            <a:ext cx="245588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248B14E-FE55-2596-261F-4ED801CE40BD}"/>
              </a:ext>
            </a:extLst>
          </p:cNvPr>
          <p:cNvGrpSpPr/>
          <p:nvPr/>
        </p:nvGrpSpPr>
        <p:grpSpPr>
          <a:xfrm>
            <a:off x="8210596" y="3464753"/>
            <a:ext cx="3179500" cy="707886"/>
            <a:chOff x="1352596" y="3633360"/>
            <a:chExt cx="3179500" cy="707886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046FF6E6-713D-A457-6FC6-B83DCF4A54DB}"/>
                </a:ext>
              </a:extLst>
            </p:cNvPr>
            <p:cNvCxnSpPr>
              <a:cxnSpLocks/>
            </p:cNvCxnSpPr>
            <p:nvPr/>
          </p:nvCxnSpPr>
          <p:spPr>
            <a:xfrm>
              <a:off x="2067748" y="3655974"/>
              <a:ext cx="246434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2A53C72-4828-B4EB-5152-6EDA53134F18}"/>
                </a:ext>
              </a:extLst>
            </p:cNvPr>
            <p:cNvSpPr txBox="1"/>
            <p:nvPr/>
          </p:nvSpPr>
          <p:spPr>
            <a:xfrm>
              <a:off x="1352596" y="363336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４）１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26DD4F-EBE4-D530-3645-9DF3678F62CB}"/>
              </a:ext>
            </a:extLst>
          </p:cNvPr>
          <p:cNvSpPr txBox="1"/>
          <p:nvPr/>
        </p:nvSpPr>
        <p:spPr>
          <a:xfrm>
            <a:off x="9274562" y="2832779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53BF59-CD28-30CE-78E4-29E3C0C27FD0}"/>
              </a:ext>
            </a:extLst>
          </p:cNvPr>
          <p:cNvSpPr txBox="1"/>
          <p:nvPr/>
        </p:nvSpPr>
        <p:spPr>
          <a:xfrm>
            <a:off x="9817757" y="4016290"/>
            <a:ext cx="89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A11501-2530-A5A6-0C7B-330D8EF3FC3D}"/>
              </a:ext>
            </a:extLst>
          </p:cNvPr>
          <p:cNvSpPr txBox="1"/>
          <p:nvPr/>
        </p:nvSpPr>
        <p:spPr>
          <a:xfrm>
            <a:off x="10030884" y="4572997"/>
            <a:ext cx="122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5E6DF8-02A4-ABA3-CEDB-4FD1A198B449}"/>
              </a:ext>
            </a:extLst>
          </p:cNvPr>
          <p:cNvSpPr txBox="1"/>
          <p:nvPr/>
        </p:nvSpPr>
        <p:spPr>
          <a:xfrm>
            <a:off x="10003445" y="28327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FA7092-6883-7DE1-5953-B942F1552988}"/>
              </a:ext>
            </a:extLst>
          </p:cNvPr>
          <p:cNvSpPr txBox="1"/>
          <p:nvPr/>
        </p:nvSpPr>
        <p:spPr>
          <a:xfrm>
            <a:off x="9794602" y="3479694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2CE99C-4680-210F-9D4A-00C99DABC686}"/>
              </a:ext>
            </a:extLst>
          </p:cNvPr>
          <p:cNvSpPr txBox="1"/>
          <p:nvPr/>
        </p:nvSpPr>
        <p:spPr>
          <a:xfrm>
            <a:off x="10494825" y="28327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0E85F1-EE5B-B8DC-B7EC-95610A842C27}"/>
              </a:ext>
            </a:extLst>
          </p:cNvPr>
          <p:cNvSpPr txBox="1"/>
          <p:nvPr/>
        </p:nvSpPr>
        <p:spPr>
          <a:xfrm>
            <a:off x="10030884" y="5049821"/>
            <a:ext cx="122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92FE41D-DDA3-55C5-EF1E-A9E2FD9B5F41}"/>
              </a:ext>
            </a:extLst>
          </p:cNvPr>
          <p:cNvCxnSpPr>
            <a:cxnSpLocks/>
          </p:cNvCxnSpPr>
          <p:nvPr/>
        </p:nvCxnSpPr>
        <p:spPr>
          <a:xfrm>
            <a:off x="8968074" y="5584898"/>
            <a:ext cx="245588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B5A7DD-E210-3A56-D952-5A04C3385475}"/>
              </a:ext>
            </a:extLst>
          </p:cNvPr>
          <p:cNvSpPr txBox="1"/>
          <p:nvPr/>
        </p:nvSpPr>
        <p:spPr>
          <a:xfrm>
            <a:off x="10557035" y="5592957"/>
            <a:ext cx="5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37733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6" grpId="0"/>
      <p:bldP spid="8" grpId="0"/>
      <p:bldP spid="9" grpId="0"/>
      <p:bldP spid="10" grpId="0"/>
      <p:bldP spid="11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1497269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４人で１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のジュースを４等分しました。１人分を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D214E-6F53-4828-896F-C7E0D4A6B594}"/>
              </a:ext>
            </a:extLst>
          </p:cNvPr>
          <p:cNvSpPr txBox="1"/>
          <p:nvPr/>
        </p:nvSpPr>
        <p:spPr>
          <a:xfrm>
            <a:off x="913569" y="505404"/>
            <a:ext cx="99309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わり算の答えは、分数で表すことができる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3113261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分数：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/>
              <p:nvPr/>
            </p:nvSpPr>
            <p:spPr>
              <a:xfrm>
                <a:off x="9918915" y="2820708"/>
                <a:ext cx="10779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915" y="2820708"/>
                <a:ext cx="1077903" cy="1150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A8A2E8D-16DA-4F1F-A0A3-7CBAE425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393331" y="1353843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F51B4-4B6A-4CD6-960E-2A2F43555454}"/>
              </a:ext>
            </a:extLst>
          </p:cNvPr>
          <p:cNvSpPr txBox="1"/>
          <p:nvPr/>
        </p:nvSpPr>
        <p:spPr>
          <a:xfrm>
            <a:off x="2585805" y="3130594"/>
            <a:ext cx="741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４等分したうちの１つ分なので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6576F7-BFC0-44BB-8BBE-1D8CC1524AC9}"/>
                  </a:ext>
                </a:extLst>
              </p:cNvPr>
              <p:cNvSpPr txBox="1"/>
              <p:nvPr/>
            </p:nvSpPr>
            <p:spPr>
              <a:xfrm>
                <a:off x="921903" y="3928560"/>
                <a:ext cx="935663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同じ内容を表しているので 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6576F7-BFC0-44BB-8BBE-1D8CC152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3" y="3928560"/>
                <a:ext cx="9356630" cy="1150315"/>
              </a:xfrm>
              <a:prstGeom prst="rect">
                <a:avLst/>
              </a:prstGeom>
              <a:blipFill>
                <a:blip r:embed="rId4"/>
                <a:stretch>
                  <a:fillRect l="-228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431AB-6051-95D4-D089-AB62FAC0F551}"/>
                  </a:ext>
                </a:extLst>
              </p:cNvPr>
              <p:cNvSpPr txBox="1"/>
              <p:nvPr/>
            </p:nvSpPr>
            <p:spPr>
              <a:xfrm>
                <a:off x="921903" y="4928999"/>
                <a:ext cx="783263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つまり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kumimoji="1"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431AB-6051-95D4-D089-AB62FAC0F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3" y="4928999"/>
                <a:ext cx="7832630" cy="1153073"/>
              </a:xfrm>
              <a:prstGeom prst="rect">
                <a:avLst/>
              </a:prstGeom>
              <a:blipFill>
                <a:blip r:embed="rId5"/>
                <a:stretch>
                  <a:fillRect l="-2724" r="-1712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1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4F85F7-493D-9FF0-2C43-C380417AAC59}"/>
              </a:ext>
            </a:extLst>
          </p:cNvPr>
          <p:cNvSpPr txBox="1"/>
          <p:nvPr/>
        </p:nvSpPr>
        <p:spPr>
          <a:xfrm>
            <a:off x="1316486" y="640080"/>
            <a:ext cx="9559027" cy="16312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人に，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のジュースを等しく分けます。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2021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年度）問題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10AF97-F055-A462-C027-4A591185B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5" y="2617040"/>
            <a:ext cx="5466081" cy="117520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68BD127-D074-5DC9-5442-CC95A07ADBDA}"/>
              </a:ext>
            </a:extLst>
          </p:cNvPr>
          <p:cNvGrpSpPr/>
          <p:nvPr/>
        </p:nvGrpSpPr>
        <p:grpSpPr>
          <a:xfrm>
            <a:off x="1590805" y="4132607"/>
            <a:ext cx="2726931" cy="1175207"/>
            <a:chOff x="1952513" y="4643380"/>
            <a:chExt cx="2726931" cy="117520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30A343B-8E4C-D86D-D6F9-81EBB55D54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1952513" y="4643380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F09C92B-B3B7-A4DD-FCFE-A00113CDD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2663713" y="4643380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222EE00-8C2B-8929-1310-4819BCB21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3374913" y="4643380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1B6A249-50C8-3CC1-0BA3-DDAC85AD32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4086113" y="4643380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E29BCF-A6CA-8346-B24C-0343BE695C97}"/>
              </a:ext>
            </a:extLst>
          </p:cNvPr>
          <p:cNvSpPr txBox="1"/>
          <p:nvPr/>
        </p:nvSpPr>
        <p:spPr>
          <a:xfrm>
            <a:off x="7456050" y="2850700"/>
            <a:ext cx="122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5DB3CD-BBAD-8DA1-BD60-8E16CC576C3A}"/>
              </a:ext>
            </a:extLst>
          </p:cNvPr>
          <p:cNvSpPr txBox="1"/>
          <p:nvPr/>
        </p:nvSpPr>
        <p:spPr>
          <a:xfrm>
            <a:off x="4641730" y="4414162"/>
            <a:ext cx="95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4L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6B7632-FA6A-01DA-2894-61A300520B94}"/>
              </a:ext>
            </a:extLst>
          </p:cNvPr>
          <p:cNvSpPr txBox="1"/>
          <p:nvPr/>
        </p:nvSpPr>
        <p:spPr>
          <a:xfrm>
            <a:off x="6482080" y="4414162"/>
            <a:ext cx="438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多い？　少ない？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29A885A-8AA9-E3F3-B00B-49317AFD573B}"/>
              </a:ext>
            </a:extLst>
          </p:cNvPr>
          <p:cNvSpPr/>
          <p:nvPr/>
        </p:nvSpPr>
        <p:spPr>
          <a:xfrm>
            <a:off x="8433064" y="4944815"/>
            <a:ext cx="2255520" cy="782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3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4F85F7-493D-9FF0-2C43-C380417AAC59}"/>
              </a:ext>
            </a:extLst>
          </p:cNvPr>
          <p:cNvSpPr txBox="1"/>
          <p:nvPr/>
        </p:nvSpPr>
        <p:spPr>
          <a:xfrm>
            <a:off x="1316486" y="640080"/>
            <a:ext cx="9559027" cy="16312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人に，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のジュースを等しく分けます。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2021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年度）問題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10AF97-F055-A462-C027-4A591185B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5" y="2617040"/>
            <a:ext cx="5466081" cy="11752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E29BCF-A6CA-8346-B24C-0343BE695C97}"/>
              </a:ext>
            </a:extLst>
          </p:cNvPr>
          <p:cNvSpPr txBox="1"/>
          <p:nvPr/>
        </p:nvSpPr>
        <p:spPr>
          <a:xfrm>
            <a:off x="7456050" y="2850700"/>
            <a:ext cx="122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5DB3CD-BBAD-8DA1-BD60-8E16CC576C3A}"/>
              </a:ext>
            </a:extLst>
          </p:cNvPr>
          <p:cNvSpPr txBox="1"/>
          <p:nvPr/>
        </p:nvSpPr>
        <p:spPr>
          <a:xfrm>
            <a:off x="7456050" y="3987442"/>
            <a:ext cx="95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CE01D4D-5A1C-8E88-CD8F-6CBA13D2D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4400" r="27244" b="4400"/>
          <a:stretch/>
        </p:blipFill>
        <p:spPr bwMode="auto">
          <a:xfrm>
            <a:off x="1890023" y="3837304"/>
            <a:ext cx="593331" cy="11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5547E88-5F86-C4F4-4E55-79016CB68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4400" r="27244" b="4400"/>
          <a:stretch/>
        </p:blipFill>
        <p:spPr bwMode="auto">
          <a:xfrm>
            <a:off x="3338650" y="3826558"/>
            <a:ext cx="593331" cy="11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B60B3B1-7995-40F4-C317-EC15344A0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4400" r="27244" b="4400"/>
          <a:stretch/>
        </p:blipFill>
        <p:spPr bwMode="auto">
          <a:xfrm>
            <a:off x="4735951" y="3826558"/>
            <a:ext cx="593331" cy="11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DD28C60-D480-88C0-12F9-A56F5635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4400" r="27244" b="4400"/>
          <a:stretch/>
        </p:blipFill>
        <p:spPr bwMode="auto">
          <a:xfrm>
            <a:off x="6133252" y="3826559"/>
            <a:ext cx="593331" cy="11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EBCE6C-27D5-078B-3092-F0551D4730F3}"/>
              </a:ext>
            </a:extLst>
          </p:cNvPr>
          <p:cNvSpPr txBox="1"/>
          <p:nvPr/>
        </p:nvSpPr>
        <p:spPr>
          <a:xfrm>
            <a:off x="909299" y="5412166"/>
            <a:ext cx="726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になるので 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490673A-9EE8-AC13-BE5E-03F87CEF0382}"/>
                  </a:ext>
                </a:extLst>
              </p:cNvPr>
              <p:cNvSpPr txBox="1"/>
              <p:nvPr/>
            </p:nvSpPr>
            <p:spPr>
              <a:xfrm>
                <a:off x="8175897" y="5048114"/>
                <a:ext cx="3047274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か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0.5L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490673A-9EE8-AC13-BE5E-03F87CEF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97" y="5048114"/>
                <a:ext cx="3047274" cy="1150315"/>
              </a:xfrm>
              <a:prstGeom prst="rect">
                <a:avLst/>
              </a:prstGeom>
              <a:blipFill>
                <a:blip r:embed="rId4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4F63F5-0914-EE02-0BE2-BF469207EB7E}"/>
              </a:ext>
            </a:extLst>
          </p:cNvPr>
          <p:cNvSpPr txBox="1"/>
          <p:nvPr/>
        </p:nvSpPr>
        <p:spPr>
          <a:xfrm>
            <a:off x="4218244" y="5364660"/>
            <a:ext cx="122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3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4F85F7-493D-9FF0-2C43-C380417AAC59}"/>
              </a:ext>
            </a:extLst>
          </p:cNvPr>
          <p:cNvSpPr txBox="1"/>
          <p:nvPr/>
        </p:nvSpPr>
        <p:spPr>
          <a:xfrm>
            <a:off x="1316486" y="640080"/>
            <a:ext cx="9559027" cy="16312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人に，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のジュースを等しく分けます。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人分は何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2021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年度）問題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10AF97-F055-A462-C027-4A591185B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2" y="2490434"/>
            <a:ext cx="3351309" cy="7205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E29BCF-A6CA-8346-B24C-0343BE695C97}"/>
              </a:ext>
            </a:extLst>
          </p:cNvPr>
          <p:cNvSpPr txBox="1"/>
          <p:nvPr/>
        </p:nvSpPr>
        <p:spPr>
          <a:xfrm>
            <a:off x="4924800" y="2487106"/>
            <a:ext cx="122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5DB3CD-BBAD-8DA1-BD60-8E16CC576C3A}"/>
              </a:ext>
            </a:extLst>
          </p:cNvPr>
          <p:cNvSpPr txBox="1"/>
          <p:nvPr/>
        </p:nvSpPr>
        <p:spPr>
          <a:xfrm>
            <a:off x="4942053" y="3313902"/>
            <a:ext cx="95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4L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329250-4E96-3CE9-5F58-CEBFBB1E3E5E}"/>
              </a:ext>
            </a:extLst>
          </p:cNvPr>
          <p:cNvGrpSpPr/>
          <p:nvPr/>
        </p:nvGrpSpPr>
        <p:grpSpPr>
          <a:xfrm>
            <a:off x="1682935" y="3298787"/>
            <a:ext cx="2754721" cy="675474"/>
            <a:chOff x="1890023" y="3826558"/>
            <a:chExt cx="4836560" cy="1185953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CE01D4D-5A1C-8E88-CD8F-6CBA13D2DF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1890023" y="3837304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5547E88-5F86-C4F4-4E55-79016CB68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3338650" y="3826558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B60B3B1-7995-40F4-C317-EC15344A0D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4735951" y="3826558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DD28C60-D480-88C0-12F9-A56F563599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4400" r="27244" b="4400"/>
            <a:stretch/>
          </p:blipFill>
          <p:spPr bwMode="auto">
            <a:xfrm>
              <a:off x="6133252" y="3826559"/>
              <a:ext cx="593331" cy="11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2EBCE6C-27D5-078B-3092-F0551D4730F3}"/>
                  </a:ext>
                </a:extLst>
              </p:cNvPr>
              <p:cNvSpPr txBox="1"/>
              <p:nvPr/>
            </p:nvSpPr>
            <p:spPr>
              <a:xfrm>
                <a:off x="1240286" y="5400615"/>
                <a:ext cx="4265424" cy="120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÷4L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人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Ｌ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2EBCE6C-27D5-078B-3092-F0551D47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86" y="5400615"/>
                <a:ext cx="4265424" cy="1201867"/>
              </a:xfrm>
              <a:prstGeom prst="rect">
                <a:avLst/>
              </a:prstGeom>
              <a:blipFill>
                <a:blip r:embed="rId4"/>
                <a:stretch>
                  <a:fillRect l="-5000" b="-6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F89643-AB34-1537-70BB-9F11E8ADAEDD}"/>
                  </a:ext>
                </a:extLst>
              </p:cNvPr>
              <p:cNvSpPr txBox="1"/>
              <p:nvPr/>
            </p:nvSpPr>
            <p:spPr>
              <a:xfrm>
                <a:off x="1240286" y="4140698"/>
                <a:ext cx="4039285" cy="118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4L÷8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人＝</a:t>
                </a:r>
                <a:r>
                  <a:rPr lang="en-US" altLang="ja-JP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Ｌ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人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F89643-AB34-1537-70BB-9F11E8ADA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86" y="4140698"/>
                <a:ext cx="4039285" cy="1182118"/>
              </a:xfrm>
              <a:prstGeom prst="rect">
                <a:avLst/>
              </a:prstGeom>
              <a:blipFill>
                <a:blip r:embed="rId5"/>
                <a:stretch>
                  <a:fillRect l="-5279" b="-6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0202D0D-126C-CA83-816C-9F4291A1166D}"/>
                  </a:ext>
                </a:extLst>
              </p:cNvPr>
              <p:cNvSpPr txBox="1"/>
              <p:nvPr/>
            </p:nvSpPr>
            <p:spPr>
              <a:xfrm>
                <a:off x="5505711" y="4179598"/>
                <a:ext cx="6015770" cy="118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人分で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1L  1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人分は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0202D0D-126C-CA83-816C-9F4291A11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11" y="4179598"/>
                <a:ext cx="6015770" cy="1182118"/>
              </a:xfrm>
              <a:prstGeom prst="rect">
                <a:avLst/>
              </a:prstGeom>
              <a:blipFill>
                <a:blip r:embed="rId6"/>
                <a:stretch>
                  <a:fillRect l="-3546" b="-6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08F43E-3B4F-3990-D1B7-621ADDFAE23D}"/>
                  </a:ext>
                </a:extLst>
              </p:cNvPr>
              <p:cNvSpPr txBox="1"/>
              <p:nvPr/>
            </p:nvSpPr>
            <p:spPr>
              <a:xfrm>
                <a:off x="5505710" y="5426390"/>
                <a:ext cx="601577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1L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人分 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人分は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08F43E-3B4F-3990-D1B7-621ADDFAE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10" y="5426390"/>
                <a:ext cx="6015770" cy="1150315"/>
              </a:xfrm>
              <a:prstGeom prst="rect">
                <a:avLst/>
              </a:prstGeom>
              <a:blipFill>
                <a:blip r:embed="rId7"/>
                <a:stretch>
                  <a:fillRect l="-354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4E100C-76CC-45CC-A9DE-0366A536BA7E}"/>
              </a:ext>
            </a:extLst>
          </p:cNvPr>
          <p:cNvSpPr txBox="1"/>
          <p:nvPr/>
        </p:nvSpPr>
        <p:spPr>
          <a:xfrm>
            <a:off x="2399634" y="1497269"/>
            <a:ext cx="85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３人で１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のジュースを平等に分けました。１人分を表すには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D214E-6F53-4828-896F-C7E0D4A6B594}"/>
              </a:ext>
            </a:extLst>
          </p:cNvPr>
          <p:cNvSpPr txBox="1"/>
          <p:nvPr/>
        </p:nvSpPr>
        <p:spPr>
          <a:xfrm>
            <a:off x="913569" y="505404"/>
            <a:ext cx="10443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割りきれなくても分数では表すことができる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FB6A4A-3C8D-446E-A2B5-D40F1C145DE7}"/>
              </a:ext>
            </a:extLst>
          </p:cNvPr>
          <p:cNvSpPr txBox="1"/>
          <p:nvPr/>
        </p:nvSpPr>
        <p:spPr>
          <a:xfrm>
            <a:off x="921903" y="4180190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分数：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/>
              <p:nvPr/>
            </p:nvSpPr>
            <p:spPr>
              <a:xfrm>
                <a:off x="9918915" y="3814739"/>
                <a:ext cx="1077903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D9A2351-5549-4F32-990E-DD9F08E9F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915" y="3814739"/>
                <a:ext cx="1077903" cy="1150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655F6-B967-4312-AF5C-16CA549E2129}"/>
              </a:ext>
            </a:extLst>
          </p:cNvPr>
          <p:cNvSpPr txBox="1"/>
          <p:nvPr/>
        </p:nvSpPr>
        <p:spPr>
          <a:xfrm>
            <a:off x="9763932" y="3116505"/>
            <a:ext cx="200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0.33…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F51B4-4B6A-4CD6-960E-2A2F43555454}"/>
              </a:ext>
            </a:extLst>
          </p:cNvPr>
          <p:cNvSpPr txBox="1"/>
          <p:nvPr/>
        </p:nvSpPr>
        <p:spPr>
          <a:xfrm>
            <a:off x="2585805" y="4197523"/>
            <a:ext cx="696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３等分したうちの１つなので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E9195E-DF0D-4DCA-9982-6C8E332A7CD5}"/>
              </a:ext>
            </a:extLst>
          </p:cNvPr>
          <p:cNvSpPr txBox="1"/>
          <p:nvPr/>
        </p:nvSpPr>
        <p:spPr>
          <a:xfrm>
            <a:off x="921903" y="3099172"/>
            <a:ext cx="171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小数：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37D497-0C29-4E29-90BA-379728BC79D4}"/>
              </a:ext>
            </a:extLst>
          </p:cNvPr>
          <p:cNvSpPr txBox="1"/>
          <p:nvPr/>
        </p:nvSpPr>
        <p:spPr>
          <a:xfrm>
            <a:off x="2585806" y="3116505"/>
            <a:ext cx="7178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を３つに分けて１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３より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695B652-CB49-4686-B2C6-0F5814B1D808}"/>
                  </a:ext>
                </a:extLst>
              </p:cNvPr>
              <p:cNvSpPr txBox="1"/>
              <p:nvPr/>
            </p:nvSpPr>
            <p:spPr>
              <a:xfrm>
                <a:off x="2585804" y="5117558"/>
                <a:ext cx="6964595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と表すことができる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695B652-CB49-4686-B2C6-0F5814B1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804" y="5117558"/>
                <a:ext cx="6964595" cy="1150764"/>
              </a:xfrm>
              <a:prstGeom prst="rect">
                <a:avLst/>
              </a:prstGeom>
              <a:blipFill>
                <a:blip r:embed="rId3"/>
                <a:stretch>
                  <a:fillRect l="-3062" r="-70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A622CD70-319E-4E2A-B31C-1204D54B8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7369" r="34256" b="4859"/>
          <a:stretch/>
        </p:blipFill>
        <p:spPr bwMode="auto">
          <a:xfrm>
            <a:off x="1393331" y="1353843"/>
            <a:ext cx="581433" cy="13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2" grpId="0"/>
      <p:bldP spid="18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1676</Words>
  <Application>Microsoft Office PowerPoint</Application>
  <PresentationFormat>ワイド画面</PresentationFormat>
  <Paragraphs>398</Paragraphs>
  <Slides>34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Cambria Math</vt:lpstr>
      <vt:lpstr>Arial</vt:lpstr>
      <vt:lpstr>游ゴシック</vt:lpstr>
      <vt:lpstr>UD デジタル 教科書体 NP-B</vt:lpstr>
      <vt:lpstr>游ゴシック Light</vt:lpstr>
      <vt:lpstr>Office テーマ</vt:lpstr>
      <vt:lpstr>５年生分数２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３人の合格数は次の通りです</vt:lpstr>
      <vt:lpstr>５年生分数２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分数÷分数</dc:title>
  <dc:creator>大磯町教育委員会</dc:creator>
  <cp:lastModifiedBy>ito tutomu</cp:lastModifiedBy>
  <cp:revision>130</cp:revision>
  <dcterms:created xsi:type="dcterms:W3CDTF">2021-06-14T04:30:44Z</dcterms:created>
  <dcterms:modified xsi:type="dcterms:W3CDTF">2023-08-03T12:39:29Z</dcterms:modified>
</cp:coreProperties>
</file>