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91" r:id="rId2"/>
    <p:sldId id="375" r:id="rId3"/>
    <p:sldId id="376" r:id="rId4"/>
    <p:sldId id="378" r:id="rId5"/>
    <p:sldId id="389" r:id="rId6"/>
    <p:sldId id="379" r:id="rId7"/>
    <p:sldId id="380" r:id="rId8"/>
    <p:sldId id="391" r:id="rId9"/>
    <p:sldId id="344" r:id="rId10"/>
    <p:sldId id="345" r:id="rId11"/>
    <p:sldId id="346" r:id="rId12"/>
    <p:sldId id="347" r:id="rId13"/>
    <p:sldId id="373" r:id="rId14"/>
    <p:sldId id="348" r:id="rId15"/>
    <p:sldId id="349" r:id="rId16"/>
    <p:sldId id="381" r:id="rId17"/>
    <p:sldId id="390" r:id="rId18"/>
    <p:sldId id="382" r:id="rId19"/>
    <p:sldId id="385" r:id="rId20"/>
    <p:sldId id="386" r:id="rId21"/>
    <p:sldId id="384" r:id="rId22"/>
    <p:sldId id="387" r:id="rId23"/>
    <p:sldId id="377" r:id="rId24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游ゴシック Light" panose="020B0300000000000000" pitchFamily="50" charset="-128"/>
      <p:regular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99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9" autoAdjust="0"/>
  </p:normalViewPr>
  <p:slideViewPr>
    <p:cSldViewPr snapToGrid="0" showGuides="1">
      <p:cViewPr varScale="1">
        <p:scale>
          <a:sx n="54" d="100"/>
          <a:sy n="54" d="100"/>
        </p:scale>
        <p:origin x="576" y="7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ならすも算数用語ですね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79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68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01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89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7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28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66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8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08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049637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　平均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2669421" y="3870435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皆さんが気にする平均点とは？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「ならす」とはどんな意味？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BE6C8E-5ADB-46C3-8D7A-A7FA857A259E}"/>
              </a:ext>
            </a:extLst>
          </p:cNvPr>
          <p:cNvSpPr txBox="1"/>
          <p:nvPr/>
        </p:nvSpPr>
        <p:spPr>
          <a:xfrm>
            <a:off x="6992477" y="163672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へいきん</a:t>
            </a: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304F3-C3E1-46EA-9BBF-9313D7F01F73}"/>
              </a:ext>
            </a:extLst>
          </p:cNvPr>
          <p:cNvSpPr/>
          <p:nvPr/>
        </p:nvSpPr>
        <p:spPr>
          <a:xfrm>
            <a:off x="1056290" y="2632841"/>
            <a:ext cx="7930055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6B269B-1C9A-49D2-99FF-5D4617AD9786}"/>
              </a:ext>
            </a:extLst>
          </p:cNvPr>
          <p:cNvSpPr/>
          <p:nvPr/>
        </p:nvSpPr>
        <p:spPr>
          <a:xfrm>
            <a:off x="1056290" y="3673365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409D81-6552-404E-98EE-86EA08C86C17}"/>
              </a:ext>
            </a:extLst>
          </p:cNvPr>
          <p:cNvSpPr/>
          <p:nvPr/>
        </p:nvSpPr>
        <p:spPr>
          <a:xfrm>
            <a:off x="1056290" y="4713889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619E101-453C-4A97-9012-E8CF6F90E983}"/>
              </a:ext>
            </a:extLst>
          </p:cNvPr>
          <p:cNvSpPr/>
          <p:nvPr/>
        </p:nvSpPr>
        <p:spPr>
          <a:xfrm>
            <a:off x="1056290" y="5754413"/>
            <a:ext cx="9412013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E2C13B-7821-4FF9-AAD6-9785647A4E05}"/>
              </a:ext>
            </a:extLst>
          </p:cNvPr>
          <p:cNvSpPr txBox="1"/>
          <p:nvPr/>
        </p:nvSpPr>
        <p:spPr>
          <a:xfrm>
            <a:off x="3276929" y="265955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3276929" y="3700083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E72721-C917-434A-8D4F-D466C2B037A7}"/>
              </a:ext>
            </a:extLst>
          </p:cNvPr>
          <p:cNvSpPr txBox="1"/>
          <p:nvPr/>
        </p:nvSpPr>
        <p:spPr>
          <a:xfrm>
            <a:off x="3276929" y="4750896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968462-0003-4712-BE61-7F5290C93233}"/>
              </a:ext>
            </a:extLst>
          </p:cNvPr>
          <p:cNvSpPr txBox="1"/>
          <p:nvPr/>
        </p:nvSpPr>
        <p:spPr>
          <a:xfrm>
            <a:off x="3276929" y="579448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D62822B-B25E-4C2B-9E76-D92F393AE5F1}"/>
              </a:ext>
            </a:extLst>
          </p:cNvPr>
          <p:cNvCxnSpPr/>
          <p:nvPr/>
        </p:nvCxnSpPr>
        <p:spPr>
          <a:xfrm>
            <a:off x="8986345" y="3392488"/>
            <a:ext cx="0" cy="3158084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2A0EFA5-A822-4AE6-9698-3CA2CE4589D3}"/>
              </a:ext>
            </a:extLst>
          </p:cNvPr>
          <p:cNvGrpSpPr/>
          <p:nvPr/>
        </p:nvGrpSpPr>
        <p:grpSpPr>
          <a:xfrm>
            <a:off x="9007623" y="5754413"/>
            <a:ext cx="751613" cy="796159"/>
            <a:chOff x="9007623" y="5754413"/>
            <a:chExt cx="751613" cy="796159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46EF39C-24ED-41E8-87F3-CAB8C6ED738F}"/>
                </a:ext>
              </a:extLst>
            </p:cNvPr>
            <p:cNvSpPr/>
            <p:nvPr/>
          </p:nvSpPr>
          <p:spPr>
            <a:xfrm>
              <a:off x="9007623" y="5754413"/>
              <a:ext cx="730337" cy="7961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7FC1690-97EA-41FD-9B6F-A7254DEA3996}"/>
                </a:ext>
              </a:extLst>
            </p:cNvPr>
            <p:cNvSpPr txBox="1"/>
            <p:nvPr/>
          </p:nvSpPr>
          <p:spPr>
            <a:xfrm>
              <a:off x="9021534" y="5860103"/>
              <a:ext cx="737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2g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817E7E-D7D6-46D4-8F33-9D795DF8E708}"/>
              </a:ext>
            </a:extLst>
          </p:cNvPr>
          <p:cNvGrpSpPr/>
          <p:nvPr/>
        </p:nvGrpSpPr>
        <p:grpSpPr>
          <a:xfrm>
            <a:off x="9737963" y="5754413"/>
            <a:ext cx="758976" cy="796159"/>
            <a:chOff x="9737963" y="5754413"/>
            <a:chExt cx="758976" cy="796159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3DFAA16-B3E7-487F-8840-9B7C85760485}"/>
                </a:ext>
              </a:extLst>
            </p:cNvPr>
            <p:cNvSpPr/>
            <p:nvPr/>
          </p:nvSpPr>
          <p:spPr>
            <a:xfrm>
              <a:off x="9737963" y="5754413"/>
              <a:ext cx="730337" cy="7961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A57AA02-AAC7-486D-A343-B86AC4663D46}"/>
                </a:ext>
              </a:extLst>
            </p:cNvPr>
            <p:cNvSpPr txBox="1"/>
            <p:nvPr/>
          </p:nvSpPr>
          <p:spPr>
            <a:xfrm>
              <a:off x="9759237" y="5860104"/>
              <a:ext cx="737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2g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4C40A068-2396-50B4-9116-7B2865D9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48" y="466927"/>
            <a:ext cx="9412013" cy="19482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個のトマトの重さをはかりました。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同じ重さになるようにならしてみると</a:t>
            </a:r>
          </a:p>
        </p:txBody>
      </p:sp>
    </p:spTree>
    <p:extLst>
      <p:ext uri="{BB962C8B-B14F-4D97-AF65-F5344CB8AC3E}">
        <p14:creationId xmlns:p14="http://schemas.microsoft.com/office/powerpoint/2010/main" val="22989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304F3-C3E1-46EA-9BBF-9313D7F01F73}"/>
              </a:ext>
            </a:extLst>
          </p:cNvPr>
          <p:cNvSpPr/>
          <p:nvPr/>
        </p:nvSpPr>
        <p:spPr>
          <a:xfrm>
            <a:off x="1056290" y="2632841"/>
            <a:ext cx="7930055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6B269B-1C9A-49D2-99FF-5D4617AD9786}"/>
              </a:ext>
            </a:extLst>
          </p:cNvPr>
          <p:cNvSpPr/>
          <p:nvPr/>
        </p:nvSpPr>
        <p:spPr>
          <a:xfrm>
            <a:off x="1056290" y="3673365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409D81-6552-404E-98EE-86EA08C86C17}"/>
              </a:ext>
            </a:extLst>
          </p:cNvPr>
          <p:cNvSpPr/>
          <p:nvPr/>
        </p:nvSpPr>
        <p:spPr>
          <a:xfrm>
            <a:off x="1056290" y="4713889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619E101-453C-4A97-9012-E8CF6F90E983}"/>
              </a:ext>
            </a:extLst>
          </p:cNvPr>
          <p:cNvSpPr/>
          <p:nvPr/>
        </p:nvSpPr>
        <p:spPr>
          <a:xfrm>
            <a:off x="1056290" y="5754413"/>
            <a:ext cx="9412013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E2C13B-7821-4FF9-AAD6-9785647A4E05}"/>
              </a:ext>
            </a:extLst>
          </p:cNvPr>
          <p:cNvSpPr txBox="1"/>
          <p:nvPr/>
        </p:nvSpPr>
        <p:spPr>
          <a:xfrm>
            <a:off x="3276929" y="265955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3276929" y="3700083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E72721-C917-434A-8D4F-D466C2B037A7}"/>
              </a:ext>
            </a:extLst>
          </p:cNvPr>
          <p:cNvSpPr txBox="1"/>
          <p:nvPr/>
        </p:nvSpPr>
        <p:spPr>
          <a:xfrm>
            <a:off x="3276929" y="4750896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968462-0003-4712-BE61-7F5290C93233}"/>
              </a:ext>
            </a:extLst>
          </p:cNvPr>
          <p:cNvSpPr txBox="1"/>
          <p:nvPr/>
        </p:nvSpPr>
        <p:spPr>
          <a:xfrm>
            <a:off x="3276929" y="579448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D62822B-B25E-4C2B-9E76-D92F393AE5F1}"/>
              </a:ext>
            </a:extLst>
          </p:cNvPr>
          <p:cNvCxnSpPr/>
          <p:nvPr/>
        </p:nvCxnSpPr>
        <p:spPr>
          <a:xfrm>
            <a:off x="8986345" y="3392488"/>
            <a:ext cx="0" cy="3158084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95B81C3-A1C5-46D2-B242-CC061E93C55C}"/>
              </a:ext>
            </a:extLst>
          </p:cNvPr>
          <p:cNvGrpSpPr/>
          <p:nvPr/>
        </p:nvGrpSpPr>
        <p:grpSpPr>
          <a:xfrm>
            <a:off x="9007623" y="5754413"/>
            <a:ext cx="751613" cy="796159"/>
            <a:chOff x="9007623" y="5754413"/>
            <a:chExt cx="751613" cy="796159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46EF39C-24ED-41E8-87F3-CAB8C6ED738F}"/>
                </a:ext>
              </a:extLst>
            </p:cNvPr>
            <p:cNvSpPr/>
            <p:nvPr/>
          </p:nvSpPr>
          <p:spPr>
            <a:xfrm>
              <a:off x="9007623" y="5754413"/>
              <a:ext cx="730337" cy="7961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7FC1690-97EA-41FD-9B6F-A7254DEA3996}"/>
                </a:ext>
              </a:extLst>
            </p:cNvPr>
            <p:cNvSpPr txBox="1"/>
            <p:nvPr/>
          </p:nvSpPr>
          <p:spPr>
            <a:xfrm>
              <a:off x="9021534" y="5860103"/>
              <a:ext cx="737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2g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6DC8DC9-6E6E-4C3F-AFB0-14A8E867CC09}"/>
              </a:ext>
            </a:extLst>
          </p:cNvPr>
          <p:cNvGrpSpPr/>
          <p:nvPr/>
        </p:nvGrpSpPr>
        <p:grpSpPr>
          <a:xfrm>
            <a:off x="9737963" y="5754413"/>
            <a:ext cx="758976" cy="796159"/>
            <a:chOff x="9737963" y="5754413"/>
            <a:chExt cx="758976" cy="796159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3DFAA16-B3E7-487F-8840-9B7C85760485}"/>
                </a:ext>
              </a:extLst>
            </p:cNvPr>
            <p:cNvSpPr/>
            <p:nvPr/>
          </p:nvSpPr>
          <p:spPr>
            <a:xfrm>
              <a:off x="9737963" y="5754413"/>
              <a:ext cx="730337" cy="7961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A57AA02-AAC7-486D-A343-B86AC4663D46}"/>
                </a:ext>
              </a:extLst>
            </p:cNvPr>
            <p:cNvSpPr txBox="1"/>
            <p:nvPr/>
          </p:nvSpPr>
          <p:spPr>
            <a:xfrm>
              <a:off x="9759237" y="5860104"/>
              <a:ext cx="737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2g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7A6EDD8-5F95-DB4E-D070-2BA4AB95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48" y="466927"/>
            <a:ext cx="9412013" cy="19482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個のトマトの重さをはかりました。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同じ重さになるようにならしてみると</a:t>
            </a:r>
          </a:p>
        </p:txBody>
      </p:sp>
    </p:spTree>
    <p:extLst>
      <p:ext uri="{BB962C8B-B14F-4D97-AF65-F5344CB8AC3E}">
        <p14:creationId xmlns:p14="http://schemas.microsoft.com/office/powerpoint/2010/main" val="25351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11927 -0.3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6172 -0.15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5951" y="3735960"/>
            <a:ext cx="1803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304F3-C3E1-46EA-9BBF-9313D7F01F73}"/>
              </a:ext>
            </a:extLst>
          </p:cNvPr>
          <p:cNvSpPr/>
          <p:nvPr/>
        </p:nvSpPr>
        <p:spPr>
          <a:xfrm>
            <a:off x="1056290" y="2632841"/>
            <a:ext cx="7930055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6B269B-1C9A-49D2-99FF-5D4617AD9786}"/>
              </a:ext>
            </a:extLst>
          </p:cNvPr>
          <p:cNvSpPr/>
          <p:nvPr/>
        </p:nvSpPr>
        <p:spPr>
          <a:xfrm>
            <a:off x="1056290" y="3673365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409D81-6552-404E-98EE-86EA08C86C17}"/>
              </a:ext>
            </a:extLst>
          </p:cNvPr>
          <p:cNvSpPr/>
          <p:nvPr/>
        </p:nvSpPr>
        <p:spPr>
          <a:xfrm>
            <a:off x="1056290" y="4713889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619E101-453C-4A97-9012-E8CF6F90E983}"/>
              </a:ext>
            </a:extLst>
          </p:cNvPr>
          <p:cNvSpPr/>
          <p:nvPr/>
        </p:nvSpPr>
        <p:spPr>
          <a:xfrm>
            <a:off x="1056290" y="5754413"/>
            <a:ext cx="7930055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E2C13B-7821-4FF9-AAD6-9785647A4E05}"/>
              </a:ext>
            </a:extLst>
          </p:cNvPr>
          <p:cNvSpPr txBox="1"/>
          <p:nvPr/>
        </p:nvSpPr>
        <p:spPr>
          <a:xfrm>
            <a:off x="3276929" y="265955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3276929" y="3700083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E72721-C917-434A-8D4F-D466C2B037A7}"/>
              </a:ext>
            </a:extLst>
          </p:cNvPr>
          <p:cNvSpPr txBox="1"/>
          <p:nvPr/>
        </p:nvSpPr>
        <p:spPr>
          <a:xfrm>
            <a:off x="3276929" y="4750896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968462-0003-4712-BE61-7F5290C93233}"/>
              </a:ext>
            </a:extLst>
          </p:cNvPr>
          <p:cNvSpPr txBox="1"/>
          <p:nvPr/>
        </p:nvSpPr>
        <p:spPr>
          <a:xfrm>
            <a:off x="3276929" y="579448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D62822B-B25E-4C2B-9E76-D92F393AE5F1}"/>
              </a:ext>
            </a:extLst>
          </p:cNvPr>
          <p:cNvCxnSpPr/>
          <p:nvPr/>
        </p:nvCxnSpPr>
        <p:spPr>
          <a:xfrm>
            <a:off x="8986345" y="3392488"/>
            <a:ext cx="0" cy="3158084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95B81C3-A1C5-46D2-B242-CC061E93C55C}"/>
              </a:ext>
            </a:extLst>
          </p:cNvPr>
          <p:cNvGrpSpPr/>
          <p:nvPr/>
        </p:nvGrpSpPr>
        <p:grpSpPr>
          <a:xfrm>
            <a:off x="8284260" y="4711134"/>
            <a:ext cx="751613" cy="796159"/>
            <a:chOff x="9007623" y="5754413"/>
            <a:chExt cx="751613" cy="796159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46EF39C-24ED-41E8-87F3-CAB8C6ED738F}"/>
                </a:ext>
              </a:extLst>
            </p:cNvPr>
            <p:cNvSpPr/>
            <p:nvPr/>
          </p:nvSpPr>
          <p:spPr>
            <a:xfrm>
              <a:off x="9007623" y="5754413"/>
              <a:ext cx="730337" cy="7961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7FC1690-97EA-41FD-9B6F-A7254DEA3996}"/>
                </a:ext>
              </a:extLst>
            </p:cNvPr>
            <p:cNvSpPr txBox="1"/>
            <p:nvPr/>
          </p:nvSpPr>
          <p:spPr>
            <a:xfrm>
              <a:off x="9021534" y="5860103"/>
              <a:ext cx="737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2g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6DC8DC9-6E6E-4C3F-AFB0-14A8E867CC09}"/>
              </a:ext>
            </a:extLst>
          </p:cNvPr>
          <p:cNvGrpSpPr/>
          <p:nvPr/>
        </p:nvGrpSpPr>
        <p:grpSpPr>
          <a:xfrm>
            <a:off x="8276897" y="3663076"/>
            <a:ext cx="758976" cy="796159"/>
            <a:chOff x="9737963" y="5754413"/>
            <a:chExt cx="758976" cy="796159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3DFAA16-B3E7-487F-8840-9B7C85760485}"/>
                </a:ext>
              </a:extLst>
            </p:cNvPr>
            <p:cNvSpPr/>
            <p:nvPr/>
          </p:nvSpPr>
          <p:spPr>
            <a:xfrm>
              <a:off x="9737963" y="5754413"/>
              <a:ext cx="730337" cy="7961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A57AA02-AAC7-486D-A343-B86AC4663D46}"/>
                </a:ext>
              </a:extLst>
            </p:cNvPr>
            <p:cNvSpPr txBox="1"/>
            <p:nvPr/>
          </p:nvSpPr>
          <p:spPr>
            <a:xfrm>
              <a:off x="9759237" y="5860104"/>
              <a:ext cx="737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2g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FE129BE-7D3E-4083-7386-D2BC97F3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48" y="466927"/>
            <a:ext cx="9412013" cy="19482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個のトマトの重さをはかりました。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同じ重さになるようにならしてみると</a:t>
            </a:r>
          </a:p>
        </p:txBody>
      </p:sp>
    </p:spTree>
    <p:extLst>
      <p:ext uri="{BB962C8B-B14F-4D97-AF65-F5344CB8AC3E}">
        <p14:creationId xmlns:p14="http://schemas.microsoft.com/office/powerpoint/2010/main" val="19494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1310478" y="1871284"/>
            <a:ext cx="7447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164)÷4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E72721-C917-434A-8D4F-D466C2B037A7}"/>
              </a:ext>
            </a:extLst>
          </p:cNvPr>
          <p:cNvSpPr txBox="1"/>
          <p:nvPr/>
        </p:nvSpPr>
        <p:spPr>
          <a:xfrm>
            <a:off x="612388" y="788496"/>
            <a:ext cx="6340197" cy="70788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計算で平均を求める場合は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F3E1AD-F908-4FB6-A16B-8102B1183731}"/>
              </a:ext>
            </a:extLst>
          </p:cNvPr>
          <p:cNvSpPr txBox="1"/>
          <p:nvPr/>
        </p:nvSpPr>
        <p:spPr>
          <a:xfrm>
            <a:off x="809033" y="4278831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8BF73D-8E84-40FC-8308-1A3EFE89B597}"/>
              </a:ext>
            </a:extLst>
          </p:cNvPr>
          <p:cNvSpPr txBox="1"/>
          <p:nvPr/>
        </p:nvSpPr>
        <p:spPr>
          <a:xfrm>
            <a:off x="809033" y="519447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FFCCB3-94E6-4C22-9B2F-02680386EEBD}"/>
              </a:ext>
            </a:extLst>
          </p:cNvPr>
          <p:cNvSpPr txBox="1"/>
          <p:nvPr/>
        </p:nvSpPr>
        <p:spPr>
          <a:xfrm>
            <a:off x="6952585" y="5361618"/>
            <a:ext cx="33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63B854-D0BA-44F6-96C5-B674F541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85" y="2579170"/>
            <a:ext cx="1656617" cy="2795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ED8D4F-E16A-4F9F-9053-0A485F731811}"/>
              </a:ext>
            </a:extLst>
          </p:cNvPr>
          <p:cNvSpPr txBox="1"/>
          <p:nvPr/>
        </p:nvSpPr>
        <p:spPr>
          <a:xfrm>
            <a:off x="3972637" y="2858682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316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49CAD0-F1E0-4EB6-A6FB-2CA4CE386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1104">
            <a:off x="4932337" y="2959158"/>
            <a:ext cx="2199992" cy="37119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357C36-6B64-426B-B1DE-D405B39F9B72}"/>
              </a:ext>
            </a:extLst>
          </p:cNvPr>
          <p:cNvSpPr txBox="1"/>
          <p:nvPr/>
        </p:nvSpPr>
        <p:spPr>
          <a:xfrm>
            <a:off x="6132513" y="3213448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6A7F7C5-4F50-4421-A258-196B72059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9991">
            <a:off x="2046521" y="3158996"/>
            <a:ext cx="4216377" cy="44882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93D4540-5EEE-4A12-BE99-E1959377179D}"/>
              </a:ext>
            </a:extLst>
          </p:cNvPr>
          <p:cNvSpPr txBox="1"/>
          <p:nvPr/>
        </p:nvSpPr>
        <p:spPr>
          <a:xfrm>
            <a:off x="2763459" y="3496204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  <a:endParaRPr kumimoji="1" lang="ja-JP" altLang="en-US" sz="1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6" grpId="0"/>
      <p:bldP spid="9" grpId="0"/>
      <p:bldP spid="1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08"/>
            <a:ext cx="10556632" cy="19348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個のみかんの重さをはかりました。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平均の重さを求めましょう。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304F3-C3E1-46EA-9BBF-9313D7F01F73}"/>
              </a:ext>
            </a:extLst>
          </p:cNvPr>
          <p:cNvSpPr/>
          <p:nvPr/>
        </p:nvSpPr>
        <p:spPr>
          <a:xfrm>
            <a:off x="1056290" y="2632842"/>
            <a:ext cx="7930055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E2C13B-7821-4FF9-AAD6-9785647A4E05}"/>
              </a:ext>
            </a:extLst>
          </p:cNvPr>
          <p:cNvSpPr txBox="1"/>
          <p:nvPr/>
        </p:nvSpPr>
        <p:spPr>
          <a:xfrm>
            <a:off x="3276929" y="2659559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93CD891-40F4-498F-95BD-83E2CB588BF2}"/>
              </a:ext>
            </a:extLst>
          </p:cNvPr>
          <p:cNvSpPr/>
          <p:nvPr/>
        </p:nvSpPr>
        <p:spPr>
          <a:xfrm>
            <a:off x="1056291" y="3429000"/>
            <a:ext cx="7413940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77DEB9-3EBF-4F08-9EC0-768516E8F0C9}"/>
              </a:ext>
            </a:extLst>
          </p:cNvPr>
          <p:cNvSpPr/>
          <p:nvPr/>
        </p:nvSpPr>
        <p:spPr>
          <a:xfrm>
            <a:off x="1056291" y="4225158"/>
            <a:ext cx="6467456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39A55A0-AEBA-4CCF-9960-87FE353FE22C}"/>
              </a:ext>
            </a:extLst>
          </p:cNvPr>
          <p:cNvSpPr/>
          <p:nvPr/>
        </p:nvSpPr>
        <p:spPr>
          <a:xfrm>
            <a:off x="1056290" y="5021316"/>
            <a:ext cx="9290866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2DE1E57-B8A4-4027-8A04-C1330B13729A}"/>
              </a:ext>
            </a:extLst>
          </p:cNvPr>
          <p:cNvSpPr/>
          <p:nvPr/>
        </p:nvSpPr>
        <p:spPr>
          <a:xfrm>
            <a:off x="1056289" y="5780963"/>
            <a:ext cx="8472715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32D7B3-865E-4B99-9FB1-7D5D61AFF7DE}"/>
              </a:ext>
            </a:extLst>
          </p:cNvPr>
          <p:cNvSpPr txBox="1"/>
          <p:nvPr/>
        </p:nvSpPr>
        <p:spPr>
          <a:xfrm>
            <a:off x="3276929" y="3399987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54AB65-E54D-4D3B-AE68-C0D6B321C7F1}"/>
              </a:ext>
            </a:extLst>
          </p:cNvPr>
          <p:cNvSpPr txBox="1"/>
          <p:nvPr/>
        </p:nvSpPr>
        <p:spPr>
          <a:xfrm>
            <a:off x="3276929" y="4196145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441D33-963B-421F-9ECF-BBC7FCC52E91}"/>
              </a:ext>
            </a:extLst>
          </p:cNvPr>
          <p:cNvSpPr txBox="1"/>
          <p:nvPr/>
        </p:nvSpPr>
        <p:spPr>
          <a:xfrm>
            <a:off x="3276929" y="5030705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E91834-A001-434A-9223-BE174E222245}"/>
              </a:ext>
            </a:extLst>
          </p:cNvPr>
          <p:cNvSpPr txBox="1"/>
          <p:nvPr/>
        </p:nvSpPr>
        <p:spPr>
          <a:xfrm>
            <a:off x="3276929" y="577909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96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304F3-C3E1-46EA-9BBF-9313D7F01F73}"/>
              </a:ext>
            </a:extLst>
          </p:cNvPr>
          <p:cNvSpPr/>
          <p:nvPr/>
        </p:nvSpPr>
        <p:spPr>
          <a:xfrm>
            <a:off x="1056290" y="2632842"/>
            <a:ext cx="7930055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E2C13B-7821-4FF9-AAD6-9785647A4E05}"/>
              </a:ext>
            </a:extLst>
          </p:cNvPr>
          <p:cNvSpPr txBox="1"/>
          <p:nvPr/>
        </p:nvSpPr>
        <p:spPr>
          <a:xfrm>
            <a:off x="3276929" y="2659559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D62822B-B25E-4C2B-9E76-D92F393AE5F1}"/>
              </a:ext>
            </a:extLst>
          </p:cNvPr>
          <p:cNvCxnSpPr/>
          <p:nvPr/>
        </p:nvCxnSpPr>
        <p:spPr>
          <a:xfrm>
            <a:off x="8986345" y="3197910"/>
            <a:ext cx="0" cy="3158084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93CD891-40F4-498F-95BD-83E2CB588BF2}"/>
              </a:ext>
            </a:extLst>
          </p:cNvPr>
          <p:cNvSpPr/>
          <p:nvPr/>
        </p:nvSpPr>
        <p:spPr>
          <a:xfrm>
            <a:off x="1056291" y="3429000"/>
            <a:ext cx="7413940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77DEB9-3EBF-4F08-9EC0-768516E8F0C9}"/>
              </a:ext>
            </a:extLst>
          </p:cNvPr>
          <p:cNvSpPr/>
          <p:nvPr/>
        </p:nvSpPr>
        <p:spPr>
          <a:xfrm>
            <a:off x="1056291" y="4225158"/>
            <a:ext cx="6467456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39A55A0-AEBA-4CCF-9960-87FE353FE22C}"/>
              </a:ext>
            </a:extLst>
          </p:cNvPr>
          <p:cNvSpPr/>
          <p:nvPr/>
        </p:nvSpPr>
        <p:spPr>
          <a:xfrm>
            <a:off x="1056290" y="5021316"/>
            <a:ext cx="9290866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2DE1E57-B8A4-4027-8A04-C1330B13729A}"/>
              </a:ext>
            </a:extLst>
          </p:cNvPr>
          <p:cNvSpPr/>
          <p:nvPr/>
        </p:nvSpPr>
        <p:spPr>
          <a:xfrm>
            <a:off x="1056289" y="5780963"/>
            <a:ext cx="8472715" cy="551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32D7B3-865E-4B99-9FB1-7D5D61AFF7DE}"/>
              </a:ext>
            </a:extLst>
          </p:cNvPr>
          <p:cNvSpPr txBox="1"/>
          <p:nvPr/>
        </p:nvSpPr>
        <p:spPr>
          <a:xfrm>
            <a:off x="3276929" y="3399987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54AB65-E54D-4D3B-AE68-C0D6B321C7F1}"/>
              </a:ext>
            </a:extLst>
          </p:cNvPr>
          <p:cNvSpPr txBox="1"/>
          <p:nvPr/>
        </p:nvSpPr>
        <p:spPr>
          <a:xfrm>
            <a:off x="3276929" y="4196145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441D33-963B-421F-9ECF-BBC7FCC52E91}"/>
              </a:ext>
            </a:extLst>
          </p:cNvPr>
          <p:cNvSpPr txBox="1"/>
          <p:nvPr/>
        </p:nvSpPr>
        <p:spPr>
          <a:xfrm>
            <a:off x="3276929" y="5030705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E91834-A001-434A-9223-BE174E222245}"/>
              </a:ext>
            </a:extLst>
          </p:cNvPr>
          <p:cNvSpPr txBox="1"/>
          <p:nvPr/>
        </p:nvSpPr>
        <p:spPr>
          <a:xfrm>
            <a:off x="3276929" y="577909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CF1409-7D63-4628-8FA3-156D38ACFB27}"/>
              </a:ext>
            </a:extLst>
          </p:cNvPr>
          <p:cNvSpPr/>
          <p:nvPr/>
        </p:nvSpPr>
        <p:spPr>
          <a:xfrm>
            <a:off x="7523746" y="4170947"/>
            <a:ext cx="1462259" cy="6060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BF8504-91EF-4F81-A789-0ACA17217CEB}"/>
              </a:ext>
            </a:extLst>
          </p:cNvPr>
          <p:cNvSpPr/>
          <p:nvPr/>
        </p:nvSpPr>
        <p:spPr>
          <a:xfrm>
            <a:off x="8949065" y="4984805"/>
            <a:ext cx="1398091" cy="6060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A0AAEB9-5B00-4318-9006-CCF588AD0D70}"/>
              </a:ext>
            </a:extLst>
          </p:cNvPr>
          <p:cNvSpPr/>
          <p:nvPr/>
        </p:nvSpPr>
        <p:spPr>
          <a:xfrm>
            <a:off x="8470231" y="3399987"/>
            <a:ext cx="515774" cy="60600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832995E-3251-4DF6-9D3C-9B8EFD504C8F}"/>
              </a:ext>
            </a:extLst>
          </p:cNvPr>
          <p:cNvSpPr/>
          <p:nvPr/>
        </p:nvSpPr>
        <p:spPr>
          <a:xfrm>
            <a:off x="8999618" y="5749989"/>
            <a:ext cx="529386" cy="60600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CDE257-C6EB-F721-40F4-0626D7F05B39}"/>
              </a:ext>
            </a:extLst>
          </p:cNvPr>
          <p:cNvSpPr txBox="1"/>
          <p:nvPr/>
        </p:nvSpPr>
        <p:spPr>
          <a:xfrm>
            <a:off x="9529004" y="3282470"/>
            <a:ext cx="1549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9930C79-0370-8378-4337-BF246708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08"/>
            <a:ext cx="10556632" cy="19348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個のみかんの重さをはかりました。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同じ重さになるようにならしてみると</a:t>
            </a:r>
          </a:p>
        </p:txBody>
      </p:sp>
    </p:spTree>
    <p:extLst>
      <p:ext uri="{BB962C8B-B14F-4D97-AF65-F5344CB8AC3E}">
        <p14:creationId xmlns:p14="http://schemas.microsoft.com/office/powerpoint/2010/main" val="4257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9" grpId="0" animBg="1"/>
      <p:bldP spid="30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1310478" y="2527361"/>
            <a:ext cx="905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112)÷5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282694-AA10-4D8E-BCAC-ADC72F50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07" y="3149488"/>
            <a:ext cx="1656617" cy="27951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A3838C-F999-4CBD-AFE8-D2C2638AB837}"/>
              </a:ext>
            </a:extLst>
          </p:cNvPr>
          <p:cNvSpPr txBox="1"/>
          <p:nvPr/>
        </p:nvSpPr>
        <p:spPr>
          <a:xfrm>
            <a:off x="5829200" y="342900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1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BD39803-0D15-4E88-9780-CBD8B7DE3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838630" y="2199828"/>
            <a:ext cx="4587766" cy="26755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0D8D2B-4983-4423-8E95-84D2959791CF}"/>
              </a:ext>
            </a:extLst>
          </p:cNvPr>
          <p:cNvSpPr txBox="1"/>
          <p:nvPr/>
        </p:nvSpPr>
        <p:spPr>
          <a:xfrm>
            <a:off x="5829200" y="157803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1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26E508-6022-39B4-48F6-04AD43818C88}"/>
              </a:ext>
            </a:extLst>
          </p:cNvPr>
          <p:cNvSpPr txBox="1"/>
          <p:nvPr/>
        </p:nvSpPr>
        <p:spPr>
          <a:xfrm>
            <a:off x="809033" y="491348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550÷5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89D9AB-8752-36F9-5B30-60049677342A}"/>
              </a:ext>
            </a:extLst>
          </p:cNvPr>
          <p:cNvSpPr txBox="1"/>
          <p:nvPr/>
        </p:nvSpPr>
        <p:spPr>
          <a:xfrm>
            <a:off x="809033" y="5748956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AF86EB-B624-3838-2110-B93364949CAA}"/>
              </a:ext>
            </a:extLst>
          </p:cNvPr>
          <p:cNvSpPr txBox="1"/>
          <p:nvPr/>
        </p:nvSpPr>
        <p:spPr>
          <a:xfrm>
            <a:off x="4379882" y="5715561"/>
            <a:ext cx="33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BE1A86-855F-7AC3-7854-F47414B2E89F}"/>
              </a:ext>
            </a:extLst>
          </p:cNvPr>
          <p:cNvSpPr txBox="1"/>
          <p:nvPr/>
        </p:nvSpPr>
        <p:spPr>
          <a:xfrm>
            <a:off x="809033" y="4078017"/>
            <a:ext cx="7141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)÷5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843A42-7910-500E-C1CF-7BF913E6E155}"/>
              </a:ext>
            </a:extLst>
          </p:cNvPr>
          <p:cNvSpPr txBox="1"/>
          <p:nvPr/>
        </p:nvSpPr>
        <p:spPr>
          <a:xfrm>
            <a:off x="1629538" y="707543"/>
            <a:ext cx="5827236" cy="70788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計算で平均を求める計算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4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1310478" y="2527361"/>
            <a:ext cx="905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112)÷5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E72721-C917-434A-8D4F-D466C2B037A7}"/>
              </a:ext>
            </a:extLst>
          </p:cNvPr>
          <p:cNvSpPr txBox="1"/>
          <p:nvPr/>
        </p:nvSpPr>
        <p:spPr>
          <a:xfrm>
            <a:off x="1629538" y="707543"/>
            <a:ext cx="6340197" cy="70788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計算で平均を求める計算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F3E1AD-F908-4FB6-A16B-8102B1183731}"/>
              </a:ext>
            </a:extLst>
          </p:cNvPr>
          <p:cNvSpPr txBox="1"/>
          <p:nvPr/>
        </p:nvSpPr>
        <p:spPr>
          <a:xfrm>
            <a:off x="809033" y="4913486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8BF73D-8E84-40FC-8308-1A3EFE89B597}"/>
              </a:ext>
            </a:extLst>
          </p:cNvPr>
          <p:cNvSpPr txBox="1"/>
          <p:nvPr/>
        </p:nvSpPr>
        <p:spPr>
          <a:xfrm>
            <a:off x="809033" y="5748956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EEE04F-0037-4F7C-8725-E904AAB0F64C}"/>
              </a:ext>
            </a:extLst>
          </p:cNvPr>
          <p:cNvSpPr txBox="1"/>
          <p:nvPr/>
        </p:nvSpPr>
        <p:spPr>
          <a:xfrm>
            <a:off x="4157685" y="5748956"/>
            <a:ext cx="33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282694-AA10-4D8E-BCAC-ADC72F50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07" y="3149488"/>
            <a:ext cx="1656617" cy="27951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A3838C-F999-4CBD-AFE8-D2C2638AB837}"/>
              </a:ext>
            </a:extLst>
          </p:cNvPr>
          <p:cNvSpPr txBox="1"/>
          <p:nvPr/>
        </p:nvSpPr>
        <p:spPr>
          <a:xfrm>
            <a:off x="5829200" y="342900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1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BD39803-0D15-4E88-9780-CBD8B7DE3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838630" y="2199828"/>
            <a:ext cx="4587766" cy="26755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0D8D2B-4983-4423-8E95-84D2959791CF}"/>
              </a:ext>
            </a:extLst>
          </p:cNvPr>
          <p:cNvSpPr txBox="1"/>
          <p:nvPr/>
        </p:nvSpPr>
        <p:spPr>
          <a:xfrm>
            <a:off x="5829200" y="157803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1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E8741E-B313-42AD-B082-00BFC0E5F77B}"/>
              </a:ext>
            </a:extLst>
          </p:cNvPr>
          <p:cNvSpPr txBox="1"/>
          <p:nvPr/>
        </p:nvSpPr>
        <p:spPr>
          <a:xfrm>
            <a:off x="809033" y="4078017"/>
            <a:ext cx="7141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)÷5</a:t>
            </a:r>
            <a:endParaRPr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5ADF6F-65C2-AFA9-DBF7-0392E2D82005}"/>
              </a:ext>
            </a:extLst>
          </p:cNvPr>
          <p:cNvSpPr txBox="1"/>
          <p:nvPr/>
        </p:nvSpPr>
        <p:spPr>
          <a:xfrm>
            <a:off x="7969735" y="3893351"/>
            <a:ext cx="2393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あれ？どこ</a:t>
            </a:r>
            <a:endParaRPr kumimoji="1"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変わった？</a:t>
            </a:r>
            <a:endParaRPr kumimoji="1" lang="ja-JP" altLang="en-US" sz="2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ランプ, 時計 が含まれている画像&#10;&#10;自動的に生成された説明">
            <a:extLst>
              <a:ext uri="{FF2B5EF4-FFF2-40B4-BE49-F238E27FC236}">
                <a16:creationId xmlns:a16="http://schemas.microsoft.com/office/drawing/2014/main" id="{930FC61B-D2D3-A352-9DEC-F3705C3B7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978" y="3429000"/>
            <a:ext cx="1376989" cy="16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24EB63-6587-4CBB-99D6-03BDB4B126AC}"/>
              </a:ext>
            </a:extLst>
          </p:cNvPr>
          <p:cNvSpPr txBox="1"/>
          <p:nvPr/>
        </p:nvSpPr>
        <p:spPr>
          <a:xfrm>
            <a:off x="1319877" y="566237"/>
            <a:ext cx="864852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同じ数がいくつもある場合の平均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28EA2F-BA44-4117-8A30-1169C97C1143}"/>
              </a:ext>
            </a:extLst>
          </p:cNvPr>
          <p:cNvSpPr txBox="1"/>
          <p:nvPr/>
        </p:nvSpPr>
        <p:spPr>
          <a:xfrm>
            <a:off x="814039" y="1423567"/>
            <a:ext cx="2815194" cy="1855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点が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点が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BC7046-B403-41FA-8F3D-7B7E3482E43D}"/>
              </a:ext>
            </a:extLst>
          </p:cNvPr>
          <p:cNvSpPr txBox="1"/>
          <p:nvPr/>
        </p:nvSpPr>
        <p:spPr>
          <a:xfrm>
            <a:off x="814039" y="3605608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すべての合計を求めないと平均が出ない</a:t>
            </a:r>
            <a:endParaRPr kumimoji="1" lang="ja-JP" altLang="en-US" sz="1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6792DE-A827-45AB-A9EB-C5546CF8039F}"/>
              </a:ext>
            </a:extLst>
          </p:cNvPr>
          <p:cNvSpPr txBox="1"/>
          <p:nvPr/>
        </p:nvSpPr>
        <p:spPr>
          <a:xfrm>
            <a:off x="3687397" y="1423567"/>
            <a:ext cx="3393878" cy="1855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80×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</a:t>
            </a:r>
          </a:p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endParaRPr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A89452-7200-41E8-867D-8866AE21EB69}"/>
              </a:ext>
            </a:extLst>
          </p:cNvPr>
          <p:cNvSpPr txBox="1"/>
          <p:nvPr/>
        </p:nvSpPr>
        <p:spPr>
          <a:xfrm>
            <a:off x="7139439" y="2139589"/>
            <a:ext cx="4485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02AD15-9200-4D9F-A59F-4FC4F983318B}"/>
              </a:ext>
            </a:extLst>
          </p:cNvPr>
          <p:cNvSpPr txBox="1"/>
          <p:nvPr/>
        </p:nvSpPr>
        <p:spPr>
          <a:xfrm>
            <a:off x="814039" y="4640027"/>
            <a:ext cx="10211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を全員の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人でわって平均を求める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5AC89F-EBFC-422A-B77F-022D0C3147B6}"/>
              </a:ext>
            </a:extLst>
          </p:cNvPr>
          <p:cNvSpPr txBox="1"/>
          <p:nvPr/>
        </p:nvSpPr>
        <p:spPr>
          <a:xfrm>
            <a:off x="814039" y="5674446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0B02A7-1422-4456-AEE9-DE5A6DA87F36}"/>
              </a:ext>
            </a:extLst>
          </p:cNvPr>
          <p:cNvSpPr txBox="1"/>
          <p:nvPr/>
        </p:nvSpPr>
        <p:spPr>
          <a:xfrm>
            <a:off x="5728846" y="5674446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４点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6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083B606-CE7D-4338-87B5-8C2492C377DD}"/>
              </a:ext>
            </a:extLst>
          </p:cNvPr>
          <p:cNvSpPr/>
          <p:nvPr/>
        </p:nvSpPr>
        <p:spPr>
          <a:xfrm>
            <a:off x="5612525" y="1781503"/>
            <a:ext cx="302698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0EBC79-958B-464A-B6B5-2692D4B9244D}"/>
              </a:ext>
            </a:extLst>
          </p:cNvPr>
          <p:cNvSpPr txBox="1"/>
          <p:nvPr/>
        </p:nvSpPr>
        <p:spPr>
          <a:xfrm>
            <a:off x="1067951" y="788496"/>
            <a:ext cx="4698722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平らにならす方法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0D1A1D-7ED3-4711-ADEA-1DF9EBD8BC4F}"/>
              </a:ext>
            </a:extLst>
          </p:cNvPr>
          <p:cNvSpPr/>
          <p:nvPr/>
        </p:nvSpPr>
        <p:spPr>
          <a:xfrm>
            <a:off x="1072055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EC79858-8BAA-422F-96C4-810AACEA0B10}"/>
              </a:ext>
            </a:extLst>
          </p:cNvPr>
          <p:cNvSpPr/>
          <p:nvPr/>
        </p:nvSpPr>
        <p:spPr>
          <a:xfrm>
            <a:off x="1828800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C44EA-9942-401F-A30F-0C1DB42EDFB6}"/>
              </a:ext>
            </a:extLst>
          </p:cNvPr>
          <p:cNvSpPr/>
          <p:nvPr/>
        </p:nvSpPr>
        <p:spPr>
          <a:xfrm>
            <a:off x="2585545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23DE56-B755-4A27-BC35-4D07929B143A}"/>
              </a:ext>
            </a:extLst>
          </p:cNvPr>
          <p:cNvSpPr/>
          <p:nvPr/>
        </p:nvSpPr>
        <p:spPr>
          <a:xfrm>
            <a:off x="3342290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36A08E-9661-452A-817A-9B135126D18D}"/>
              </a:ext>
            </a:extLst>
          </p:cNvPr>
          <p:cNvSpPr/>
          <p:nvPr/>
        </p:nvSpPr>
        <p:spPr>
          <a:xfrm>
            <a:off x="4099035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83FD83-14F8-4F32-95C0-0229B5BC4DCE}"/>
              </a:ext>
            </a:extLst>
          </p:cNvPr>
          <p:cNvSpPr/>
          <p:nvPr/>
        </p:nvSpPr>
        <p:spPr>
          <a:xfrm>
            <a:off x="4855780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EB95AA-FF7B-47B4-913C-523282E60C83}"/>
              </a:ext>
            </a:extLst>
          </p:cNvPr>
          <p:cNvSpPr/>
          <p:nvPr/>
        </p:nvSpPr>
        <p:spPr>
          <a:xfrm>
            <a:off x="5612525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2BE8FD2-994F-4665-BD7B-A429DF0ACB3B}"/>
              </a:ext>
            </a:extLst>
          </p:cNvPr>
          <p:cNvSpPr/>
          <p:nvPr/>
        </p:nvSpPr>
        <p:spPr>
          <a:xfrm>
            <a:off x="6369270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CE4807-6EF0-4609-A342-325260A0DB9C}"/>
              </a:ext>
            </a:extLst>
          </p:cNvPr>
          <p:cNvSpPr/>
          <p:nvPr/>
        </p:nvSpPr>
        <p:spPr>
          <a:xfrm>
            <a:off x="7126015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180529-09F7-4C2F-A21B-6300A5D79910}"/>
              </a:ext>
            </a:extLst>
          </p:cNvPr>
          <p:cNvSpPr/>
          <p:nvPr/>
        </p:nvSpPr>
        <p:spPr>
          <a:xfrm>
            <a:off x="7882760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74A778-A110-471B-B24B-711C8544BEC9}"/>
              </a:ext>
            </a:extLst>
          </p:cNvPr>
          <p:cNvSpPr txBox="1"/>
          <p:nvPr/>
        </p:nvSpPr>
        <p:spPr>
          <a:xfrm>
            <a:off x="1067951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3958CE-C267-4678-8406-9E3E009D4CD7}"/>
              </a:ext>
            </a:extLst>
          </p:cNvPr>
          <p:cNvSpPr txBox="1"/>
          <p:nvPr/>
        </p:nvSpPr>
        <p:spPr>
          <a:xfrm>
            <a:off x="1816488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366F87-EAF6-4F0A-946D-2AA69382AEC7}"/>
              </a:ext>
            </a:extLst>
          </p:cNvPr>
          <p:cNvSpPr txBox="1"/>
          <p:nvPr/>
        </p:nvSpPr>
        <p:spPr>
          <a:xfrm>
            <a:off x="2573233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48AE81-8B4A-4AF2-A40E-EEED40F68678}"/>
              </a:ext>
            </a:extLst>
          </p:cNvPr>
          <p:cNvSpPr txBox="1"/>
          <p:nvPr/>
        </p:nvSpPr>
        <p:spPr>
          <a:xfrm>
            <a:off x="3313562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41567E-7296-46F2-9B24-C46B5E848DE2}"/>
              </a:ext>
            </a:extLst>
          </p:cNvPr>
          <p:cNvSpPr txBox="1"/>
          <p:nvPr/>
        </p:nvSpPr>
        <p:spPr>
          <a:xfrm>
            <a:off x="4070307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798B19-E218-4B01-813E-0EBD9A7B2615}"/>
              </a:ext>
            </a:extLst>
          </p:cNvPr>
          <p:cNvSpPr txBox="1"/>
          <p:nvPr/>
        </p:nvSpPr>
        <p:spPr>
          <a:xfrm>
            <a:off x="4827052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CFDF72-8793-4684-8F2D-470A437FC1DC}"/>
              </a:ext>
            </a:extLst>
          </p:cNvPr>
          <p:cNvSpPr txBox="1"/>
          <p:nvPr/>
        </p:nvSpPr>
        <p:spPr>
          <a:xfrm>
            <a:off x="5633045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5B5877-8683-4926-BFA3-9983276EEFA3}"/>
              </a:ext>
            </a:extLst>
          </p:cNvPr>
          <p:cNvSpPr txBox="1"/>
          <p:nvPr/>
        </p:nvSpPr>
        <p:spPr>
          <a:xfrm>
            <a:off x="6356958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2C27B-5C2A-449F-9E75-B7FDF63860B5}"/>
              </a:ext>
            </a:extLst>
          </p:cNvPr>
          <p:cNvSpPr txBox="1"/>
          <p:nvPr/>
        </p:nvSpPr>
        <p:spPr>
          <a:xfrm>
            <a:off x="7123963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39B664-5E2C-4806-ADCA-96DFC0411D77}"/>
              </a:ext>
            </a:extLst>
          </p:cNvPr>
          <p:cNvSpPr txBox="1"/>
          <p:nvPr/>
        </p:nvSpPr>
        <p:spPr>
          <a:xfrm>
            <a:off x="7878656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52B716-8452-438B-A1B5-221294B547E1}"/>
              </a:ext>
            </a:extLst>
          </p:cNvPr>
          <p:cNvSpPr txBox="1"/>
          <p:nvPr/>
        </p:nvSpPr>
        <p:spPr>
          <a:xfrm>
            <a:off x="5990897" y="1834532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637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93B493-A1D0-45F1-97E8-A9001BBDB9C8}"/>
              </a:ext>
            </a:extLst>
          </p:cNvPr>
          <p:cNvSpPr txBox="1"/>
          <p:nvPr/>
        </p:nvSpPr>
        <p:spPr>
          <a:xfrm>
            <a:off x="1097280" y="635267"/>
            <a:ext cx="2954655" cy="92333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平均とは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DC1707-89FB-4918-A9CE-9A04E715D2CD}"/>
              </a:ext>
            </a:extLst>
          </p:cNvPr>
          <p:cNvSpPr txBox="1"/>
          <p:nvPr/>
        </p:nvSpPr>
        <p:spPr>
          <a:xfrm>
            <a:off x="1392248" y="5673028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D65C7E-5A11-413C-95BE-6AEEFE172CFA}"/>
              </a:ext>
            </a:extLst>
          </p:cNvPr>
          <p:cNvSpPr txBox="1"/>
          <p:nvPr/>
        </p:nvSpPr>
        <p:spPr>
          <a:xfrm>
            <a:off x="2896583" y="5653142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9BEFDE-5736-4BDA-BB03-502FB732A12A}"/>
              </a:ext>
            </a:extLst>
          </p:cNvPr>
          <p:cNvSpPr txBox="1"/>
          <p:nvPr/>
        </p:nvSpPr>
        <p:spPr>
          <a:xfrm>
            <a:off x="4408932" y="5673028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CEEA03-C268-4DD5-9431-B3A94DDAE416}"/>
              </a:ext>
            </a:extLst>
          </p:cNvPr>
          <p:cNvSpPr txBox="1"/>
          <p:nvPr/>
        </p:nvSpPr>
        <p:spPr>
          <a:xfrm>
            <a:off x="5918075" y="567302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E92DCF-2877-4331-9EC5-F35FD4051682}"/>
              </a:ext>
            </a:extLst>
          </p:cNvPr>
          <p:cNvSpPr/>
          <p:nvPr/>
        </p:nvSpPr>
        <p:spPr>
          <a:xfrm>
            <a:off x="1779639" y="3392488"/>
            <a:ext cx="707922" cy="217257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DD5AD2-6E31-456E-928F-A20F3FB94FE6}"/>
              </a:ext>
            </a:extLst>
          </p:cNvPr>
          <p:cNvSpPr/>
          <p:nvPr/>
        </p:nvSpPr>
        <p:spPr>
          <a:xfrm>
            <a:off x="3218980" y="2713703"/>
            <a:ext cx="707922" cy="285135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66DDFE-6C4C-4852-961A-FD5AB1900A65}"/>
              </a:ext>
            </a:extLst>
          </p:cNvPr>
          <p:cNvSpPr/>
          <p:nvPr/>
        </p:nvSpPr>
        <p:spPr>
          <a:xfrm>
            <a:off x="4658321" y="2713703"/>
            <a:ext cx="707922" cy="285135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B8CD23-C393-4C0E-ACF9-E00EAAF7157E}"/>
              </a:ext>
            </a:extLst>
          </p:cNvPr>
          <p:cNvSpPr/>
          <p:nvPr/>
        </p:nvSpPr>
        <p:spPr>
          <a:xfrm>
            <a:off x="6117837" y="2713703"/>
            <a:ext cx="707922" cy="285135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0AC7AD-3DBC-44D9-B136-6BE5E4671A0D}"/>
              </a:ext>
            </a:extLst>
          </p:cNvPr>
          <p:cNvSpPr txBox="1"/>
          <p:nvPr/>
        </p:nvSpPr>
        <p:spPr>
          <a:xfrm>
            <a:off x="1545939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FFD341-A49B-4FC9-B934-02078F8111B7}"/>
              </a:ext>
            </a:extLst>
          </p:cNvPr>
          <p:cNvSpPr txBox="1"/>
          <p:nvPr/>
        </p:nvSpPr>
        <p:spPr>
          <a:xfrm>
            <a:off x="3006098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0378BD-AA31-4AD1-8FD0-0B2647369A71}"/>
              </a:ext>
            </a:extLst>
          </p:cNvPr>
          <p:cNvSpPr txBox="1"/>
          <p:nvPr/>
        </p:nvSpPr>
        <p:spPr>
          <a:xfrm>
            <a:off x="4466257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C5FC05-68E3-420A-93B1-4E6B41786C20}"/>
              </a:ext>
            </a:extLst>
          </p:cNvPr>
          <p:cNvSpPr txBox="1"/>
          <p:nvPr/>
        </p:nvSpPr>
        <p:spPr>
          <a:xfrm>
            <a:off x="5918075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9698978-7B60-4F9E-87FC-D55AD73AEF50}"/>
              </a:ext>
            </a:extLst>
          </p:cNvPr>
          <p:cNvSpPr/>
          <p:nvPr/>
        </p:nvSpPr>
        <p:spPr>
          <a:xfrm>
            <a:off x="4658321" y="1966811"/>
            <a:ext cx="707922" cy="7468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1332622-EA3D-463C-98EA-7B82E2DD7C54}"/>
              </a:ext>
            </a:extLst>
          </p:cNvPr>
          <p:cNvCxnSpPr/>
          <p:nvPr/>
        </p:nvCxnSpPr>
        <p:spPr>
          <a:xfrm>
            <a:off x="4466257" y="2713703"/>
            <a:ext cx="1175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3FACE05-0B37-4EBB-B49E-13C6A8F7391C}"/>
              </a:ext>
            </a:extLst>
          </p:cNvPr>
          <p:cNvSpPr/>
          <p:nvPr/>
        </p:nvSpPr>
        <p:spPr>
          <a:xfrm>
            <a:off x="4658321" y="1951935"/>
            <a:ext cx="707922" cy="746892"/>
          </a:xfrm>
          <a:prstGeom prst="rect">
            <a:avLst/>
          </a:prstGeom>
          <a:pattFill prst="solidDmnd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0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083B606-CE7D-4338-87B5-8C2492C377DD}"/>
              </a:ext>
            </a:extLst>
          </p:cNvPr>
          <p:cNvSpPr/>
          <p:nvPr/>
        </p:nvSpPr>
        <p:spPr>
          <a:xfrm>
            <a:off x="5612525" y="1781503"/>
            <a:ext cx="302698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0D1A1D-7ED3-4711-ADEA-1DF9EBD8BC4F}"/>
              </a:ext>
            </a:extLst>
          </p:cNvPr>
          <p:cNvSpPr/>
          <p:nvPr/>
        </p:nvSpPr>
        <p:spPr>
          <a:xfrm>
            <a:off x="1072055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EC79858-8BAA-422F-96C4-810AACEA0B10}"/>
              </a:ext>
            </a:extLst>
          </p:cNvPr>
          <p:cNvSpPr/>
          <p:nvPr/>
        </p:nvSpPr>
        <p:spPr>
          <a:xfrm>
            <a:off x="1828800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C44EA-9942-401F-A30F-0C1DB42EDFB6}"/>
              </a:ext>
            </a:extLst>
          </p:cNvPr>
          <p:cNvSpPr/>
          <p:nvPr/>
        </p:nvSpPr>
        <p:spPr>
          <a:xfrm>
            <a:off x="2585545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23DE56-B755-4A27-BC35-4D07929B143A}"/>
              </a:ext>
            </a:extLst>
          </p:cNvPr>
          <p:cNvSpPr/>
          <p:nvPr/>
        </p:nvSpPr>
        <p:spPr>
          <a:xfrm>
            <a:off x="3342290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36A08E-9661-452A-817A-9B135126D18D}"/>
              </a:ext>
            </a:extLst>
          </p:cNvPr>
          <p:cNvSpPr/>
          <p:nvPr/>
        </p:nvSpPr>
        <p:spPr>
          <a:xfrm>
            <a:off x="4099035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83FD83-14F8-4F32-95C0-0229B5BC4DCE}"/>
              </a:ext>
            </a:extLst>
          </p:cNvPr>
          <p:cNvSpPr/>
          <p:nvPr/>
        </p:nvSpPr>
        <p:spPr>
          <a:xfrm>
            <a:off x="4855780" y="2695903"/>
            <a:ext cx="756745" cy="21914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EB95AA-FF7B-47B4-913C-523282E60C83}"/>
              </a:ext>
            </a:extLst>
          </p:cNvPr>
          <p:cNvSpPr/>
          <p:nvPr/>
        </p:nvSpPr>
        <p:spPr>
          <a:xfrm>
            <a:off x="5612525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2BE8FD2-994F-4665-BD7B-A429DF0ACB3B}"/>
              </a:ext>
            </a:extLst>
          </p:cNvPr>
          <p:cNvSpPr/>
          <p:nvPr/>
        </p:nvSpPr>
        <p:spPr>
          <a:xfrm>
            <a:off x="6369270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CE4807-6EF0-4609-A342-325260A0DB9C}"/>
              </a:ext>
            </a:extLst>
          </p:cNvPr>
          <p:cNvSpPr/>
          <p:nvPr/>
        </p:nvSpPr>
        <p:spPr>
          <a:xfrm>
            <a:off x="7126015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180529-09F7-4C2F-A21B-6300A5D79910}"/>
              </a:ext>
            </a:extLst>
          </p:cNvPr>
          <p:cNvSpPr/>
          <p:nvPr/>
        </p:nvSpPr>
        <p:spPr>
          <a:xfrm>
            <a:off x="7882760" y="1781503"/>
            <a:ext cx="756745" cy="3105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74A778-A110-471B-B24B-711C8544BEC9}"/>
              </a:ext>
            </a:extLst>
          </p:cNvPr>
          <p:cNvSpPr txBox="1"/>
          <p:nvPr/>
        </p:nvSpPr>
        <p:spPr>
          <a:xfrm>
            <a:off x="1067951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3958CE-C267-4678-8406-9E3E009D4CD7}"/>
              </a:ext>
            </a:extLst>
          </p:cNvPr>
          <p:cNvSpPr txBox="1"/>
          <p:nvPr/>
        </p:nvSpPr>
        <p:spPr>
          <a:xfrm>
            <a:off x="1816488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366F87-EAF6-4F0A-946D-2AA69382AEC7}"/>
              </a:ext>
            </a:extLst>
          </p:cNvPr>
          <p:cNvSpPr txBox="1"/>
          <p:nvPr/>
        </p:nvSpPr>
        <p:spPr>
          <a:xfrm>
            <a:off x="2573233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48AE81-8B4A-4AF2-A40E-EEED40F68678}"/>
              </a:ext>
            </a:extLst>
          </p:cNvPr>
          <p:cNvSpPr txBox="1"/>
          <p:nvPr/>
        </p:nvSpPr>
        <p:spPr>
          <a:xfrm>
            <a:off x="3313562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41567E-7296-46F2-9B24-C46B5E848DE2}"/>
              </a:ext>
            </a:extLst>
          </p:cNvPr>
          <p:cNvSpPr txBox="1"/>
          <p:nvPr/>
        </p:nvSpPr>
        <p:spPr>
          <a:xfrm>
            <a:off x="4070307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798B19-E218-4B01-813E-0EBD9A7B2615}"/>
              </a:ext>
            </a:extLst>
          </p:cNvPr>
          <p:cNvSpPr txBox="1"/>
          <p:nvPr/>
        </p:nvSpPr>
        <p:spPr>
          <a:xfrm>
            <a:off x="4827052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CFDF72-8793-4684-8F2D-470A437FC1DC}"/>
              </a:ext>
            </a:extLst>
          </p:cNvPr>
          <p:cNvSpPr txBox="1"/>
          <p:nvPr/>
        </p:nvSpPr>
        <p:spPr>
          <a:xfrm>
            <a:off x="5633045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5B5877-8683-4926-BFA3-9983276EEFA3}"/>
              </a:ext>
            </a:extLst>
          </p:cNvPr>
          <p:cNvSpPr txBox="1"/>
          <p:nvPr/>
        </p:nvSpPr>
        <p:spPr>
          <a:xfrm>
            <a:off x="6356958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2C27B-5C2A-449F-9E75-B7FDF63860B5}"/>
              </a:ext>
            </a:extLst>
          </p:cNvPr>
          <p:cNvSpPr txBox="1"/>
          <p:nvPr/>
        </p:nvSpPr>
        <p:spPr>
          <a:xfrm>
            <a:off x="7123963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39B664-5E2C-4806-ADCA-96DFC0411D77}"/>
              </a:ext>
            </a:extLst>
          </p:cNvPr>
          <p:cNvSpPr txBox="1"/>
          <p:nvPr/>
        </p:nvSpPr>
        <p:spPr>
          <a:xfrm>
            <a:off x="7878656" y="34290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0F25E5-F654-4CC3-9CE2-21F9259A0BA9}"/>
              </a:ext>
            </a:extLst>
          </p:cNvPr>
          <p:cNvSpPr/>
          <p:nvPr/>
        </p:nvSpPr>
        <p:spPr>
          <a:xfrm>
            <a:off x="1067951" y="2291034"/>
            <a:ext cx="7571554" cy="40486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99FFCC">
                  <a:alpha val="1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B9CBE9"/>
              </a:gs>
              <a:gs pos="100000">
                <a:schemeClr val="accent6"/>
              </a:gs>
            </a:gsLst>
            <a:lin ang="5400000" scaled="1"/>
          </a:gradFill>
          <a:ln w="38100">
            <a:solidFill>
              <a:srgbClr val="FF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19CFB0-E0CD-4D2A-A6DD-88993021869A}"/>
              </a:ext>
            </a:extLst>
          </p:cNvPr>
          <p:cNvSpPr txBox="1"/>
          <p:nvPr/>
        </p:nvSpPr>
        <p:spPr>
          <a:xfrm>
            <a:off x="5990897" y="1834532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3BE7F1-5CD2-4C89-AD8A-E88F72F7BCC4}"/>
              </a:ext>
            </a:extLst>
          </p:cNvPr>
          <p:cNvSpPr txBox="1"/>
          <p:nvPr/>
        </p:nvSpPr>
        <p:spPr>
          <a:xfrm>
            <a:off x="2970516" y="2238703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40÷10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F921BC2-A822-495F-9736-99115247F4C1}"/>
              </a:ext>
            </a:extLst>
          </p:cNvPr>
          <p:cNvSpPr txBox="1"/>
          <p:nvPr/>
        </p:nvSpPr>
        <p:spPr>
          <a:xfrm>
            <a:off x="8999527" y="2823478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6201411-7351-BD17-56D0-D27315420A5A}"/>
              </a:ext>
            </a:extLst>
          </p:cNvPr>
          <p:cNvSpPr txBox="1"/>
          <p:nvPr/>
        </p:nvSpPr>
        <p:spPr>
          <a:xfrm>
            <a:off x="1067951" y="788496"/>
            <a:ext cx="4698722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平らにならす方法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3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24EB63-6587-4CBB-99D6-03BDB4B126AC}"/>
              </a:ext>
            </a:extLst>
          </p:cNvPr>
          <p:cNvSpPr txBox="1"/>
          <p:nvPr/>
        </p:nvSpPr>
        <p:spPr>
          <a:xfrm>
            <a:off x="1329310" y="387590"/>
            <a:ext cx="953337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１組は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人で、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人平均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個のキャップを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集めました。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人で、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人平均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キャップを集めました。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組全体では、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人平均いくつのキャップを集めましたか？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6792DE-A827-45AB-A9EB-C5546CF8039F}"/>
              </a:ext>
            </a:extLst>
          </p:cNvPr>
          <p:cNvSpPr txBox="1"/>
          <p:nvPr/>
        </p:nvSpPr>
        <p:spPr>
          <a:xfrm>
            <a:off x="3736532" y="3629130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6E4C0B-9668-4C19-A093-4858D6CE49E6}"/>
              </a:ext>
            </a:extLst>
          </p:cNvPr>
          <p:cNvSpPr txBox="1"/>
          <p:nvPr/>
        </p:nvSpPr>
        <p:spPr>
          <a:xfrm>
            <a:off x="7743383" y="3637549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A89452-7200-41E8-867D-8866AE21EB69}"/>
              </a:ext>
            </a:extLst>
          </p:cNvPr>
          <p:cNvSpPr txBox="1"/>
          <p:nvPr/>
        </p:nvSpPr>
        <p:spPr>
          <a:xfrm>
            <a:off x="3794398" y="4411926"/>
            <a:ext cx="4485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02AD15-9200-4D9F-A59F-4FC4F983318B}"/>
              </a:ext>
            </a:extLst>
          </p:cNvPr>
          <p:cNvSpPr txBox="1"/>
          <p:nvPr/>
        </p:nvSpPr>
        <p:spPr>
          <a:xfrm>
            <a:off x="935157" y="5199496"/>
            <a:ext cx="969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を全員の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人でわって平均を求める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5AC89F-EBFC-422A-B77F-022D0C3147B6}"/>
              </a:ext>
            </a:extLst>
          </p:cNvPr>
          <p:cNvSpPr txBox="1"/>
          <p:nvPr/>
        </p:nvSpPr>
        <p:spPr>
          <a:xfrm>
            <a:off x="935157" y="5994092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0B02A7-1422-4456-AEE9-DE5A6DA87F36}"/>
              </a:ext>
            </a:extLst>
          </p:cNvPr>
          <p:cNvSpPr txBox="1"/>
          <p:nvPr/>
        </p:nvSpPr>
        <p:spPr>
          <a:xfrm>
            <a:off x="5849964" y="599409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F0FFA3-D2F4-4CC1-A4DA-A98515C3563C}"/>
              </a:ext>
            </a:extLst>
          </p:cNvPr>
          <p:cNvSpPr txBox="1"/>
          <p:nvPr/>
        </p:nvSpPr>
        <p:spPr>
          <a:xfrm>
            <a:off x="3736532" y="291153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すべての合計を求める</a:t>
            </a:r>
            <a:endParaRPr kumimoji="1" lang="ja-JP" altLang="en-US" sz="1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8D7285-7CC0-4F8C-913B-92117A5A3C5B}"/>
              </a:ext>
            </a:extLst>
          </p:cNvPr>
          <p:cNvSpPr txBox="1"/>
          <p:nvPr/>
        </p:nvSpPr>
        <p:spPr>
          <a:xfrm>
            <a:off x="609730" y="3013930"/>
            <a:ext cx="2877711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個が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個が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と考えよう</a:t>
            </a:r>
          </a:p>
        </p:txBody>
      </p:sp>
    </p:spTree>
    <p:extLst>
      <p:ext uri="{BB962C8B-B14F-4D97-AF65-F5344CB8AC3E}">
        <p14:creationId xmlns:p14="http://schemas.microsoft.com/office/powerpoint/2010/main" val="41643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24EB63-6587-4CBB-99D6-03BDB4B126AC}"/>
              </a:ext>
            </a:extLst>
          </p:cNvPr>
          <p:cNvSpPr txBox="1"/>
          <p:nvPr/>
        </p:nvSpPr>
        <p:spPr>
          <a:xfrm>
            <a:off x="754278" y="488953"/>
            <a:ext cx="191911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P154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BC7046-B403-41FA-8F3D-7B7E3482E43D}"/>
              </a:ext>
            </a:extLst>
          </p:cNvPr>
          <p:cNvSpPr txBox="1"/>
          <p:nvPr/>
        </p:nvSpPr>
        <p:spPr>
          <a:xfrm>
            <a:off x="754278" y="5011677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ヒット数の合計を試合数の合計でわる</a:t>
            </a:r>
            <a:endParaRPr kumimoji="1" lang="ja-JP" altLang="en-US" sz="1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6792DE-A827-45AB-A9EB-C5546CF8039F}"/>
              </a:ext>
            </a:extLst>
          </p:cNvPr>
          <p:cNvSpPr txBox="1"/>
          <p:nvPr/>
        </p:nvSpPr>
        <p:spPr>
          <a:xfrm>
            <a:off x="1101353" y="2002294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6E4C0B-9668-4C19-A093-4858D6CE49E6}"/>
              </a:ext>
            </a:extLst>
          </p:cNvPr>
          <p:cNvSpPr txBox="1"/>
          <p:nvPr/>
        </p:nvSpPr>
        <p:spPr>
          <a:xfrm>
            <a:off x="1101353" y="2710180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A89452-7200-41E8-867D-8866AE21EB69}"/>
              </a:ext>
            </a:extLst>
          </p:cNvPr>
          <p:cNvSpPr txBox="1"/>
          <p:nvPr/>
        </p:nvSpPr>
        <p:spPr>
          <a:xfrm>
            <a:off x="5000518" y="2721114"/>
            <a:ext cx="6090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5AC89F-EBFC-422A-B77F-022D0C3147B6}"/>
              </a:ext>
            </a:extLst>
          </p:cNvPr>
          <p:cNvSpPr txBox="1"/>
          <p:nvPr/>
        </p:nvSpPr>
        <p:spPr>
          <a:xfrm>
            <a:off x="860617" y="5806188"/>
            <a:ext cx="482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10.1…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0B02A7-1422-4456-AEE9-DE5A6DA87F36}"/>
              </a:ext>
            </a:extLst>
          </p:cNvPr>
          <p:cNvSpPr txBox="1"/>
          <p:nvPr/>
        </p:nvSpPr>
        <p:spPr>
          <a:xfrm>
            <a:off x="6902534" y="580618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10.1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370DF0-9DE8-4008-A189-55ED604303B9}"/>
              </a:ext>
            </a:extLst>
          </p:cNvPr>
          <p:cNvSpPr txBox="1"/>
          <p:nvPr/>
        </p:nvSpPr>
        <p:spPr>
          <a:xfrm>
            <a:off x="860617" y="1259042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ヒットの本数の合計を求める</a:t>
            </a:r>
            <a:endParaRPr kumimoji="1" lang="ja-JP" altLang="en-US" sz="1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CB6423-2CF1-4F7A-BEA9-38F6B1FB1DB1}"/>
              </a:ext>
            </a:extLst>
          </p:cNvPr>
          <p:cNvSpPr txBox="1"/>
          <p:nvPr/>
        </p:nvSpPr>
        <p:spPr>
          <a:xfrm>
            <a:off x="1133153" y="3418066"/>
            <a:ext cx="390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273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21ABE5-D807-41A5-B4FF-6A388E7F202B}"/>
              </a:ext>
            </a:extLst>
          </p:cNvPr>
          <p:cNvSpPr txBox="1"/>
          <p:nvPr/>
        </p:nvSpPr>
        <p:spPr>
          <a:xfrm>
            <a:off x="817447" y="4286633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試合数の合計を求める</a:t>
            </a:r>
            <a:endParaRPr kumimoji="1" lang="ja-JP" altLang="en-US" sz="1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4065E8-E4AE-4CAC-A113-5B078CA34DEA}"/>
              </a:ext>
            </a:extLst>
          </p:cNvPr>
          <p:cNvSpPr txBox="1"/>
          <p:nvPr/>
        </p:nvSpPr>
        <p:spPr>
          <a:xfrm>
            <a:off x="6299929" y="4266259"/>
            <a:ext cx="46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3455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049637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　平均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2862841" y="3870435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皆さんが気にする平均点の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意味が分かりましたか？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BE6C8E-5ADB-46C3-8D7A-A7FA857A259E}"/>
              </a:ext>
            </a:extLst>
          </p:cNvPr>
          <p:cNvSpPr txBox="1"/>
          <p:nvPr/>
        </p:nvSpPr>
        <p:spPr>
          <a:xfrm>
            <a:off x="6992477" y="163672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へいきん</a:t>
            </a:r>
          </a:p>
        </p:txBody>
      </p:sp>
    </p:spTree>
    <p:extLst>
      <p:ext uri="{BB962C8B-B14F-4D97-AF65-F5344CB8AC3E}">
        <p14:creationId xmlns:p14="http://schemas.microsoft.com/office/powerpoint/2010/main" val="32756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93B493-A1D0-45F1-97E8-A9001BBDB9C8}"/>
              </a:ext>
            </a:extLst>
          </p:cNvPr>
          <p:cNvSpPr txBox="1"/>
          <p:nvPr/>
        </p:nvSpPr>
        <p:spPr>
          <a:xfrm>
            <a:off x="1097280" y="635267"/>
            <a:ext cx="2954655" cy="92333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平均とは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DC1707-89FB-4918-A9CE-9A04E715D2CD}"/>
              </a:ext>
            </a:extLst>
          </p:cNvPr>
          <p:cNvSpPr txBox="1"/>
          <p:nvPr/>
        </p:nvSpPr>
        <p:spPr>
          <a:xfrm>
            <a:off x="1392248" y="5673028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D65C7E-5A11-413C-95BE-6AEEFE172CFA}"/>
              </a:ext>
            </a:extLst>
          </p:cNvPr>
          <p:cNvSpPr txBox="1"/>
          <p:nvPr/>
        </p:nvSpPr>
        <p:spPr>
          <a:xfrm>
            <a:off x="2896583" y="5653142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9BEFDE-5736-4BDA-BB03-502FB732A12A}"/>
              </a:ext>
            </a:extLst>
          </p:cNvPr>
          <p:cNvSpPr txBox="1"/>
          <p:nvPr/>
        </p:nvSpPr>
        <p:spPr>
          <a:xfrm>
            <a:off x="4408932" y="5673028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CEEA03-C268-4DD5-9431-B3A94DDAE416}"/>
              </a:ext>
            </a:extLst>
          </p:cNvPr>
          <p:cNvSpPr txBox="1"/>
          <p:nvPr/>
        </p:nvSpPr>
        <p:spPr>
          <a:xfrm>
            <a:off x="5918075" y="567302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E92DCF-2877-4331-9EC5-F35FD4051682}"/>
              </a:ext>
            </a:extLst>
          </p:cNvPr>
          <p:cNvSpPr/>
          <p:nvPr/>
        </p:nvSpPr>
        <p:spPr>
          <a:xfrm>
            <a:off x="1779639" y="3392488"/>
            <a:ext cx="707922" cy="217257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DD5AD2-6E31-456E-928F-A20F3FB94FE6}"/>
              </a:ext>
            </a:extLst>
          </p:cNvPr>
          <p:cNvSpPr/>
          <p:nvPr/>
        </p:nvSpPr>
        <p:spPr>
          <a:xfrm>
            <a:off x="3218980" y="2713703"/>
            <a:ext cx="707922" cy="285135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66DDFE-6C4C-4852-961A-FD5AB1900A65}"/>
              </a:ext>
            </a:extLst>
          </p:cNvPr>
          <p:cNvSpPr/>
          <p:nvPr/>
        </p:nvSpPr>
        <p:spPr>
          <a:xfrm>
            <a:off x="4658321" y="2713703"/>
            <a:ext cx="707922" cy="285135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B8CD23-C393-4C0E-ACF9-E00EAAF7157E}"/>
              </a:ext>
            </a:extLst>
          </p:cNvPr>
          <p:cNvSpPr/>
          <p:nvPr/>
        </p:nvSpPr>
        <p:spPr>
          <a:xfrm>
            <a:off x="6117837" y="2713703"/>
            <a:ext cx="707922" cy="285135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0AC7AD-3DBC-44D9-B136-6BE5E4671A0D}"/>
              </a:ext>
            </a:extLst>
          </p:cNvPr>
          <p:cNvSpPr txBox="1"/>
          <p:nvPr/>
        </p:nvSpPr>
        <p:spPr>
          <a:xfrm>
            <a:off x="1545939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FFD341-A49B-4FC9-B934-02078F8111B7}"/>
              </a:ext>
            </a:extLst>
          </p:cNvPr>
          <p:cNvSpPr txBox="1"/>
          <p:nvPr/>
        </p:nvSpPr>
        <p:spPr>
          <a:xfrm>
            <a:off x="3006098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0378BD-AA31-4AD1-8FD0-0B2647369A71}"/>
              </a:ext>
            </a:extLst>
          </p:cNvPr>
          <p:cNvSpPr txBox="1"/>
          <p:nvPr/>
        </p:nvSpPr>
        <p:spPr>
          <a:xfrm>
            <a:off x="4466257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C5FC05-68E3-420A-93B1-4E6B41786C20}"/>
              </a:ext>
            </a:extLst>
          </p:cNvPr>
          <p:cNvSpPr txBox="1"/>
          <p:nvPr/>
        </p:nvSpPr>
        <p:spPr>
          <a:xfrm>
            <a:off x="5918075" y="35546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1332622-EA3D-463C-98EA-7B82E2DD7C54}"/>
              </a:ext>
            </a:extLst>
          </p:cNvPr>
          <p:cNvCxnSpPr/>
          <p:nvPr/>
        </p:nvCxnSpPr>
        <p:spPr>
          <a:xfrm>
            <a:off x="4466257" y="2713703"/>
            <a:ext cx="11753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3FACE05-0B37-4EBB-B49E-13C6A8F7391C}"/>
              </a:ext>
            </a:extLst>
          </p:cNvPr>
          <p:cNvSpPr/>
          <p:nvPr/>
        </p:nvSpPr>
        <p:spPr>
          <a:xfrm>
            <a:off x="4658321" y="1966811"/>
            <a:ext cx="707922" cy="746892"/>
          </a:xfrm>
          <a:prstGeom prst="rect">
            <a:avLst/>
          </a:prstGeom>
          <a:pattFill prst="solidDmnd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E479D79-C40B-439A-B20B-D00BF29F7045}"/>
              </a:ext>
            </a:extLst>
          </p:cNvPr>
          <p:cNvCxnSpPr/>
          <p:nvPr/>
        </p:nvCxnSpPr>
        <p:spPr>
          <a:xfrm>
            <a:off x="1545939" y="2713703"/>
            <a:ext cx="58472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0DBDC0-B453-4057-899C-C7EBE439165A}"/>
              </a:ext>
            </a:extLst>
          </p:cNvPr>
          <p:cNvSpPr txBox="1"/>
          <p:nvPr/>
        </p:nvSpPr>
        <p:spPr>
          <a:xfrm>
            <a:off x="7606041" y="2421315"/>
            <a:ext cx="408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全員が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点になった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6A091A-9BBF-4461-B99A-B156C333D33B}"/>
              </a:ext>
            </a:extLst>
          </p:cNvPr>
          <p:cNvSpPr txBox="1"/>
          <p:nvPr/>
        </p:nvSpPr>
        <p:spPr>
          <a:xfrm>
            <a:off x="7606042" y="3136612"/>
            <a:ext cx="3956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これを小学校では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同じ大きさにならす</a:t>
            </a: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といい、その大きさ</a:t>
            </a: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といいます。</a:t>
            </a:r>
          </a:p>
        </p:txBody>
      </p:sp>
    </p:spTree>
    <p:extLst>
      <p:ext uri="{BB962C8B-B14F-4D97-AF65-F5344CB8AC3E}">
        <p14:creationId xmlns:p14="http://schemas.microsoft.com/office/powerpoint/2010/main" val="9524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23555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EFA19B-ECC1-4B2B-A41E-600B1C21B7F8}"/>
              </a:ext>
            </a:extLst>
          </p:cNvPr>
          <p:cNvSpPr txBox="1"/>
          <p:nvPr/>
        </p:nvSpPr>
        <p:spPr>
          <a:xfrm>
            <a:off x="851280" y="749832"/>
            <a:ext cx="99838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ｇと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個の平均の重さは？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E3072E-9279-48BE-92B0-C75E80395351}"/>
              </a:ext>
            </a:extLst>
          </p:cNvPr>
          <p:cNvSpPr txBox="1"/>
          <p:nvPr/>
        </p:nvSpPr>
        <p:spPr>
          <a:xfrm>
            <a:off x="1079880" y="3848410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平均を出す方法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DCA69B-14A9-4E84-ABD2-F5F03A9794ED}"/>
              </a:ext>
            </a:extLst>
          </p:cNvPr>
          <p:cNvSpPr txBox="1"/>
          <p:nvPr/>
        </p:nvSpPr>
        <p:spPr>
          <a:xfrm>
            <a:off x="5793607" y="4441889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E82C36-67AA-44ED-85FD-F30850B1F820}"/>
              </a:ext>
            </a:extLst>
          </p:cNvPr>
          <p:cNvSpPr txBox="1"/>
          <p:nvPr/>
        </p:nvSpPr>
        <p:spPr>
          <a:xfrm>
            <a:off x="5869567" y="5689573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36511C8-A24E-46E4-BDBC-E93FAB0E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114" y="2218284"/>
            <a:ext cx="1533833" cy="2625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3800BE-1BE5-4B58-9A4F-30E61F727470}"/>
              </a:ext>
            </a:extLst>
          </p:cNvPr>
          <p:cNvSpPr txBox="1"/>
          <p:nvPr/>
        </p:nvSpPr>
        <p:spPr>
          <a:xfrm>
            <a:off x="8010615" y="246325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B1FD4-E925-E289-6114-CCF7B6DDFF6E}"/>
              </a:ext>
            </a:extLst>
          </p:cNvPr>
          <p:cNvSpPr txBox="1"/>
          <p:nvPr/>
        </p:nvSpPr>
        <p:spPr>
          <a:xfrm>
            <a:off x="1079880" y="1534566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ならして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平均を出す方法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（暗算でできる）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88144E-3F3B-15C8-98D2-33601EFE5E80}"/>
              </a:ext>
            </a:extLst>
          </p:cNvPr>
          <p:cNvSpPr txBox="1"/>
          <p:nvPr/>
        </p:nvSpPr>
        <p:spPr>
          <a:xfrm>
            <a:off x="4957865" y="1531358"/>
            <a:ext cx="556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ｇ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F44436-1E35-554C-82BA-4ED27A46C22C}"/>
              </a:ext>
            </a:extLst>
          </p:cNvPr>
          <p:cNvSpPr txBox="1"/>
          <p:nvPr/>
        </p:nvSpPr>
        <p:spPr>
          <a:xfrm>
            <a:off x="6419461" y="304946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上手くできる時もあるが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051E7D-F114-E0BA-43F7-341AC68B2BA9}"/>
              </a:ext>
            </a:extLst>
          </p:cNvPr>
          <p:cNvSpPr txBox="1"/>
          <p:nvPr/>
        </p:nvSpPr>
        <p:spPr>
          <a:xfrm>
            <a:off x="5113502" y="384053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①全部の合計をだす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AEAD25-BB36-DF82-E881-7422E63F18C1}"/>
              </a:ext>
            </a:extLst>
          </p:cNvPr>
          <p:cNvSpPr txBox="1"/>
          <p:nvPr/>
        </p:nvSpPr>
        <p:spPr>
          <a:xfrm>
            <a:off x="5113502" y="5060338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個なので合計を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5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6" grpId="0"/>
      <p:bldP spid="10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EFA19B-ECC1-4B2B-A41E-600B1C21B7F8}"/>
              </a:ext>
            </a:extLst>
          </p:cNvPr>
          <p:cNvSpPr txBox="1"/>
          <p:nvPr/>
        </p:nvSpPr>
        <p:spPr>
          <a:xfrm>
            <a:off x="851280" y="749832"/>
            <a:ext cx="99838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ｇと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個の平均の重さは？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E3072E-9279-48BE-92B0-C75E80395351}"/>
              </a:ext>
            </a:extLst>
          </p:cNvPr>
          <p:cNvSpPr txBox="1"/>
          <p:nvPr/>
        </p:nvSpPr>
        <p:spPr>
          <a:xfrm>
            <a:off x="1079880" y="3848410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平均を出す方法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DCA69B-14A9-4E84-ABD2-F5F03A9794ED}"/>
              </a:ext>
            </a:extLst>
          </p:cNvPr>
          <p:cNvSpPr txBox="1"/>
          <p:nvPr/>
        </p:nvSpPr>
        <p:spPr>
          <a:xfrm>
            <a:off x="5793607" y="4441889"/>
            <a:ext cx="573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E82C36-67AA-44ED-85FD-F30850B1F820}"/>
              </a:ext>
            </a:extLst>
          </p:cNvPr>
          <p:cNvSpPr txBox="1"/>
          <p:nvPr/>
        </p:nvSpPr>
        <p:spPr>
          <a:xfrm>
            <a:off x="5869567" y="5689573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660÷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B1FD4-E925-E289-6114-CCF7B6DDFF6E}"/>
              </a:ext>
            </a:extLst>
          </p:cNvPr>
          <p:cNvSpPr txBox="1"/>
          <p:nvPr/>
        </p:nvSpPr>
        <p:spPr>
          <a:xfrm>
            <a:off x="1079880" y="1534566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ならして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平均を出す方法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（暗算でできる）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88144E-3F3B-15C8-98D2-33601EFE5E80}"/>
              </a:ext>
            </a:extLst>
          </p:cNvPr>
          <p:cNvSpPr txBox="1"/>
          <p:nvPr/>
        </p:nvSpPr>
        <p:spPr>
          <a:xfrm>
            <a:off x="4957865" y="1531358"/>
            <a:ext cx="556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ｇ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F44436-1E35-554C-82BA-4ED27A46C22C}"/>
              </a:ext>
            </a:extLst>
          </p:cNvPr>
          <p:cNvSpPr txBox="1"/>
          <p:nvPr/>
        </p:nvSpPr>
        <p:spPr>
          <a:xfrm>
            <a:off x="6419461" y="304946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上手くできる時もあるが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051E7D-F114-E0BA-43F7-341AC68B2BA9}"/>
              </a:ext>
            </a:extLst>
          </p:cNvPr>
          <p:cNvSpPr txBox="1"/>
          <p:nvPr/>
        </p:nvSpPr>
        <p:spPr>
          <a:xfrm>
            <a:off x="5113502" y="384053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①全部の合計をだす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AEAD25-BB36-DF82-E881-7422E63F18C1}"/>
              </a:ext>
            </a:extLst>
          </p:cNvPr>
          <p:cNvSpPr txBox="1"/>
          <p:nvPr/>
        </p:nvSpPr>
        <p:spPr>
          <a:xfrm>
            <a:off x="5113502" y="5060338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個なので合計を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C5B38F-2C2E-EB63-7C83-7938B67DC616}"/>
              </a:ext>
            </a:extLst>
          </p:cNvPr>
          <p:cNvSpPr txBox="1"/>
          <p:nvPr/>
        </p:nvSpPr>
        <p:spPr>
          <a:xfrm>
            <a:off x="8289200" y="239100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20g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FACC7F-9498-55E9-1DB6-9746E376BBD6}"/>
              </a:ext>
            </a:extLst>
          </p:cNvPr>
          <p:cNvSpPr txBox="1"/>
          <p:nvPr/>
        </p:nvSpPr>
        <p:spPr>
          <a:xfrm>
            <a:off x="7030297" y="255718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10g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7240E4-EAB5-66C1-5621-DC9721FC2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12" y="2174535"/>
            <a:ext cx="1533833" cy="262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5F8AEE-8732-28B3-57DF-77D27A14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78" y="2224736"/>
            <a:ext cx="3342967" cy="3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0" grpId="0"/>
      <p:bldP spid="22" grpId="0"/>
      <p:bldP spid="25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DE802D-AECF-409E-A98F-709E0B3F33DF}"/>
              </a:ext>
            </a:extLst>
          </p:cNvPr>
          <p:cNvSpPr txBox="1"/>
          <p:nvPr/>
        </p:nvSpPr>
        <p:spPr>
          <a:xfrm>
            <a:off x="713629" y="530090"/>
            <a:ext cx="191911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7E33F-184E-4C5E-8F08-BBA41A460482}"/>
              </a:ext>
            </a:extLst>
          </p:cNvPr>
          <p:cNvSpPr txBox="1"/>
          <p:nvPr/>
        </p:nvSpPr>
        <p:spPr>
          <a:xfrm>
            <a:off x="713629" y="1422161"/>
            <a:ext cx="970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325g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335g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345g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1EC1EF-AC58-4456-AC48-CDCB5102FC36}"/>
              </a:ext>
            </a:extLst>
          </p:cNvPr>
          <p:cNvSpPr txBox="1"/>
          <p:nvPr/>
        </p:nvSpPr>
        <p:spPr>
          <a:xfrm>
            <a:off x="3673139" y="591645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つの数字をどうやってたしますか？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00E184-3B4A-4BD2-B18E-A5ACFBC9AA7F}"/>
              </a:ext>
            </a:extLst>
          </p:cNvPr>
          <p:cNvSpPr txBox="1"/>
          <p:nvPr/>
        </p:nvSpPr>
        <p:spPr>
          <a:xfrm>
            <a:off x="373400" y="231423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①たしやすいものからたす方法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590C59-007E-4928-8C03-0269709459C0}"/>
              </a:ext>
            </a:extLst>
          </p:cNvPr>
          <p:cNvSpPr txBox="1"/>
          <p:nvPr/>
        </p:nvSpPr>
        <p:spPr>
          <a:xfrm>
            <a:off x="6643457" y="2314231"/>
            <a:ext cx="498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②まとめて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つをたす方法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AD49FF-B35F-406C-8469-4C7E42590352}"/>
              </a:ext>
            </a:extLst>
          </p:cNvPr>
          <p:cNvSpPr txBox="1"/>
          <p:nvPr/>
        </p:nvSpPr>
        <p:spPr>
          <a:xfrm>
            <a:off x="2755462" y="314081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CFDFAF-AD57-409A-BC96-702B02DE23CC}"/>
              </a:ext>
            </a:extLst>
          </p:cNvPr>
          <p:cNvSpPr txBox="1"/>
          <p:nvPr/>
        </p:nvSpPr>
        <p:spPr>
          <a:xfrm>
            <a:off x="2728538" y="4229755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6FC125-6FE9-4046-A794-F7DD575757AA}"/>
              </a:ext>
            </a:extLst>
          </p:cNvPr>
          <p:cNvSpPr txBox="1"/>
          <p:nvPr/>
        </p:nvSpPr>
        <p:spPr>
          <a:xfrm>
            <a:off x="821785" y="2899006"/>
            <a:ext cx="1695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320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350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325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+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D92A5F-C12C-4615-8E93-821163E75832}"/>
              </a:ext>
            </a:extLst>
          </p:cNvPr>
          <p:cNvSpPr txBox="1"/>
          <p:nvPr/>
        </p:nvSpPr>
        <p:spPr>
          <a:xfrm>
            <a:off x="7983715" y="2899006"/>
            <a:ext cx="1695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320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350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325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+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EFCB5B6-C669-4CFB-99ED-80DB0A9B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82" y="3104582"/>
            <a:ext cx="262550" cy="733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4E44713-C935-4BF0-BF97-FBDE6652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82" y="4186171"/>
            <a:ext cx="262550" cy="7334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F2BEBAE-05C2-4710-85D9-10D99889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154" y="3341617"/>
            <a:ext cx="349064" cy="117138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B25617-3697-4EED-AEC4-07901F56F150}"/>
              </a:ext>
            </a:extLst>
          </p:cNvPr>
          <p:cNvSpPr txBox="1"/>
          <p:nvPr/>
        </p:nvSpPr>
        <p:spPr>
          <a:xfrm>
            <a:off x="4092953" y="362848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1330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7F6870-8943-4FE6-B392-71B13EBBFB1D}"/>
              </a:ext>
            </a:extLst>
          </p:cNvPr>
          <p:cNvSpPr txBox="1"/>
          <p:nvPr/>
        </p:nvSpPr>
        <p:spPr>
          <a:xfrm>
            <a:off x="4356450" y="500428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44CC7AB-B8FF-4782-B443-3244831E2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76" y="3866095"/>
            <a:ext cx="262550" cy="145315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76E62A-A7E5-446B-B967-9D0A94D905E3}"/>
              </a:ext>
            </a:extLst>
          </p:cNvPr>
          <p:cNvSpPr txBox="1"/>
          <p:nvPr/>
        </p:nvSpPr>
        <p:spPr>
          <a:xfrm>
            <a:off x="5748180" y="418984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1675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8CA769C-6A7F-44EF-92D6-53488BF259B9}"/>
              </a:ext>
            </a:extLst>
          </p:cNvPr>
          <p:cNvCxnSpPr/>
          <p:nvPr/>
        </p:nvCxnSpPr>
        <p:spPr>
          <a:xfrm>
            <a:off x="7895303" y="5650615"/>
            <a:ext cx="17836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736F521-71EA-4F62-B583-89C34940A5DC}"/>
              </a:ext>
            </a:extLst>
          </p:cNvPr>
          <p:cNvSpPr txBox="1"/>
          <p:nvPr/>
        </p:nvSpPr>
        <p:spPr>
          <a:xfrm>
            <a:off x="8084993" y="568864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1675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513127-ECFE-4CB6-A022-3226E05B075C}"/>
              </a:ext>
            </a:extLst>
          </p:cNvPr>
          <p:cNvSpPr txBox="1"/>
          <p:nvPr/>
        </p:nvSpPr>
        <p:spPr>
          <a:xfrm>
            <a:off x="1518523" y="5943864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1675÷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7648CA2-59F0-41C3-BEFA-60D8064D0B5B}"/>
              </a:ext>
            </a:extLst>
          </p:cNvPr>
          <p:cNvSpPr txBox="1"/>
          <p:nvPr/>
        </p:nvSpPr>
        <p:spPr>
          <a:xfrm>
            <a:off x="5695751" y="596375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335g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3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8" grpId="0"/>
      <p:bldP spid="19" grpId="0"/>
      <p:bldP spid="2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F550A7-6BA1-4F86-95E7-F68BC1F8BEA7}"/>
              </a:ext>
            </a:extLst>
          </p:cNvPr>
          <p:cNvSpPr txBox="1"/>
          <p:nvPr/>
        </p:nvSpPr>
        <p:spPr>
          <a:xfrm>
            <a:off x="1738247" y="631271"/>
            <a:ext cx="67371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点満点のテストをしました。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EF3A62-3155-4819-8D04-ACA7645A8F3E}"/>
              </a:ext>
            </a:extLst>
          </p:cNvPr>
          <p:cNvSpPr txBox="1"/>
          <p:nvPr/>
        </p:nvSpPr>
        <p:spPr>
          <a:xfrm>
            <a:off x="1738247" y="1277602"/>
            <a:ext cx="7705553" cy="251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私は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４回テスト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をうけて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点、８点、８点、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点だったわ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平均点は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3163E56-F7E2-DA90-0A8A-F03FF8AF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" y="1822911"/>
            <a:ext cx="709778" cy="141955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6F15EE-8DF2-ECE3-AAD3-478707E6EE51}"/>
              </a:ext>
            </a:extLst>
          </p:cNvPr>
          <p:cNvSpPr txBox="1"/>
          <p:nvPr/>
        </p:nvSpPr>
        <p:spPr>
          <a:xfrm>
            <a:off x="3656694" y="3141445"/>
            <a:ext cx="680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＋８＋８＋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＝９</a:t>
            </a:r>
          </a:p>
        </p:txBody>
      </p:sp>
      <p:pic>
        <p:nvPicPr>
          <p:cNvPr id="16" name="図 1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CA161A7-2287-7F0B-3985-7E1056DFA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7" y="4210610"/>
            <a:ext cx="1189940" cy="154940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F0A746-293B-B179-7E38-A22E311D3EF1}"/>
              </a:ext>
            </a:extLst>
          </p:cNvPr>
          <p:cNvSpPr txBox="1"/>
          <p:nvPr/>
        </p:nvSpPr>
        <p:spPr>
          <a:xfrm>
            <a:off x="1738247" y="3896168"/>
            <a:ext cx="8476518" cy="251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ぼくは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５回テスト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をうけて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点、８点、８点、０点、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点だった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平均点は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BA348F-9A54-A86A-DE17-3DD77D784FA7}"/>
              </a:ext>
            </a:extLst>
          </p:cNvPr>
          <p:cNvSpPr txBox="1"/>
          <p:nvPr/>
        </p:nvSpPr>
        <p:spPr>
          <a:xfrm>
            <a:off x="3656694" y="5760011"/>
            <a:ext cx="792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＋８＋８＋０＋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7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F550A7-6BA1-4F86-95E7-F68BC1F8BEA7}"/>
              </a:ext>
            </a:extLst>
          </p:cNvPr>
          <p:cNvSpPr txBox="1"/>
          <p:nvPr/>
        </p:nvSpPr>
        <p:spPr>
          <a:xfrm>
            <a:off x="1738246" y="631271"/>
            <a:ext cx="8715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点，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人の平均点は何点ですか？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EF3A62-3155-4819-8D04-ACA7645A8F3E}"/>
              </a:ext>
            </a:extLst>
          </p:cNvPr>
          <p:cNvSpPr txBox="1"/>
          <p:nvPr/>
        </p:nvSpPr>
        <p:spPr>
          <a:xfrm>
            <a:off x="2770083" y="2172610"/>
            <a:ext cx="32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1329D2-0A8F-49A0-B3D3-AD01D3F4AE99}"/>
              </a:ext>
            </a:extLst>
          </p:cNvPr>
          <p:cNvSpPr txBox="1"/>
          <p:nvPr/>
        </p:nvSpPr>
        <p:spPr>
          <a:xfrm>
            <a:off x="3043085" y="5998557"/>
            <a:ext cx="812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は書く必要はないが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としないように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7E532B-54B1-4CFA-89A8-28314B21C7AF}"/>
              </a:ext>
            </a:extLst>
          </p:cNvPr>
          <p:cNvSpPr txBox="1"/>
          <p:nvPr/>
        </p:nvSpPr>
        <p:spPr>
          <a:xfrm>
            <a:off x="1122658" y="3246910"/>
            <a:ext cx="18149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P152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56C284-3B5A-48B9-A02E-7BB7EC855D90}"/>
              </a:ext>
            </a:extLst>
          </p:cNvPr>
          <p:cNvSpPr txBox="1"/>
          <p:nvPr/>
        </p:nvSpPr>
        <p:spPr>
          <a:xfrm>
            <a:off x="1490376" y="3878813"/>
            <a:ext cx="374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61027FB-7BD1-46FE-8F35-DE78F044172A}"/>
              </a:ext>
            </a:extLst>
          </p:cNvPr>
          <p:cNvSpPr txBox="1"/>
          <p:nvPr/>
        </p:nvSpPr>
        <p:spPr>
          <a:xfrm>
            <a:off x="5848130" y="3878813"/>
            <a:ext cx="262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E93133-2D3A-4C50-BBD0-52BA204F0F29}"/>
              </a:ext>
            </a:extLst>
          </p:cNvPr>
          <p:cNvSpPr txBox="1"/>
          <p:nvPr/>
        </p:nvSpPr>
        <p:spPr>
          <a:xfrm>
            <a:off x="9042824" y="3878813"/>
            <a:ext cx="151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EC1FE0-7082-4AFF-B093-93575BEF74E8}"/>
              </a:ext>
            </a:extLst>
          </p:cNvPr>
          <p:cNvSpPr txBox="1"/>
          <p:nvPr/>
        </p:nvSpPr>
        <p:spPr>
          <a:xfrm>
            <a:off x="1352725" y="4595662"/>
            <a:ext cx="60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つの式にまとめたい場合は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97FAB6-D0EB-48E5-9420-1760A96958F9}"/>
              </a:ext>
            </a:extLst>
          </p:cNvPr>
          <p:cNvSpPr txBox="1"/>
          <p:nvPr/>
        </p:nvSpPr>
        <p:spPr>
          <a:xfrm>
            <a:off x="1418698" y="5330738"/>
            <a:ext cx="762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2)÷5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と書きます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E18512-5017-23F4-1193-94DD423343F3}"/>
              </a:ext>
            </a:extLst>
          </p:cNvPr>
          <p:cNvSpPr txBox="1"/>
          <p:nvPr/>
        </p:nvSpPr>
        <p:spPr>
          <a:xfrm>
            <a:off x="6986609" y="2172610"/>
            <a:ext cx="148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</a:p>
        </p:txBody>
      </p:sp>
    </p:spTree>
    <p:extLst>
      <p:ext uri="{BB962C8B-B14F-4D97-AF65-F5344CB8AC3E}">
        <p14:creationId xmlns:p14="http://schemas.microsoft.com/office/powerpoint/2010/main" val="4602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/>
      <p:bldP spid="14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48" y="466927"/>
            <a:ext cx="9412013" cy="19482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個のトマトの重さをはかりました。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平均の重さを求めましょう。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304F3-C3E1-46EA-9BBF-9313D7F01F73}"/>
              </a:ext>
            </a:extLst>
          </p:cNvPr>
          <p:cNvSpPr/>
          <p:nvPr/>
        </p:nvSpPr>
        <p:spPr>
          <a:xfrm>
            <a:off x="1056290" y="2632841"/>
            <a:ext cx="7930055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6B269B-1C9A-49D2-99FF-5D4617AD9786}"/>
              </a:ext>
            </a:extLst>
          </p:cNvPr>
          <p:cNvSpPr/>
          <p:nvPr/>
        </p:nvSpPr>
        <p:spPr>
          <a:xfrm>
            <a:off x="1056290" y="3673365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409D81-6552-404E-98EE-86EA08C86C17}"/>
              </a:ext>
            </a:extLst>
          </p:cNvPr>
          <p:cNvSpPr/>
          <p:nvPr/>
        </p:nvSpPr>
        <p:spPr>
          <a:xfrm>
            <a:off x="1056290" y="4713889"/>
            <a:ext cx="7220607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619E101-453C-4A97-9012-E8CF6F90E983}"/>
              </a:ext>
            </a:extLst>
          </p:cNvPr>
          <p:cNvSpPr/>
          <p:nvPr/>
        </p:nvSpPr>
        <p:spPr>
          <a:xfrm>
            <a:off x="1056290" y="5754413"/>
            <a:ext cx="9412013" cy="79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E2C13B-7821-4FF9-AAD6-9785647A4E05}"/>
              </a:ext>
            </a:extLst>
          </p:cNvPr>
          <p:cNvSpPr txBox="1"/>
          <p:nvPr/>
        </p:nvSpPr>
        <p:spPr>
          <a:xfrm>
            <a:off x="3276929" y="265955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C3EB3-0FAE-43BB-99D3-5C6DCAEA3616}"/>
              </a:ext>
            </a:extLst>
          </p:cNvPr>
          <p:cNvSpPr txBox="1"/>
          <p:nvPr/>
        </p:nvSpPr>
        <p:spPr>
          <a:xfrm>
            <a:off x="3276929" y="3700083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E72721-C917-434A-8D4F-D466C2B037A7}"/>
              </a:ext>
            </a:extLst>
          </p:cNvPr>
          <p:cNvSpPr txBox="1"/>
          <p:nvPr/>
        </p:nvSpPr>
        <p:spPr>
          <a:xfrm>
            <a:off x="3276929" y="4750896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968462-0003-4712-BE61-7F5290C93233}"/>
              </a:ext>
            </a:extLst>
          </p:cNvPr>
          <p:cNvSpPr txBox="1"/>
          <p:nvPr/>
        </p:nvSpPr>
        <p:spPr>
          <a:xfrm>
            <a:off x="3276929" y="579448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164g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14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1033</Words>
  <Application>Microsoft Office PowerPoint</Application>
  <PresentationFormat>ワイド画面</PresentationFormat>
  <Paragraphs>242</Paragraphs>
  <Slides>23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游ゴシック</vt:lpstr>
      <vt:lpstr>UD デジタル 教科書体 NP-B</vt:lpstr>
      <vt:lpstr>Arial</vt:lpstr>
      <vt:lpstr>游ゴシック Light</vt:lpstr>
      <vt:lpstr>Office テーマ</vt:lpstr>
      <vt:lpstr>５年生　平均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4個のトマトの重さをはかりました。 160g、158g、158g、164gでした。 平均の重さを求めましょう。</vt:lpstr>
      <vt:lpstr>4個のトマトの重さをはかりました。 160g、158g、158g、164gでした。 同じ重さになるようにならしてみると</vt:lpstr>
      <vt:lpstr>4個のトマトの重さをはかりました。 160g、158g、158g、164gでした。 同じ重さになるようにならしてみると</vt:lpstr>
      <vt:lpstr>4個のトマトの重さをはかりました。 160g、158g、158g、164gでした。 同じ重さになるようにならしてみると</vt:lpstr>
      <vt:lpstr>PowerPoint プレゼンテーション</vt:lpstr>
      <vt:lpstr>5個のみかんの重さをはかりました。110g、108g、105g、115g、112gでした。 平均の重さを求めましょう。</vt:lpstr>
      <vt:lpstr>5個のみかんの重さをはかりました。110g、108g、105g、115g、112gでした。 同じ重さになるようにならしてみると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　平均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伊藤努</cp:lastModifiedBy>
  <cp:revision>241</cp:revision>
  <cp:lastPrinted>2021-05-09T09:42:10Z</cp:lastPrinted>
  <dcterms:created xsi:type="dcterms:W3CDTF">2021-04-05T12:55:03Z</dcterms:created>
  <dcterms:modified xsi:type="dcterms:W3CDTF">2022-10-28T12:19:51Z</dcterms:modified>
</cp:coreProperties>
</file>