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91" r:id="rId2"/>
    <p:sldId id="408" r:id="rId3"/>
    <p:sldId id="447" r:id="rId4"/>
    <p:sldId id="449" r:id="rId5"/>
    <p:sldId id="442" r:id="rId6"/>
    <p:sldId id="450" r:id="rId7"/>
    <p:sldId id="454" r:id="rId8"/>
    <p:sldId id="451" r:id="rId9"/>
    <p:sldId id="455" r:id="rId10"/>
    <p:sldId id="452" r:id="rId11"/>
    <p:sldId id="453" r:id="rId12"/>
    <p:sldId id="446" r:id="rId13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15"/>
    </p:embeddedFont>
    <p:embeddedFont>
      <p:font typeface="游ゴシック" panose="020B0400000000000000" pitchFamily="50" charset="-128"/>
      <p:regular r:id="rId16"/>
      <p:bold r:id="rId17"/>
    </p:embeddedFont>
    <p:embeddedFont>
      <p:font typeface="游ゴシック Light" panose="020B0300000000000000" pitchFamily="50" charset="-128"/>
      <p:regular r:id="rId1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0" autoAdjust="0"/>
    <p:restoredTop sz="90149" autoAdjust="0"/>
  </p:normalViewPr>
  <p:slideViewPr>
    <p:cSldViewPr snapToGrid="0" showGuides="1">
      <p:cViewPr varScale="1">
        <p:scale>
          <a:sx n="55" d="100"/>
          <a:sy n="55" d="100"/>
        </p:scale>
        <p:origin x="252" y="6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8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39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6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CF1C-1409-4EE8-8680-8340FA1EC1A9}" type="datetimeFigureOut">
              <a:rPr kumimoji="1" lang="ja-JP" altLang="en-US" smtClean="0"/>
              <a:t>2022/5/4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48283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　比例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F4F70A-D5AC-4811-B162-C8E418F53A0D}"/>
              </a:ext>
            </a:extLst>
          </p:cNvPr>
          <p:cNvSpPr txBox="1"/>
          <p:nvPr/>
        </p:nvSpPr>
        <p:spPr>
          <a:xfrm>
            <a:off x="1129861" y="3429000"/>
            <a:ext cx="883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同じお菓子を２倍買えば、値段も２倍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CC1DBB-D577-4C8E-A041-2C538C50288F}"/>
              </a:ext>
            </a:extLst>
          </p:cNvPr>
          <p:cNvSpPr txBox="1"/>
          <p:nvPr/>
        </p:nvSpPr>
        <p:spPr>
          <a:xfrm>
            <a:off x="1129861" y="4361738"/>
            <a:ext cx="1047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アルバイトで３倍の時間働けば、給料も３倍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CE9F10-7B54-4EE1-8F6D-5595BB710BFA}"/>
              </a:ext>
            </a:extLst>
          </p:cNvPr>
          <p:cNvSpPr txBox="1"/>
          <p:nvPr/>
        </p:nvSpPr>
        <p:spPr>
          <a:xfrm>
            <a:off x="1156138" y="5294476"/>
            <a:ext cx="994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勉強を２倍すれば、点数は２倍になる？？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73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739822" y="671824"/>
            <a:ext cx="997172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比例していることに気づき、比例の特徴を利用して答えを求めよう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B1BCD8C-0300-4562-9151-7EEF977E4821}"/>
              </a:ext>
            </a:extLst>
          </p:cNvPr>
          <p:cNvSpPr txBox="1"/>
          <p:nvPr/>
        </p:nvSpPr>
        <p:spPr>
          <a:xfrm>
            <a:off x="580632" y="2627866"/>
            <a:ext cx="10847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正方形の１辺の長さと、周りの長さの関係を調べました。空白部分を求めましょう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BC521C-6E01-495C-9BAA-0B89402A828E}"/>
              </a:ext>
            </a:extLst>
          </p:cNvPr>
          <p:cNvCxnSpPr>
            <a:cxnSpLocks/>
          </p:cNvCxnSpPr>
          <p:nvPr/>
        </p:nvCxnSpPr>
        <p:spPr>
          <a:xfrm>
            <a:off x="614616" y="5089476"/>
            <a:ext cx="1036552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E82492-7833-41F5-9453-599BF06F6F84}"/>
              </a:ext>
            </a:extLst>
          </p:cNvPr>
          <p:cNvSpPr txBox="1"/>
          <p:nvPr/>
        </p:nvSpPr>
        <p:spPr>
          <a:xfrm>
            <a:off x="429638" y="4238363"/>
            <a:ext cx="4059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１辺の長さ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7C0290-F731-4196-B11C-0BA9C07E8A69}"/>
              </a:ext>
            </a:extLst>
          </p:cNvPr>
          <p:cNvSpPr txBox="1"/>
          <p:nvPr/>
        </p:nvSpPr>
        <p:spPr>
          <a:xfrm>
            <a:off x="442571" y="5263481"/>
            <a:ext cx="4148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周りの長さ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C35EE8-9AFC-4F2C-9BF3-E246675BC248}"/>
              </a:ext>
            </a:extLst>
          </p:cNvPr>
          <p:cNvSpPr txBox="1"/>
          <p:nvPr/>
        </p:nvSpPr>
        <p:spPr>
          <a:xfrm>
            <a:off x="5958234" y="5232704"/>
            <a:ext cx="83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220EF7-C1EF-41A9-B38C-4F85E6B06560}"/>
              </a:ext>
            </a:extLst>
          </p:cNvPr>
          <p:cNvSpPr txBox="1"/>
          <p:nvPr/>
        </p:nvSpPr>
        <p:spPr>
          <a:xfrm>
            <a:off x="7163155" y="5247146"/>
            <a:ext cx="108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CB8E7-7920-4396-8F82-B4DCE5AEA92C}"/>
              </a:ext>
            </a:extLst>
          </p:cNvPr>
          <p:cNvSpPr txBox="1"/>
          <p:nvPr/>
        </p:nvSpPr>
        <p:spPr>
          <a:xfrm>
            <a:off x="8599714" y="5247145"/>
            <a:ext cx="1095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4A3CE3-7C70-471C-987C-2789C8308B07}"/>
              </a:ext>
            </a:extLst>
          </p:cNvPr>
          <p:cNvSpPr txBox="1"/>
          <p:nvPr/>
        </p:nvSpPr>
        <p:spPr>
          <a:xfrm>
            <a:off x="4807736" y="4220642"/>
            <a:ext cx="663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E41390-F635-4FB5-B6BD-0B7468654B7F}"/>
              </a:ext>
            </a:extLst>
          </p:cNvPr>
          <p:cNvSpPr txBox="1"/>
          <p:nvPr/>
        </p:nvSpPr>
        <p:spPr>
          <a:xfrm>
            <a:off x="6029400" y="4248421"/>
            <a:ext cx="66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6E2776-74AB-4137-8260-7EA5E076AD25}"/>
              </a:ext>
            </a:extLst>
          </p:cNvPr>
          <p:cNvSpPr txBox="1"/>
          <p:nvPr/>
        </p:nvSpPr>
        <p:spPr>
          <a:xfrm>
            <a:off x="7392281" y="4207585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4451540" y="4123979"/>
            <a:ext cx="0" cy="1959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5E521D-BAA9-4B3B-B74E-A3121F791E33}"/>
              </a:ext>
            </a:extLst>
          </p:cNvPr>
          <p:cNvSpPr txBox="1"/>
          <p:nvPr/>
        </p:nvSpPr>
        <p:spPr>
          <a:xfrm>
            <a:off x="4684274" y="5232704"/>
            <a:ext cx="882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ABEB940-6DA8-4433-BE93-244DBBA60A87}"/>
              </a:ext>
            </a:extLst>
          </p:cNvPr>
          <p:cNvSpPr txBox="1"/>
          <p:nvPr/>
        </p:nvSpPr>
        <p:spPr>
          <a:xfrm>
            <a:off x="8804423" y="4248420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02D38B2-5668-41E8-A2FD-A195B41A72AE}"/>
              </a:ext>
            </a:extLst>
          </p:cNvPr>
          <p:cNvSpPr txBox="1"/>
          <p:nvPr/>
        </p:nvSpPr>
        <p:spPr>
          <a:xfrm>
            <a:off x="9905040" y="5247144"/>
            <a:ext cx="1008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51208C-F136-4D06-9679-CB8B274E8D9F}"/>
              </a:ext>
            </a:extLst>
          </p:cNvPr>
          <p:cNvSpPr txBox="1"/>
          <p:nvPr/>
        </p:nvSpPr>
        <p:spPr>
          <a:xfrm>
            <a:off x="9977562" y="4220642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5735270" y="4123979"/>
            <a:ext cx="0" cy="1959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7030966" y="4123979"/>
            <a:ext cx="0" cy="1959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9688845" y="4123979"/>
            <a:ext cx="0" cy="1959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8390257" y="4123979"/>
            <a:ext cx="0" cy="1959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0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BC521C-6E01-495C-9BAA-0B89402A828E}"/>
              </a:ext>
            </a:extLst>
          </p:cNvPr>
          <p:cNvCxnSpPr>
            <a:cxnSpLocks/>
          </p:cNvCxnSpPr>
          <p:nvPr/>
        </p:nvCxnSpPr>
        <p:spPr>
          <a:xfrm>
            <a:off x="672587" y="1694991"/>
            <a:ext cx="1036552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E82492-7833-41F5-9453-599BF06F6F84}"/>
              </a:ext>
            </a:extLst>
          </p:cNvPr>
          <p:cNvSpPr txBox="1"/>
          <p:nvPr/>
        </p:nvSpPr>
        <p:spPr>
          <a:xfrm>
            <a:off x="691753" y="897931"/>
            <a:ext cx="3094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１辺の長さ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7C0290-F731-4196-B11C-0BA9C07E8A69}"/>
              </a:ext>
            </a:extLst>
          </p:cNvPr>
          <p:cNvSpPr txBox="1"/>
          <p:nvPr/>
        </p:nvSpPr>
        <p:spPr>
          <a:xfrm>
            <a:off x="778952" y="1829733"/>
            <a:ext cx="299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周りの長さ</a:t>
            </a:r>
            <a:endParaRPr kumimoji="1"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C35EE8-9AFC-4F2C-9BF3-E246675BC248}"/>
              </a:ext>
            </a:extLst>
          </p:cNvPr>
          <p:cNvSpPr txBox="1"/>
          <p:nvPr/>
        </p:nvSpPr>
        <p:spPr>
          <a:xfrm>
            <a:off x="5667133" y="1889882"/>
            <a:ext cx="83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220EF7-C1EF-41A9-B38C-4F85E6B06560}"/>
              </a:ext>
            </a:extLst>
          </p:cNvPr>
          <p:cNvSpPr txBox="1"/>
          <p:nvPr/>
        </p:nvSpPr>
        <p:spPr>
          <a:xfrm>
            <a:off x="6882721" y="1904324"/>
            <a:ext cx="1349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CB8E7-7920-4396-8F82-B4DCE5AEA92C}"/>
              </a:ext>
            </a:extLst>
          </p:cNvPr>
          <p:cNvSpPr txBox="1"/>
          <p:nvPr/>
        </p:nvSpPr>
        <p:spPr>
          <a:xfrm>
            <a:off x="8301112" y="1904323"/>
            <a:ext cx="131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4A3CE3-7C70-471C-987C-2789C8308B07}"/>
              </a:ext>
            </a:extLst>
          </p:cNvPr>
          <p:cNvSpPr txBox="1"/>
          <p:nvPr/>
        </p:nvSpPr>
        <p:spPr>
          <a:xfrm>
            <a:off x="4296607" y="897931"/>
            <a:ext cx="663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E41390-F635-4FB5-B6BD-0B7468654B7F}"/>
              </a:ext>
            </a:extLst>
          </p:cNvPr>
          <p:cNvSpPr txBox="1"/>
          <p:nvPr/>
        </p:nvSpPr>
        <p:spPr>
          <a:xfrm>
            <a:off x="5752094" y="897931"/>
            <a:ext cx="66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6E2776-74AB-4137-8260-7EA5E076AD25}"/>
              </a:ext>
            </a:extLst>
          </p:cNvPr>
          <p:cNvSpPr txBox="1"/>
          <p:nvPr/>
        </p:nvSpPr>
        <p:spPr>
          <a:xfrm>
            <a:off x="7235320" y="897931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3848241" y="761090"/>
            <a:ext cx="0" cy="18380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5E521D-BAA9-4B3B-B74E-A3121F791E33}"/>
              </a:ext>
            </a:extLst>
          </p:cNvPr>
          <p:cNvSpPr txBox="1"/>
          <p:nvPr/>
        </p:nvSpPr>
        <p:spPr>
          <a:xfrm>
            <a:off x="4219850" y="1889882"/>
            <a:ext cx="940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ABEB940-6DA8-4433-BE93-244DBBA60A87}"/>
              </a:ext>
            </a:extLst>
          </p:cNvPr>
          <p:cNvSpPr txBox="1"/>
          <p:nvPr/>
        </p:nvSpPr>
        <p:spPr>
          <a:xfrm>
            <a:off x="8656841" y="897931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02D38B2-5668-41E8-A2FD-A195B41A72AE}"/>
              </a:ext>
            </a:extLst>
          </p:cNvPr>
          <p:cNvSpPr txBox="1"/>
          <p:nvPr/>
        </p:nvSpPr>
        <p:spPr>
          <a:xfrm>
            <a:off x="9810638" y="1904322"/>
            <a:ext cx="1353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51208C-F136-4D06-9679-CB8B274E8D9F}"/>
              </a:ext>
            </a:extLst>
          </p:cNvPr>
          <p:cNvSpPr txBox="1"/>
          <p:nvPr/>
        </p:nvSpPr>
        <p:spPr>
          <a:xfrm>
            <a:off x="10072167" y="897931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5318031" y="761090"/>
            <a:ext cx="0" cy="18380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6791448" y="761090"/>
            <a:ext cx="0" cy="18380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8232547" y="761090"/>
            <a:ext cx="0" cy="18380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9647874" y="761090"/>
            <a:ext cx="0" cy="18380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9959A30-ACC7-4F6D-BA01-4CD32D1C7D56}"/>
              </a:ext>
            </a:extLst>
          </p:cNvPr>
          <p:cNvSpPr txBox="1"/>
          <p:nvPr/>
        </p:nvSpPr>
        <p:spPr>
          <a:xfrm>
            <a:off x="628654" y="2974742"/>
            <a:ext cx="1109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１辺の長さが９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のときの周りの長さは？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F4084D1-E5E1-46BD-A1D2-88F5627D8B04}"/>
              </a:ext>
            </a:extLst>
          </p:cNvPr>
          <p:cNvSpPr txBox="1"/>
          <p:nvPr/>
        </p:nvSpPr>
        <p:spPr>
          <a:xfrm>
            <a:off x="656457" y="3880341"/>
            <a:ext cx="10719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周りの長さは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１辺の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長さの　　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倍になっているので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656A2A7-C34A-4493-B24C-3C1EECA3C2E6}"/>
              </a:ext>
            </a:extLst>
          </p:cNvPr>
          <p:cNvSpPr txBox="1"/>
          <p:nvPr/>
        </p:nvSpPr>
        <p:spPr>
          <a:xfrm>
            <a:off x="4964050" y="4544898"/>
            <a:ext cx="707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D6F3295-F794-409B-90C7-06BF3E8C51C8}"/>
              </a:ext>
            </a:extLst>
          </p:cNvPr>
          <p:cNvSpPr txBox="1"/>
          <p:nvPr/>
        </p:nvSpPr>
        <p:spPr>
          <a:xfrm>
            <a:off x="5160253" y="5463049"/>
            <a:ext cx="613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36cm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2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48283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　比例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F4F70A-D5AC-4811-B162-C8E418F53A0D}"/>
              </a:ext>
            </a:extLst>
          </p:cNvPr>
          <p:cNvSpPr txBox="1"/>
          <p:nvPr/>
        </p:nvSpPr>
        <p:spPr>
          <a:xfrm>
            <a:off x="1587060" y="3572435"/>
            <a:ext cx="9983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身の回りには、比例の関係に</a:t>
            </a:r>
            <a:endParaRPr kumimoji="1" lang="en-US" altLang="ja-JP" sz="5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ものがたくさんありますよ</a:t>
            </a:r>
          </a:p>
        </p:txBody>
      </p:sp>
    </p:spTree>
    <p:extLst>
      <p:ext uri="{BB962C8B-B14F-4D97-AF65-F5344CB8AC3E}">
        <p14:creationId xmlns:p14="http://schemas.microsoft.com/office/powerpoint/2010/main" val="320581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739822" y="628233"/>
            <a:ext cx="100005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のステックのりがあります。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こののりを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個、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個と増やして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いくと重さはどのように変わって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いきますか。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8B672AD-DDB0-433F-B751-C10216770A7B}"/>
              </a:ext>
            </a:extLst>
          </p:cNvPr>
          <p:cNvCxnSpPr>
            <a:cxnSpLocks/>
          </p:cNvCxnSpPr>
          <p:nvPr/>
        </p:nvCxnSpPr>
        <p:spPr>
          <a:xfrm>
            <a:off x="739822" y="4948518"/>
            <a:ext cx="1040345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6166CB-579E-4654-86C7-EF462F467A9E}"/>
              </a:ext>
            </a:extLst>
          </p:cNvPr>
          <p:cNvSpPr txBox="1"/>
          <p:nvPr/>
        </p:nvSpPr>
        <p:spPr>
          <a:xfrm>
            <a:off x="770965" y="3992015"/>
            <a:ext cx="247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個数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3E04BB-CA67-452B-938F-EB184BF4C8C7}"/>
              </a:ext>
            </a:extLst>
          </p:cNvPr>
          <p:cNvSpPr txBox="1"/>
          <p:nvPr/>
        </p:nvSpPr>
        <p:spPr>
          <a:xfrm>
            <a:off x="770965" y="5092980"/>
            <a:ext cx="248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g)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568EA46-BE78-404C-8A72-8D066E9D51D7}"/>
              </a:ext>
            </a:extLst>
          </p:cNvPr>
          <p:cNvCxnSpPr>
            <a:cxnSpLocks/>
          </p:cNvCxnSpPr>
          <p:nvPr/>
        </p:nvCxnSpPr>
        <p:spPr>
          <a:xfrm>
            <a:off x="4924661" y="39920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C9A1801-BA79-40ED-9CA9-381F2D535FF2}"/>
              </a:ext>
            </a:extLst>
          </p:cNvPr>
          <p:cNvCxnSpPr>
            <a:cxnSpLocks/>
          </p:cNvCxnSpPr>
          <p:nvPr/>
        </p:nvCxnSpPr>
        <p:spPr>
          <a:xfrm>
            <a:off x="6559886" y="39920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E312AE8-90BE-433E-BC30-E04DD83F9C05}"/>
              </a:ext>
            </a:extLst>
          </p:cNvPr>
          <p:cNvCxnSpPr>
            <a:cxnSpLocks/>
          </p:cNvCxnSpPr>
          <p:nvPr/>
        </p:nvCxnSpPr>
        <p:spPr>
          <a:xfrm>
            <a:off x="9726100" y="39920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2AE8F5-67A8-495D-AC74-EE8CC08D17C2}"/>
              </a:ext>
            </a:extLst>
          </p:cNvPr>
          <p:cNvSpPr txBox="1"/>
          <p:nvPr/>
        </p:nvSpPr>
        <p:spPr>
          <a:xfrm>
            <a:off x="3676783" y="5082701"/>
            <a:ext cx="1008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5217119" y="5092979"/>
            <a:ext cx="1010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99219B-B269-4924-92BC-28B69A193530}"/>
              </a:ext>
            </a:extLst>
          </p:cNvPr>
          <p:cNvSpPr txBox="1"/>
          <p:nvPr/>
        </p:nvSpPr>
        <p:spPr>
          <a:xfrm>
            <a:off x="3785465" y="4091141"/>
            <a:ext cx="663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F7E85AE-0A51-4D8F-86D2-E6100E8689AC}"/>
              </a:ext>
            </a:extLst>
          </p:cNvPr>
          <p:cNvSpPr txBox="1"/>
          <p:nvPr/>
        </p:nvSpPr>
        <p:spPr>
          <a:xfrm>
            <a:off x="5370856" y="4091141"/>
            <a:ext cx="66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D386BC-4E93-4D10-97D7-FBC8665737C9}"/>
              </a:ext>
            </a:extLst>
          </p:cNvPr>
          <p:cNvSpPr txBox="1"/>
          <p:nvPr/>
        </p:nvSpPr>
        <p:spPr>
          <a:xfrm>
            <a:off x="7030538" y="4091141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568EA46-BE78-404C-8A72-8D066E9D51D7}"/>
              </a:ext>
            </a:extLst>
          </p:cNvPr>
          <p:cNvCxnSpPr>
            <a:cxnSpLocks/>
          </p:cNvCxnSpPr>
          <p:nvPr/>
        </p:nvCxnSpPr>
        <p:spPr>
          <a:xfrm>
            <a:off x="3301368" y="39920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E312AE8-90BE-433E-BC30-E04DD83F9C05}"/>
              </a:ext>
            </a:extLst>
          </p:cNvPr>
          <p:cNvCxnSpPr>
            <a:cxnSpLocks/>
          </p:cNvCxnSpPr>
          <p:nvPr/>
        </p:nvCxnSpPr>
        <p:spPr>
          <a:xfrm>
            <a:off x="8129773" y="39920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6805506" y="5092979"/>
            <a:ext cx="1010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8180487" y="5092979"/>
            <a:ext cx="1519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F7E85AE-0A51-4D8F-86D2-E6100E8689AC}"/>
              </a:ext>
            </a:extLst>
          </p:cNvPr>
          <p:cNvSpPr txBox="1"/>
          <p:nvPr/>
        </p:nvSpPr>
        <p:spPr>
          <a:xfrm>
            <a:off x="8574974" y="4091141"/>
            <a:ext cx="66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D386BC-4E93-4D10-97D7-FBC8665737C9}"/>
              </a:ext>
            </a:extLst>
          </p:cNvPr>
          <p:cNvSpPr txBox="1"/>
          <p:nvPr/>
        </p:nvSpPr>
        <p:spPr>
          <a:xfrm>
            <a:off x="10234656" y="4091141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9750373" y="5092979"/>
            <a:ext cx="1392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32" name="Picture 8" descr="https://thumb.ac-illust.com/69/691f19ddb45810e273d954c04eb01bd7_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446" y="1428990"/>
            <a:ext cx="1508711" cy="20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30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739822" y="628233"/>
            <a:ext cx="10886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表をたてに見ると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、何か気がつきますか？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8B672AD-DDB0-433F-B751-C10216770A7B}"/>
              </a:ext>
            </a:extLst>
          </p:cNvPr>
          <p:cNvCxnSpPr>
            <a:cxnSpLocks/>
          </p:cNvCxnSpPr>
          <p:nvPr/>
        </p:nvCxnSpPr>
        <p:spPr>
          <a:xfrm>
            <a:off x="739822" y="2548218"/>
            <a:ext cx="1040345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6166CB-579E-4654-86C7-EF462F467A9E}"/>
              </a:ext>
            </a:extLst>
          </p:cNvPr>
          <p:cNvSpPr txBox="1"/>
          <p:nvPr/>
        </p:nvSpPr>
        <p:spPr>
          <a:xfrm>
            <a:off x="770965" y="1591715"/>
            <a:ext cx="247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個数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3E04BB-CA67-452B-938F-EB184BF4C8C7}"/>
              </a:ext>
            </a:extLst>
          </p:cNvPr>
          <p:cNvSpPr txBox="1"/>
          <p:nvPr/>
        </p:nvSpPr>
        <p:spPr>
          <a:xfrm>
            <a:off x="770965" y="2692680"/>
            <a:ext cx="248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g)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568EA46-BE78-404C-8A72-8D066E9D51D7}"/>
              </a:ext>
            </a:extLst>
          </p:cNvPr>
          <p:cNvCxnSpPr>
            <a:cxnSpLocks/>
          </p:cNvCxnSpPr>
          <p:nvPr/>
        </p:nvCxnSpPr>
        <p:spPr>
          <a:xfrm>
            <a:off x="4924661" y="15917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C9A1801-BA79-40ED-9CA9-381F2D535FF2}"/>
              </a:ext>
            </a:extLst>
          </p:cNvPr>
          <p:cNvCxnSpPr>
            <a:cxnSpLocks/>
          </p:cNvCxnSpPr>
          <p:nvPr/>
        </p:nvCxnSpPr>
        <p:spPr>
          <a:xfrm>
            <a:off x="6559886" y="15917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E312AE8-90BE-433E-BC30-E04DD83F9C05}"/>
              </a:ext>
            </a:extLst>
          </p:cNvPr>
          <p:cNvCxnSpPr>
            <a:cxnSpLocks/>
          </p:cNvCxnSpPr>
          <p:nvPr/>
        </p:nvCxnSpPr>
        <p:spPr>
          <a:xfrm>
            <a:off x="9726100" y="15917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2AE8F5-67A8-495D-AC74-EE8CC08D17C2}"/>
              </a:ext>
            </a:extLst>
          </p:cNvPr>
          <p:cNvSpPr txBox="1"/>
          <p:nvPr/>
        </p:nvSpPr>
        <p:spPr>
          <a:xfrm>
            <a:off x="3676783" y="2682401"/>
            <a:ext cx="1008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5217119" y="2692679"/>
            <a:ext cx="1010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99219B-B269-4924-92BC-28B69A193530}"/>
              </a:ext>
            </a:extLst>
          </p:cNvPr>
          <p:cNvSpPr txBox="1"/>
          <p:nvPr/>
        </p:nvSpPr>
        <p:spPr>
          <a:xfrm>
            <a:off x="3785465" y="1690841"/>
            <a:ext cx="663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F7E85AE-0A51-4D8F-86D2-E6100E8689AC}"/>
              </a:ext>
            </a:extLst>
          </p:cNvPr>
          <p:cNvSpPr txBox="1"/>
          <p:nvPr/>
        </p:nvSpPr>
        <p:spPr>
          <a:xfrm>
            <a:off x="5370856" y="1690841"/>
            <a:ext cx="66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D386BC-4E93-4D10-97D7-FBC8665737C9}"/>
              </a:ext>
            </a:extLst>
          </p:cNvPr>
          <p:cNvSpPr txBox="1"/>
          <p:nvPr/>
        </p:nvSpPr>
        <p:spPr>
          <a:xfrm>
            <a:off x="7030538" y="1690841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568EA46-BE78-404C-8A72-8D066E9D51D7}"/>
              </a:ext>
            </a:extLst>
          </p:cNvPr>
          <p:cNvCxnSpPr>
            <a:cxnSpLocks/>
          </p:cNvCxnSpPr>
          <p:nvPr/>
        </p:nvCxnSpPr>
        <p:spPr>
          <a:xfrm>
            <a:off x="3301368" y="15917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E312AE8-90BE-433E-BC30-E04DD83F9C05}"/>
              </a:ext>
            </a:extLst>
          </p:cNvPr>
          <p:cNvCxnSpPr>
            <a:cxnSpLocks/>
          </p:cNvCxnSpPr>
          <p:nvPr/>
        </p:nvCxnSpPr>
        <p:spPr>
          <a:xfrm>
            <a:off x="8129773" y="15917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6805506" y="2692679"/>
            <a:ext cx="1010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8180487" y="2692679"/>
            <a:ext cx="1519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F7E85AE-0A51-4D8F-86D2-E6100E8689AC}"/>
              </a:ext>
            </a:extLst>
          </p:cNvPr>
          <p:cNvSpPr txBox="1"/>
          <p:nvPr/>
        </p:nvSpPr>
        <p:spPr>
          <a:xfrm>
            <a:off x="8574974" y="1690841"/>
            <a:ext cx="66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D386BC-4E93-4D10-97D7-FBC8665737C9}"/>
              </a:ext>
            </a:extLst>
          </p:cNvPr>
          <p:cNvSpPr txBox="1"/>
          <p:nvPr/>
        </p:nvSpPr>
        <p:spPr>
          <a:xfrm>
            <a:off x="10234656" y="1690841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9750373" y="2692679"/>
            <a:ext cx="1392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C3C104-38D7-47AF-9B42-34C6F36E2715}"/>
              </a:ext>
            </a:extLst>
          </p:cNvPr>
          <p:cNvSpPr txBox="1"/>
          <p:nvPr/>
        </p:nvSpPr>
        <p:spPr>
          <a:xfrm>
            <a:off x="1207575" y="5230556"/>
            <a:ext cx="4477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9C3C104-38D7-47AF-9B42-34C6F36E2715}"/>
              </a:ext>
            </a:extLst>
          </p:cNvPr>
          <p:cNvSpPr txBox="1"/>
          <p:nvPr/>
        </p:nvSpPr>
        <p:spPr>
          <a:xfrm>
            <a:off x="6559886" y="5230555"/>
            <a:ext cx="4477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個数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9C3C104-38D7-47AF-9B42-34C6F36E2715}"/>
              </a:ext>
            </a:extLst>
          </p:cNvPr>
          <p:cNvSpPr txBox="1"/>
          <p:nvPr/>
        </p:nvSpPr>
        <p:spPr>
          <a:xfrm>
            <a:off x="1207575" y="4151422"/>
            <a:ext cx="4888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9C3C104-38D7-47AF-9B42-34C6F36E2715}"/>
              </a:ext>
            </a:extLst>
          </p:cNvPr>
          <p:cNvSpPr txBox="1"/>
          <p:nvPr/>
        </p:nvSpPr>
        <p:spPr>
          <a:xfrm>
            <a:off x="6559886" y="4128433"/>
            <a:ext cx="440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6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739822" y="628233"/>
            <a:ext cx="10886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表を横に見ると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、何か気がつきますか？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8B672AD-DDB0-433F-B751-C10216770A7B}"/>
              </a:ext>
            </a:extLst>
          </p:cNvPr>
          <p:cNvCxnSpPr>
            <a:cxnSpLocks/>
          </p:cNvCxnSpPr>
          <p:nvPr/>
        </p:nvCxnSpPr>
        <p:spPr>
          <a:xfrm>
            <a:off x="739822" y="2548218"/>
            <a:ext cx="1040345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6166CB-579E-4654-86C7-EF462F467A9E}"/>
              </a:ext>
            </a:extLst>
          </p:cNvPr>
          <p:cNvSpPr txBox="1"/>
          <p:nvPr/>
        </p:nvSpPr>
        <p:spPr>
          <a:xfrm>
            <a:off x="770965" y="1591715"/>
            <a:ext cx="247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個数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3E04BB-CA67-452B-938F-EB184BF4C8C7}"/>
              </a:ext>
            </a:extLst>
          </p:cNvPr>
          <p:cNvSpPr txBox="1"/>
          <p:nvPr/>
        </p:nvSpPr>
        <p:spPr>
          <a:xfrm>
            <a:off x="770965" y="2692680"/>
            <a:ext cx="248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g)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568EA46-BE78-404C-8A72-8D066E9D51D7}"/>
              </a:ext>
            </a:extLst>
          </p:cNvPr>
          <p:cNvCxnSpPr>
            <a:cxnSpLocks/>
          </p:cNvCxnSpPr>
          <p:nvPr/>
        </p:nvCxnSpPr>
        <p:spPr>
          <a:xfrm>
            <a:off x="4924661" y="15917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C9A1801-BA79-40ED-9CA9-381F2D535FF2}"/>
              </a:ext>
            </a:extLst>
          </p:cNvPr>
          <p:cNvCxnSpPr>
            <a:cxnSpLocks/>
          </p:cNvCxnSpPr>
          <p:nvPr/>
        </p:nvCxnSpPr>
        <p:spPr>
          <a:xfrm>
            <a:off x="6559886" y="15917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E312AE8-90BE-433E-BC30-E04DD83F9C05}"/>
              </a:ext>
            </a:extLst>
          </p:cNvPr>
          <p:cNvCxnSpPr>
            <a:cxnSpLocks/>
          </p:cNvCxnSpPr>
          <p:nvPr/>
        </p:nvCxnSpPr>
        <p:spPr>
          <a:xfrm>
            <a:off x="9726100" y="15917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2AE8F5-67A8-495D-AC74-EE8CC08D17C2}"/>
              </a:ext>
            </a:extLst>
          </p:cNvPr>
          <p:cNvSpPr txBox="1"/>
          <p:nvPr/>
        </p:nvSpPr>
        <p:spPr>
          <a:xfrm>
            <a:off x="3676783" y="2682401"/>
            <a:ext cx="1008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5217119" y="2692679"/>
            <a:ext cx="1010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99219B-B269-4924-92BC-28B69A193530}"/>
              </a:ext>
            </a:extLst>
          </p:cNvPr>
          <p:cNvSpPr txBox="1"/>
          <p:nvPr/>
        </p:nvSpPr>
        <p:spPr>
          <a:xfrm>
            <a:off x="3785465" y="1690841"/>
            <a:ext cx="663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F7E85AE-0A51-4D8F-86D2-E6100E8689AC}"/>
              </a:ext>
            </a:extLst>
          </p:cNvPr>
          <p:cNvSpPr txBox="1"/>
          <p:nvPr/>
        </p:nvSpPr>
        <p:spPr>
          <a:xfrm>
            <a:off x="5370856" y="1690841"/>
            <a:ext cx="66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D386BC-4E93-4D10-97D7-FBC8665737C9}"/>
              </a:ext>
            </a:extLst>
          </p:cNvPr>
          <p:cNvSpPr txBox="1"/>
          <p:nvPr/>
        </p:nvSpPr>
        <p:spPr>
          <a:xfrm>
            <a:off x="7030538" y="1690841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568EA46-BE78-404C-8A72-8D066E9D51D7}"/>
              </a:ext>
            </a:extLst>
          </p:cNvPr>
          <p:cNvCxnSpPr>
            <a:cxnSpLocks/>
          </p:cNvCxnSpPr>
          <p:nvPr/>
        </p:nvCxnSpPr>
        <p:spPr>
          <a:xfrm>
            <a:off x="3301368" y="15917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E312AE8-90BE-433E-BC30-E04DD83F9C05}"/>
              </a:ext>
            </a:extLst>
          </p:cNvPr>
          <p:cNvCxnSpPr>
            <a:cxnSpLocks/>
          </p:cNvCxnSpPr>
          <p:nvPr/>
        </p:nvCxnSpPr>
        <p:spPr>
          <a:xfrm>
            <a:off x="8129773" y="1591715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6805506" y="2692679"/>
            <a:ext cx="1010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8180487" y="2692679"/>
            <a:ext cx="1519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F7E85AE-0A51-4D8F-86D2-E6100E8689AC}"/>
              </a:ext>
            </a:extLst>
          </p:cNvPr>
          <p:cNvSpPr txBox="1"/>
          <p:nvPr/>
        </p:nvSpPr>
        <p:spPr>
          <a:xfrm>
            <a:off x="8574974" y="1690841"/>
            <a:ext cx="66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D386BC-4E93-4D10-97D7-FBC8665737C9}"/>
              </a:ext>
            </a:extLst>
          </p:cNvPr>
          <p:cNvSpPr txBox="1"/>
          <p:nvPr/>
        </p:nvSpPr>
        <p:spPr>
          <a:xfrm>
            <a:off x="10234656" y="1690841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615E043-96C3-43B4-91A9-0EC2FF908BD6}"/>
              </a:ext>
            </a:extLst>
          </p:cNvPr>
          <p:cNvSpPr txBox="1"/>
          <p:nvPr/>
        </p:nvSpPr>
        <p:spPr>
          <a:xfrm>
            <a:off x="9750373" y="2692679"/>
            <a:ext cx="1392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C3C104-38D7-47AF-9B42-34C6F36E2715}"/>
              </a:ext>
            </a:extLst>
          </p:cNvPr>
          <p:cNvSpPr txBox="1"/>
          <p:nvPr/>
        </p:nvSpPr>
        <p:spPr>
          <a:xfrm>
            <a:off x="770965" y="3919895"/>
            <a:ext cx="9935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個数が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個ふえる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重さが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30g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ふえる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723862" y="4833796"/>
            <a:ext cx="10624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個数が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倍、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になると、それに伴って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B1BCD8C-0300-4562-9151-7EEF977E4821}"/>
              </a:ext>
            </a:extLst>
          </p:cNvPr>
          <p:cNvSpPr txBox="1"/>
          <p:nvPr/>
        </p:nvSpPr>
        <p:spPr>
          <a:xfrm>
            <a:off x="723862" y="5676290"/>
            <a:ext cx="7781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重さも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倍、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になっていく</a:t>
            </a:r>
          </a:p>
        </p:txBody>
      </p:sp>
    </p:spTree>
    <p:extLst>
      <p:ext uri="{BB962C8B-B14F-4D97-AF65-F5344CB8AC3E}">
        <p14:creationId xmlns:p14="http://schemas.microsoft.com/office/powerpoint/2010/main" val="207820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9C3C104-38D7-47AF-9B42-34C6F36E2715}"/>
              </a:ext>
            </a:extLst>
          </p:cNvPr>
          <p:cNvSpPr txBox="1"/>
          <p:nvPr/>
        </p:nvSpPr>
        <p:spPr>
          <a:xfrm>
            <a:off x="739822" y="3907955"/>
            <a:ext cx="10515600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のりの重さは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のりの個数に</a:t>
            </a:r>
            <a:r>
              <a:rPr kumimoji="1" lang="ja-JP" altLang="en-US" sz="5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比例する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739822" y="1851056"/>
            <a:ext cx="10624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個数が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倍、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になると、それに伴って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B1BCD8C-0300-4562-9151-7EEF977E4821}"/>
              </a:ext>
            </a:extLst>
          </p:cNvPr>
          <p:cNvSpPr txBox="1"/>
          <p:nvPr/>
        </p:nvSpPr>
        <p:spPr>
          <a:xfrm>
            <a:off x="739822" y="2790279"/>
            <a:ext cx="887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重さも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倍、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になっているとき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739822" y="671824"/>
            <a:ext cx="997172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比例の関係とは？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1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1077686" y="622838"/>
            <a:ext cx="99927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比例の関係にある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かないかを考える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B1BCD8C-0300-4562-9151-7EEF977E4821}"/>
              </a:ext>
            </a:extLst>
          </p:cNvPr>
          <p:cNvSpPr txBox="1"/>
          <p:nvPr/>
        </p:nvSpPr>
        <p:spPr>
          <a:xfrm>
            <a:off x="739822" y="1860340"/>
            <a:ext cx="10624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1m</a:t>
            </a:r>
            <a:r>
              <a:rPr kumimoji="1"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のねだん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円のリボンを買うとき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リボンの長さ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BC521C-6E01-495C-9BAA-0B89402A828E}"/>
              </a:ext>
            </a:extLst>
          </p:cNvPr>
          <p:cNvCxnSpPr>
            <a:cxnSpLocks/>
          </p:cNvCxnSpPr>
          <p:nvPr/>
        </p:nvCxnSpPr>
        <p:spPr>
          <a:xfrm>
            <a:off x="672587" y="4459860"/>
            <a:ext cx="109145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E82492-7833-41F5-9453-599BF06F6F84}"/>
              </a:ext>
            </a:extLst>
          </p:cNvPr>
          <p:cNvSpPr txBox="1"/>
          <p:nvPr/>
        </p:nvSpPr>
        <p:spPr>
          <a:xfrm>
            <a:off x="739822" y="3503357"/>
            <a:ext cx="2622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(m)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7C0290-F731-4196-B11C-0BA9C07E8A69}"/>
              </a:ext>
            </a:extLst>
          </p:cNvPr>
          <p:cNvSpPr txBox="1"/>
          <p:nvPr/>
        </p:nvSpPr>
        <p:spPr>
          <a:xfrm>
            <a:off x="739822" y="4604322"/>
            <a:ext cx="2765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5A95816-CEC8-475A-96E4-DC8502DD724C}"/>
              </a:ext>
            </a:extLst>
          </p:cNvPr>
          <p:cNvCxnSpPr>
            <a:cxnSpLocks/>
          </p:cNvCxnSpPr>
          <p:nvPr/>
        </p:nvCxnSpPr>
        <p:spPr>
          <a:xfrm>
            <a:off x="4886076" y="3503357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0847EFA-B446-41CC-AA44-E028B9986B48}"/>
              </a:ext>
            </a:extLst>
          </p:cNvPr>
          <p:cNvCxnSpPr>
            <a:cxnSpLocks/>
          </p:cNvCxnSpPr>
          <p:nvPr/>
        </p:nvCxnSpPr>
        <p:spPr>
          <a:xfrm>
            <a:off x="6506231" y="3503357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CD514A9-0D83-4E14-9C83-B4C2F4C78494}"/>
              </a:ext>
            </a:extLst>
          </p:cNvPr>
          <p:cNvCxnSpPr>
            <a:cxnSpLocks/>
          </p:cNvCxnSpPr>
          <p:nvPr/>
        </p:nvCxnSpPr>
        <p:spPr>
          <a:xfrm>
            <a:off x="9698813" y="3503357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C35EE8-9AFC-4F2C-9BF3-E246675BC248}"/>
              </a:ext>
            </a:extLst>
          </p:cNvPr>
          <p:cNvSpPr txBox="1"/>
          <p:nvPr/>
        </p:nvSpPr>
        <p:spPr>
          <a:xfrm>
            <a:off x="4982153" y="4604321"/>
            <a:ext cx="1487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220EF7-C1EF-41A9-B38C-4F85E6B06560}"/>
              </a:ext>
            </a:extLst>
          </p:cNvPr>
          <p:cNvSpPr txBox="1"/>
          <p:nvPr/>
        </p:nvSpPr>
        <p:spPr>
          <a:xfrm>
            <a:off x="6620594" y="4604321"/>
            <a:ext cx="1689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CB8E7-7920-4396-8F82-B4DCE5AEA92C}"/>
              </a:ext>
            </a:extLst>
          </p:cNvPr>
          <p:cNvSpPr txBox="1"/>
          <p:nvPr/>
        </p:nvSpPr>
        <p:spPr>
          <a:xfrm>
            <a:off x="8207906" y="4604321"/>
            <a:ext cx="1689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4A3CE3-7C70-471C-987C-2789C8308B07}"/>
              </a:ext>
            </a:extLst>
          </p:cNvPr>
          <p:cNvSpPr txBox="1"/>
          <p:nvPr/>
        </p:nvSpPr>
        <p:spPr>
          <a:xfrm>
            <a:off x="3806150" y="3602483"/>
            <a:ext cx="663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E41390-F635-4FB5-B6BD-0B7468654B7F}"/>
              </a:ext>
            </a:extLst>
          </p:cNvPr>
          <p:cNvSpPr txBox="1"/>
          <p:nvPr/>
        </p:nvSpPr>
        <p:spPr>
          <a:xfrm>
            <a:off x="5411519" y="3602483"/>
            <a:ext cx="66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6E2776-74AB-4137-8260-7EA5E076AD25}"/>
              </a:ext>
            </a:extLst>
          </p:cNvPr>
          <p:cNvSpPr txBox="1"/>
          <p:nvPr/>
        </p:nvSpPr>
        <p:spPr>
          <a:xfrm>
            <a:off x="7003706" y="3602483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3361998" y="3503357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5E521D-BAA9-4B3B-B74E-A3121F791E33}"/>
              </a:ext>
            </a:extLst>
          </p:cNvPr>
          <p:cNvSpPr txBox="1"/>
          <p:nvPr/>
        </p:nvSpPr>
        <p:spPr>
          <a:xfrm>
            <a:off x="3633967" y="4604321"/>
            <a:ext cx="1098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C9AF1CC-5F72-49A3-A95B-49861DD3C026}"/>
              </a:ext>
            </a:extLst>
          </p:cNvPr>
          <p:cNvCxnSpPr>
            <a:cxnSpLocks/>
          </p:cNvCxnSpPr>
          <p:nvPr/>
        </p:nvCxnSpPr>
        <p:spPr>
          <a:xfrm>
            <a:off x="8121919" y="3503357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ABEB940-6DA8-4433-BE93-244DBBA60A87}"/>
              </a:ext>
            </a:extLst>
          </p:cNvPr>
          <p:cNvSpPr txBox="1"/>
          <p:nvPr/>
        </p:nvSpPr>
        <p:spPr>
          <a:xfrm>
            <a:off x="8608162" y="3602483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02D38B2-5668-41E8-A2FD-A195B41A72AE}"/>
              </a:ext>
            </a:extLst>
          </p:cNvPr>
          <p:cNvSpPr txBox="1"/>
          <p:nvPr/>
        </p:nvSpPr>
        <p:spPr>
          <a:xfrm>
            <a:off x="9845268" y="4604321"/>
            <a:ext cx="151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51208C-F136-4D06-9679-CB8B274E8D9F}"/>
              </a:ext>
            </a:extLst>
          </p:cNvPr>
          <p:cNvSpPr txBox="1"/>
          <p:nvPr/>
        </p:nvSpPr>
        <p:spPr>
          <a:xfrm>
            <a:off x="10185056" y="3602483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EBBBDBA-6591-F8C6-A6F2-21EC5E1E5A74}"/>
              </a:ext>
            </a:extLst>
          </p:cNvPr>
          <p:cNvSpPr txBox="1"/>
          <p:nvPr/>
        </p:nvSpPr>
        <p:spPr>
          <a:xfrm>
            <a:off x="896816" y="5612831"/>
            <a:ext cx="106903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この場合、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長さに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比例するといいます</a:t>
            </a:r>
          </a:p>
        </p:txBody>
      </p:sp>
    </p:spTree>
    <p:extLst>
      <p:ext uri="{BB962C8B-B14F-4D97-AF65-F5344CB8AC3E}">
        <p14:creationId xmlns:p14="http://schemas.microsoft.com/office/powerpoint/2010/main" val="7280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6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BC521C-6E01-495C-9BAA-0B89402A828E}"/>
              </a:ext>
            </a:extLst>
          </p:cNvPr>
          <p:cNvCxnSpPr>
            <a:cxnSpLocks/>
          </p:cNvCxnSpPr>
          <p:nvPr/>
        </p:nvCxnSpPr>
        <p:spPr>
          <a:xfrm>
            <a:off x="800100" y="2282717"/>
            <a:ext cx="1056421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E82492-7833-41F5-9453-599BF06F6F84}"/>
              </a:ext>
            </a:extLst>
          </p:cNvPr>
          <p:cNvSpPr txBox="1"/>
          <p:nvPr/>
        </p:nvSpPr>
        <p:spPr>
          <a:xfrm>
            <a:off x="1077686" y="1537260"/>
            <a:ext cx="228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(m)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7C0290-F731-4196-B11C-0BA9C07E8A69}"/>
              </a:ext>
            </a:extLst>
          </p:cNvPr>
          <p:cNvSpPr txBox="1"/>
          <p:nvPr/>
        </p:nvSpPr>
        <p:spPr>
          <a:xfrm>
            <a:off x="1077686" y="2381844"/>
            <a:ext cx="223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5A95816-CEC8-475A-96E4-DC8502DD724C}"/>
              </a:ext>
            </a:extLst>
          </p:cNvPr>
          <p:cNvCxnSpPr>
            <a:cxnSpLocks/>
          </p:cNvCxnSpPr>
          <p:nvPr/>
        </p:nvCxnSpPr>
        <p:spPr>
          <a:xfrm>
            <a:off x="4886076" y="1537260"/>
            <a:ext cx="0" cy="15101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0847EFA-B446-41CC-AA44-E028B9986B48}"/>
              </a:ext>
            </a:extLst>
          </p:cNvPr>
          <p:cNvCxnSpPr>
            <a:cxnSpLocks/>
          </p:cNvCxnSpPr>
          <p:nvPr/>
        </p:nvCxnSpPr>
        <p:spPr>
          <a:xfrm>
            <a:off x="6506231" y="1537260"/>
            <a:ext cx="0" cy="15101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CD514A9-0D83-4E14-9C83-B4C2F4C78494}"/>
              </a:ext>
            </a:extLst>
          </p:cNvPr>
          <p:cNvCxnSpPr>
            <a:cxnSpLocks/>
          </p:cNvCxnSpPr>
          <p:nvPr/>
        </p:nvCxnSpPr>
        <p:spPr>
          <a:xfrm>
            <a:off x="9698813" y="1537260"/>
            <a:ext cx="0" cy="15101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C35EE8-9AFC-4F2C-9BF3-E246675BC248}"/>
              </a:ext>
            </a:extLst>
          </p:cNvPr>
          <p:cNvSpPr txBox="1"/>
          <p:nvPr/>
        </p:nvSpPr>
        <p:spPr>
          <a:xfrm>
            <a:off x="5082343" y="2381843"/>
            <a:ext cx="146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220EF7-C1EF-41A9-B38C-4F85E6B06560}"/>
              </a:ext>
            </a:extLst>
          </p:cNvPr>
          <p:cNvSpPr txBox="1"/>
          <p:nvPr/>
        </p:nvSpPr>
        <p:spPr>
          <a:xfrm>
            <a:off x="6766181" y="2381843"/>
            <a:ext cx="134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CB8E7-7920-4396-8F82-B4DCE5AEA92C}"/>
              </a:ext>
            </a:extLst>
          </p:cNvPr>
          <p:cNvSpPr txBox="1"/>
          <p:nvPr/>
        </p:nvSpPr>
        <p:spPr>
          <a:xfrm>
            <a:off x="8268374" y="2401093"/>
            <a:ext cx="128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4A3CE3-7C70-471C-987C-2789C8308B07}"/>
              </a:ext>
            </a:extLst>
          </p:cNvPr>
          <p:cNvSpPr txBox="1"/>
          <p:nvPr/>
        </p:nvSpPr>
        <p:spPr>
          <a:xfrm>
            <a:off x="3806150" y="1636386"/>
            <a:ext cx="66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E41390-F635-4FB5-B6BD-0B7468654B7F}"/>
              </a:ext>
            </a:extLst>
          </p:cNvPr>
          <p:cNvSpPr txBox="1"/>
          <p:nvPr/>
        </p:nvSpPr>
        <p:spPr>
          <a:xfrm>
            <a:off x="5411519" y="1636386"/>
            <a:ext cx="66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6E2776-74AB-4137-8260-7EA5E076AD25}"/>
              </a:ext>
            </a:extLst>
          </p:cNvPr>
          <p:cNvSpPr txBox="1"/>
          <p:nvPr/>
        </p:nvSpPr>
        <p:spPr>
          <a:xfrm>
            <a:off x="7003706" y="1636386"/>
            <a:ext cx="73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3361998" y="1537260"/>
            <a:ext cx="0" cy="15101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5E521D-BAA9-4B3B-B74E-A3121F791E33}"/>
              </a:ext>
            </a:extLst>
          </p:cNvPr>
          <p:cNvSpPr txBox="1"/>
          <p:nvPr/>
        </p:nvSpPr>
        <p:spPr>
          <a:xfrm>
            <a:off x="3663119" y="2401093"/>
            <a:ext cx="109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C9AF1CC-5F72-49A3-A95B-49861DD3C026}"/>
              </a:ext>
            </a:extLst>
          </p:cNvPr>
          <p:cNvCxnSpPr>
            <a:cxnSpLocks/>
          </p:cNvCxnSpPr>
          <p:nvPr/>
        </p:nvCxnSpPr>
        <p:spPr>
          <a:xfrm>
            <a:off x="8121919" y="1537260"/>
            <a:ext cx="0" cy="15101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ABEB940-6DA8-4433-BE93-244DBBA60A87}"/>
              </a:ext>
            </a:extLst>
          </p:cNvPr>
          <p:cNvSpPr txBox="1"/>
          <p:nvPr/>
        </p:nvSpPr>
        <p:spPr>
          <a:xfrm>
            <a:off x="8580599" y="1636386"/>
            <a:ext cx="73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02D38B2-5668-41E8-A2FD-A195B41A72AE}"/>
              </a:ext>
            </a:extLst>
          </p:cNvPr>
          <p:cNvSpPr txBox="1"/>
          <p:nvPr/>
        </p:nvSpPr>
        <p:spPr>
          <a:xfrm>
            <a:off x="9845268" y="2381843"/>
            <a:ext cx="151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51208C-F136-4D06-9679-CB8B274E8D9F}"/>
              </a:ext>
            </a:extLst>
          </p:cNvPr>
          <p:cNvSpPr txBox="1"/>
          <p:nvPr/>
        </p:nvSpPr>
        <p:spPr>
          <a:xfrm>
            <a:off x="10185056" y="1636386"/>
            <a:ext cx="73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669832" y="3168294"/>
            <a:ext cx="91726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倍、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になると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それに伴って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代金も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倍、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1077685" y="622838"/>
            <a:ext cx="1010367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どんな関係があれば比例といえるの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680778" y="5611731"/>
            <a:ext cx="1050058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長さが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 err="1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増えると、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増えている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680778" y="4655841"/>
            <a:ext cx="816102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いつも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倍になっている</a:t>
            </a:r>
          </a:p>
        </p:txBody>
      </p:sp>
      <p:sp>
        <p:nvSpPr>
          <p:cNvPr id="2" name="円: 塗りつぶしなし 1">
            <a:extLst>
              <a:ext uri="{FF2B5EF4-FFF2-40B4-BE49-F238E27FC236}">
                <a16:creationId xmlns:a16="http://schemas.microsoft.com/office/drawing/2014/main" id="{7694C4C6-6159-B4FB-3023-AF0E16735508}"/>
              </a:ext>
            </a:extLst>
          </p:cNvPr>
          <p:cNvSpPr/>
          <p:nvPr/>
        </p:nvSpPr>
        <p:spPr>
          <a:xfrm>
            <a:off x="10068932" y="3227762"/>
            <a:ext cx="931985" cy="931985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円: 塗りつぶしなし 27">
            <a:extLst>
              <a:ext uri="{FF2B5EF4-FFF2-40B4-BE49-F238E27FC236}">
                <a16:creationId xmlns:a16="http://schemas.microsoft.com/office/drawing/2014/main" id="{8E37D0E6-6A25-9783-B248-E03C76E7A9CA}"/>
              </a:ext>
            </a:extLst>
          </p:cNvPr>
          <p:cNvSpPr/>
          <p:nvPr/>
        </p:nvSpPr>
        <p:spPr>
          <a:xfrm>
            <a:off x="9533808" y="4392528"/>
            <a:ext cx="931985" cy="931985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乗算記号 2">
            <a:extLst>
              <a:ext uri="{FF2B5EF4-FFF2-40B4-BE49-F238E27FC236}">
                <a16:creationId xmlns:a16="http://schemas.microsoft.com/office/drawing/2014/main" id="{F7705D48-EB9A-4362-73D3-6EDC0BCB3149}"/>
              </a:ext>
            </a:extLst>
          </p:cNvPr>
          <p:cNvSpPr/>
          <p:nvPr/>
        </p:nvSpPr>
        <p:spPr>
          <a:xfrm>
            <a:off x="10643348" y="5213926"/>
            <a:ext cx="1441939" cy="144193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8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38" grpId="0" animBg="1"/>
      <p:bldP spid="2" grpId="0" animBg="1"/>
      <p:bldP spid="2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B1BCD8C-0300-4562-9151-7EEF977E4821}"/>
              </a:ext>
            </a:extLst>
          </p:cNvPr>
          <p:cNvSpPr txBox="1"/>
          <p:nvPr/>
        </p:nvSpPr>
        <p:spPr>
          <a:xfrm>
            <a:off x="739822" y="1860340"/>
            <a:ext cx="10624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1m80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円のリボンを、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円の袋にいれて買うとき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リボンの長さ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BC521C-6E01-495C-9BAA-0B89402A828E}"/>
              </a:ext>
            </a:extLst>
          </p:cNvPr>
          <p:cNvCxnSpPr>
            <a:cxnSpLocks/>
          </p:cNvCxnSpPr>
          <p:nvPr/>
        </p:nvCxnSpPr>
        <p:spPr>
          <a:xfrm>
            <a:off x="672587" y="4459860"/>
            <a:ext cx="109145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E82492-7833-41F5-9453-599BF06F6F84}"/>
              </a:ext>
            </a:extLst>
          </p:cNvPr>
          <p:cNvSpPr txBox="1"/>
          <p:nvPr/>
        </p:nvSpPr>
        <p:spPr>
          <a:xfrm>
            <a:off x="739822" y="3503357"/>
            <a:ext cx="2622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(m)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7C0290-F731-4196-B11C-0BA9C07E8A69}"/>
              </a:ext>
            </a:extLst>
          </p:cNvPr>
          <p:cNvSpPr txBox="1"/>
          <p:nvPr/>
        </p:nvSpPr>
        <p:spPr>
          <a:xfrm>
            <a:off x="739822" y="4604322"/>
            <a:ext cx="2765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5A95816-CEC8-475A-96E4-DC8502DD724C}"/>
              </a:ext>
            </a:extLst>
          </p:cNvPr>
          <p:cNvCxnSpPr>
            <a:cxnSpLocks/>
          </p:cNvCxnSpPr>
          <p:nvPr/>
        </p:nvCxnSpPr>
        <p:spPr>
          <a:xfrm>
            <a:off x="4886076" y="3503357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0847EFA-B446-41CC-AA44-E028B9986B48}"/>
              </a:ext>
            </a:extLst>
          </p:cNvPr>
          <p:cNvCxnSpPr>
            <a:cxnSpLocks/>
          </p:cNvCxnSpPr>
          <p:nvPr/>
        </p:nvCxnSpPr>
        <p:spPr>
          <a:xfrm>
            <a:off x="6506231" y="3503357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CD514A9-0D83-4E14-9C83-B4C2F4C78494}"/>
              </a:ext>
            </a:extLst>
          </p:cNvPr>
          <p:cNvCxnSpPr>
            <a:cxnSpLocks/>
          </p:cNvCxnSpPr>
          <p:nvPr/>
        </p:nvCxnSpPr>
        <p:spPr>
          <a:xfrm>
            <a:off x="9698813" y="3503357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C35EE8-9AFC-4F2C-9BF3-E246675BC248}"/>
              </a:ext>
            </a:extLst>
          </p:cNvPr>
          <p:cNvSpPr txBox="1"/>
          <p:nvPr/>
        </p:nvSpPr>
        <p:spPr>
          <a:xfrm>
            <a:off x="4982153" y="4604321"/>
            <a:ext cx="1487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220EF7-C1EF-41A9-B38C-4F85E6B06560}"/>
              </a:ext>
            </a:extLst>
          </p:cNvPr>
          <p:cNvSpPr txBox="1"/>
          <p:nvPr/>
        </p:nvSpPr>
        <p:spPr>
          <a:xfrm>
            <a:off x="6620594" y="4604321"/>
            <a:ext cx="1689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CB8E7-7920-4396-8F82-B4DCE5AEA92C}"/>
              </a:ext>
            </a:extLst>
          </p:cNvPr>
          <p:cNvSpPr txBox="1"/>
          <p:nvPr/>
        </p:nvSpPr>
        <p:spPr>
          <a:xfrm>
            <a:off x="8207906" y="4604321"/>
            <a:ext cx="1689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4A3CE3-7C70-471C-987C-2789C8308B07}"/>
              </a:ext>
            </a:extLst>
          </p:cNvPr>
          <p:cNvSpPr txBox="1"/>
          <p:nvPr/>
        </p:nvSpPr>
        <p:spPr>
          <a:xfrm>
            <a:off x="3806150" y="3602483"/>
            <a:ext cx="663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E41390-F635-4FB5-B6BD-0B7468654B7F}"/>
              </a:ext>
            </a:extLst>
          </p:cNvPr>
          <p:cNvSpPr txBox="1"/>
          <p:nvPr/>
        </p:nvSpPr>
        <p:spPr>
          <a:xfrm>
            <a:off x="5411519" y="3602483"/>
            <a:ext cx="66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6E2776-74AB-4137-8260-7EA5E076AD25}"/>
              </a:ext>
            </a:extLst>
          </p:cNvPr>
          <p:cNvSpPr txBox="1"/>
          <p:nvPr/>
        </p:nvSpPr>
        <p:spPr>
          <a:xfrm>
            <a:off x="7003706" y="3602483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3361998" y="3503357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5E521D-BAA9-4B3B-B74E-A3121F791E33}"/>
              </a:ext>
            </a:extLst>
          </p:cNvPr>
          <p:cNvSpPr txBox="1"/>
          <p:nvPr/>
        </p:nvSpPr>
        <p:spPr>
          <a:xfrm>
            <a:off x="3419511" y="4604321"/>
            <a:ext cx="1380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C9AF1CC-5F72-49A3-A95B-49861DD3C026}"/>
              </a:ext>
            </a:extLst>
          </p:cNvPr>
          <p:cNvCxnSpPr>
            <a:cxnSpLocks/>
          </p:cNvCxnSpPr>
          <p:nvPr/>
        </p:nvCxnSpPr>
        <p:spPr>
          <a:xfrm>
            <a:off x="8121919" y="3503357"/>
            <a:ext cx="0" cy="19319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ABEB940-6DA8-4433-BE93-244DBBA60A87}"/>
              </a:ext>
            </a:extLst>
          </p:cNvPr>
          <p:cNvSpPr txBox="1"/>
          <p:nvPr/>
        </p:nvSpPr>
        <p:spPr>
          <a:xfrm>
            <a:off x="8563457" y="3602483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02D38B2-5668-41E8-A2FD-A195B41A72AE}"/>
              </a:ext>
            </a:extLst>
          </p:cNvPr>
          <p:cNvSpPr txBox="1"/>
          <p:nvPr/>
        </p:nvSpPr>
        <p:spPr>
          <a:xfrm>
            <a:off x="9845268" y="4604321"/>
            <a:ext cx="151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51208C-F136-4D06-9679-CB8B274E8D9F}"/>
              </a:ext>
            </a:extLst>
          </p:cNvPr>
          <p:cNvSpPr txBox="1"/>
          <p:nvPr/>
        </p:nvSpPr>
        <p:spPr>
          <a:xfrm>
            <a:off x="10185056" y="3602483"/>
            <a:ext cx="73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F4084D1-E5E1-46BD-A1D2-88F5627D8B04}"/>
              </a:ext>
            </a:extLst>
          </p:cNvPr>
          <p:cNvSpPr txBox="1"/>
          <p:nvPr/>
        </p:nvSpPr>
        <p:spPr>
          <a:xfrm>
            <a:off x="1863968" y="5730912"/>
            <a:ext cx="972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この場合、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長さに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比例していない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1077686" y="622838"/>
            <a:ext cx="99927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比例の関係にある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かないかを考える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4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BC521C-6E01-495C-9BAA-0B89402A828E}"/>
              </a:ext>
            </a:extLst>
          </p:cNvPr>
          <p:cNvCxnSpPr>
            <a:cxnSpLocks/>
          </p:cNvCxnSpPr>
          <p:nvPr/>
        </p:nvCxnSpPr>
        <p:spPr>
          <a:xfrm>
            <a:off x="800100" y="2282717"/>
            <a:ext cx="1056421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E82492-7833-41F5-9453-599BF06F6F84}"/>
              </a:ext>
            </a:extLst>
          </p:cNvPr>
          <p:cNvSpPr txBox="1"/>
          <p:nvPr/>
        </p:nvSpPr>
        <p:spPr>
          <a:xfrm>
            <a:off x="1077686" y="1537260"/>
            <a:ext cx="228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(m)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7C0290-F731-4196-B11C-0BA9C07E8A69}"/>
              </a:ext>
            </a:extLst>
          </p:cNvPr>
          <p:cNvSpPr txBox="1"/>
          <p:nvPr/>
        </p:nvSpPr>
        <p:spPr>
          <a:xfrm>
            <a:off x="1077686" y="2381844"/>
            <a:ext cx="223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5A95816-CEC8-475A-96E4-DC8502DD724C}"/>
              </a:ext>
            </a:extLst>
          </p:cNvPr>
          <p:cNvCxnSpPr>
            <a:cxnSpLocks/>
          </p:cNvCxnSpPr>
          <p:nvPr/>
        </p:nvCxnSpPr>
        <p:spPr>
          <a:xfrm>
            <a:off x="4886076" y="1537260"/>
            <a:ext cx="0" cy="15101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0847EFA-B446-41CC-AA44-E028B9986B48}"/>
              </a:ext>
            </a:extLst>
          </p:cNvPr>
          <p:cNvCxnSpPr>
            <a:cxnSpLocks/>
          </p:cNvCxnSpPr>
          <p:nvPr/>
        </p:nvCxnSpPr>
        <p:spPr>
          <a:xfrm>
            <a:off x="6506231" y="1537260"/>
            <a:ext cx="0" cy="15101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CD514A9-0D83-4E14-9C83-B4C2F4C78494}"/>
              </a:ext>
            </a:extLst>
          </p:cNvPr>
          <p:cNvCxnSpPr>
            <a:cxnSpLocks/>
          </p:cNvCxnSpPr>
          <p:nvPr/>
        </p:nvCxnSpPr>
        <p:spPr>
          <a:xfrm>
            <a:off x="9698813" y="1537260"/>
            <a:ext cx="0" cy="15101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C35EE8-9AFC-4F2C-9BF3-E246675BC248}"/>
              </a:ext>
            </a:extLst>
          </p:cNvPr>
          <p:cNvSpPr txBox="1"/>
          <p:nvPr/>
        </p:nvSpPr>
        <p:spPr>
          <a:xfrm>
            <a:off x="5082343" y="2381843"/>
            <a:ext cx="146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220EF7-C1EF-41A9-B38C-4F85E6B06560}"/>
              </a:ext>
            </a:extLst>
          </p:cNvPr>
          <p:cNvSpPr txBox="1"/>
          <p:nvPr/>
        </p:nvSpPr>
        <p:spPr>
          <a:xfrm>
            <a:off x="6766181" y="2381843"/>
            <a:ext cx="134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CB8E7-7920-4396-8F82-B4DCE5AEA92C}"/>
              </a:ext>
            </a:extLst>
          </p:cNvPr>
          <p:cNvSpPr txBox="1"/>
          <p:nvPr/>
        </p:nvSpPr>
        <p:spPr>
          <a:xfrm>
            <a:off x="8268374" y="2401093"/>
            <a:ext cx="128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4A3CE3-7C70-471C-987C-2789C8308B07}"/>
              </a:ext>
            </a:extLst>
          </p:cNvPr>
          <p:cNvSpPr txBox="1"/>
          <p:nvPr/>
        </p:nvSpPr>
        <p:spPr>
          <a:xfrm>
            <a:off x="3806150" y="1636386"/>
            <a:ext cx="66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E41390-F635-4FB5-B6BD-0B7468654B7F}"/>
              </a:ext>
            </a:extLst>
          </p:cNvPr>
          <p:cNvSpPr txBox="1"/>
          <p:nvPr/>
        </p:nvSpPr>
        <p:spPr>
          <a:xfrm>
            <a:off x="5411519" y="1636386"/>
            <a:ext cx="66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6E2776-74AB-4137-8260-7EA5E076AD25}"/>
              </a:ext>
            </a:extLst>
          </p:cNvPr>
          <p:cNvSpPr txBox="1"/>
          <p:nvPr/>
        </p:nvSpPr>
        <p:spPr>
          <a:xfrm>
            <a:off x="7003706" y="1636386"/>
            <a:ext cx="73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AEF7923-0ABA-4252-9561-76835548B411}"/>
              </a:ext>
            </a:extLst>
          </p:cNvPr>
          <p:cNvCxnSpPr>
            <a:cxnSpLocks/>
          </p:cNvCxnSpPr>
          <p:nvPr/>
        </p:nvCxnSpPr>
        <p:spPr>
          <a:xfrm>
            <a:off x="3361998" y="1537260"/>
            <a:ext cx="0" cy="15101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5E521D-BAA9-4B3B-B74E-A3121F791E33}"/>
              </a:ext>
            </a:extLst>
          </p:cNvPr>
          <p:cNvSpPr txBox="1"/>
          <p:nvPr/>
        </p:nvSpPr>
        <p:spPr>
          <a:xfrm>
            <a:off x="3523331" y="2401093"/>
            <a:ext cx="123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C9AF1CC-5F72-49A3-A95B-49861DD3C026}"/>
              </a:ext>
            </a:extLst>
          </p:cNvPr>
          <p:cNvCxnSpPr>
            <a:cxnSpLocks/>
          </p:cNvCxnSpPr>
          <p:nvPr/>
        </p:nvCxnSpPr>
        <p:spPr>
          <a:xfrm>
            <a:off x="8121919" y="1537260"/>
            <a:ext cx="0" cy="15101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ABEB940-6DA8-4433-BE93-244DBBA60A87}"/>
              </a:ext>
            </a:extLst>
          </p:cNvPr>
          <p:cNvSpPr txBox="1"/>
          <p:nvPr/>
        </p:nvSpPr>
        <p:spPr>
          <a:xfrm>
            <a:off x="8580599" y="1636386"/>
            <a:ext cx="73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02D38B2-5668-41E8-A2FD-A195B41A72AE}"/>
              </a:ext>
            </a:extLst>
          </p:cNvPr>
          <p:cNvSpPr txBox="1"/>
          <p:nvPr/>
        </p:nvSpPr>
        <p:spPr>
          <a:xfrm>
            <a:off x="9845268" y="2381843"/>
            <a:ext cx="151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51208C-F136-4D06-9679-CB8B274E8D9F}"/>
              </a:ext>
            </a:extLst>
          </p:cNvPr>
          <p:cNvSpPr txBox="1"/>
          <p:nvPr/>
        </p:nvSpPr>
        <p:spPr>
          <a:xfrm>
            <a:off x="10185056" y="1636386"/>
            <a:ext cx="73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669832" y="3168294"/>
            <a:ext cx="966992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倍、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になったとき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それに伴って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倍、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になっていない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813891" y="619478"/>
            <a:ext cx="1056421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比例になるときの条件を調べてみよう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649828" y="5254199"/>
            <a:ext cx="108856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長さが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 err="1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増えると、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ずつ増えていても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比例しているとはいえない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A6223EA-B062-40D8-8641-351609B1DEAA}"/>
              </a:ext>
            </a:extLst>
          </p:cNvPr>
          <p:cNvSpPr txBox="1"/>
          <p:nvPr/>
        </p:nvSpPr>
        <p:spPr>
          <a:xfrm>
            <a:off x="646552" y="4489493"/>
            <a:ext cx="88715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いつも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長さの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何倍かになっていない</a:t>
            </a:r>
          </a:p>
        </p:txBody>
      </p:sp>
    </p:spTree>
    <p:extLst>
      <p:ext uri="{BB962C8B-B14F-4D97-AF65-F5344CB8AC3E}">
        <p14:creationId xmlns:p14="http://schemas.microsoft.com/office/powerpoint/2010/main" val="25707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3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5011</TotalTime>
  <Words>642</Words>
  <Application>Microsoft Office PowerPoint</Application>
  <PresentationFormat>ワイド画面</PresentationFormat>
  <Paragraphs>160</Paragraphs>
  <Slides>12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Arial</vt:lpstr>
      <vt:lpstr>游ゴシック Light</vt:lpstr>
      <vt:lpstr>UD デジタル 教科書体 NP-B</vt:lpstr>
      <vt:lpstr>游ゴシック</vt:lpstr>
      <vt:lpstr>Office テーマ</vt:lpstr>
      <vt:lpstr>５年生　比例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５年生　比例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伊藤努</cp:lastModifiedBy>
  <cp:revision>309</cp:revision>
  <cp:lastPrinted>2021-05-09T09:42:10Z</cp:lastPrinted>
  <dcterms:created xsi:type="dcterms:W3CDTF">2021-04-05T12:55:03Z</dcterms:created>
  <dcterms:modified xsi:type="dcterms:W3CDTF">2022-05-04T04:05:25Z</dcterms:modified>
</cp:coreProperties>
</file>