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5"/>
  </p:notesMasterIdLst>
  <p:handoutMasterIdLst>
    <p:handoutMasterId r:id="rId76"/>
  </p:handoutMasterIdLst>
  <p:sldIdLst>
    <p:sldId id="256" r:id="rId2"/>
    <p:sldId id="440" r:id="rId3"/>
    <p:sldId id="293" r:id="rId4"/>
    <p:sldId id="265" r:id="rId5"/>
    <p:sldId id="457" r:id="rId6"/>
    <p:sldId id="459" r:id="rId7"/>
    <p:sldId id="460" r:id="rId8"/>
    <p:sldId id="338" r:id="rId9"/>
    <p:sldId id="324" r:id="rId10"/>
    <p:sldId id="294" r:id="rId11"/>
    <p:sldId id="364" r:id="rId12"/>
    <p:sldId id="263" r:id="rId13"/>
    <p:sldId id="285" r:id="rId14"/>
    <p:sldId id="286" r:id="rId15"/>
    <p:sldId id="287" r:id="rId16"/>
    <p:sldId id="288" r:id="rId17"/>
    <p:sldId id="289" r:id="rId18"/>
    <p:sldId id="290" r:id="rId19"/>
    <p:sldId id="465" r:id="rId20"/>
    <p:sldId id="365" r:id="rId21"/>
    <p:sldId id="363" r:id="rId22"/>
    <p:sldId id="443" r:id="rId23"/>
    <p:sldId id="442" r:id="rId24"/>
    <p:sldId id="381" r:id="rId25"/>
    <p:sldId id="264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69" r:id="rId34"/>
    <p:sldId id="335" r:id="rId35"/>
    <p:sldId id="326" r:id="rId36"/>
    <p:sldId id="292" r:id="rId37"/>
    <p:sldId id="469" r:id="rId38"/>
    <p:sldId id="295" r:id="rId39"/>
    <p:sldId id="266" r:id="rId40"/>
    <p:sldId id="300" r:id="rId41"/>
    <p:sldId id="301" r:id="rId42"/>
    <p:sldId id="302" r:id="rId43"/>
    <p:sldId id="303" r:id="rId44"/>
    <p:sldId id="304" r:id="rId45"/>
    <p:sldId id="305" r:id="rId46"/>
    <p:sldId id="320" r:id="rId47"/>
    <p:sldId id="353" r:id="rId48"/>
    <p:sldId id="444" r:id="rId49"/>
    <p:sldId id="267" r:id="rId50"/>
    <p:sldId id="309" r:id="rId51"/>
    <p:sldId id="310" r:id="rId52"/>
    <p:sldId id="319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451" r:id="rId61"/>
    <p:sldId id="375" r:id="rId62"/>
    <p:sldId id="445" r:id="rId63"/>
    <p:sldId id="446" r:id="rId64"/>
    <p:sldId id="447" r:id="rId65"/>
    <p:sldId id="448" r:id="rId66"/>
    <p:sldId id="449" r:id="rId67"/>
    <p:sldId id="470" r:id="rId68"/>
    <p:sldId id="455" r:id="rId69"/>
    <p:sldId id="456" r:id="rId70"/>
    <p:sldId id="462" r:id="rId71"/>
    <p:sldId id="463" r:id="rId72"/>
    <p:sldId id="464" r:id="rId73"/>
    <p:sldId id="376" r:id="rId74"/>
  </p:sldIdLst>
  <p:sldSz cx="9144000" cy="6858000" type="screen4x3"/>
  <p:notesSz cx="6858000" cy="9144000"/>
  <p:embeddedFontLst>
    <p:embeddedFont>
      <p:font typeface="UD デジタル 教科書体 NP-B" panose="02020700000000000000" pitchFamily="18" charset="-128"/>
      <p:bold r:id="rId77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6600"/>
    <a:srgbClr val="CCFFCC"/>
    <a:srgbClr val="FFCCFF"/>
    <a:srgbClr val="FF66FF"/>
    <a:srgbClr val="FFCC66"/>
    <a:srgbClr val="FFFF9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2" autoAdjust="0"/>
    <p:restoredTop sz="91181" autoAdjust="0"/>
  </p:normalViewPr>
  <p:slideViewPr>
    <p:cSldViewPr>
      <p:cViewPr varScale="1">
        <p:scale>
          <a:sx n="55" d="100"/>
          <a:sy n="55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824" y="-78"/>
      </p:cViewPr>
      <p:guideLst>
        <p:guide orient="horz" pos="2880"/>
        <p:guide pos="2160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font" Target="fonts/font1.fntdata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>
            <a:extLst>
              <a:ext uri="{FF2B5EF4-FFF2-40B4-BE49-F238E27FC236}">
                <a16:creationId xmlns:a16="http://schemas.microsoft.com/office/drawing/2014/main" id="{DCB4FBD4-9485-4376-AF83-ED421135519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2A407CD9-C163-443B-9EC5-AA5FCB205E6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9988" name="Rectangle 4">
            <a:extLst>
              <a:ext uri="{FF2B5EF4-FFF2-40B4-BE49-F238E27FC236}">
                <a16:creationId xmlns:a16="http://schemas.microsoft.com/office/drawing/2014/main" id="{6481A01B-2549-4A9F-8B7A-14E96D0EFA2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9989" name="Rectangle 5">
            <a:extLst>
              <a:ext uri="{FF2B5EF4-FFF2-40B4-BE49-F238E27FC236}">
                <a16:creationId xmlns:a16="http://schemas.microsoft.com/office/drawing/2014/main" id="{69147C51-ED68-4945-8CEC-7C8EE9F704D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DB19900-788F-4797-91EA-DF70394BF0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2A8C1C1F-CBDC-41AD-B4FA-3C00B531F9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81785BA3-E6EF-435D-9D02-3F58C205218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910FB9F-DA08-4A70-ABC7-23A5F24E550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D647B991-3F96-4F75-A0DE-EE33D51ED2D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192911ED-EC08-45C0-A599-4B29F6A6CC9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806D60FD-DF6E-4204-8B4A-3A65F3A340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EF19255-D752-424C-8ADE-CB56736E40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C5CA44F-7459-4952-BB77-E998A82959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658A03B0-362E-460C-A1EA-1375BFD9DEB1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EF826442-2C6F-4A9F-9F61-57E55EB42B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7D91C2E-2C8D-4534-93B7-F18B2A471E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ja-JP" altLang="en-US"/>
              <a:t>面積といって考えつくものは？</a:t>
            </a:r>
          </a:p>
          <a:p>
            <a:pPr eaLnBrk="1" hangingPunct="1"/>
            <a:r>
              <a:rPr lang="ja-JP" altLang="en-US"/>
              <a:t>土地の面積は広さだけでなく、昔は米がどれくらい収穫できるかを単位として表していました。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F19255-D752-424C-8ADE-CB56736E40E8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7135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002AB714-35CF-4564-AFBA-F684710316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1E9DD27D-1B4A-417D-8BAA-A00F7DCFD6A4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BBF0DDAA-3857-4B85-9954-4C4DB26338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5098D3F3-AC67-4156-8F61-F6FA248AF6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ja-JP" altLang="en-US"/>
              <a:t>まず、直角三角形から考えましょう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F19255-D752-424C-8ADE-CB56736E40E8}" type="slidenum">
              <a:rPr lang="en-US" altLang="ja-JP" smtClean="0"/>
              <a:pPr>
                <a:defRPr/>
              </a:pPr>
              <a:t>19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0627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F19255-D752-424C-8ADE-CB56736E40E8}" type="slidenum">
              <a:rPr lang="en-US" altLang="ja-JP" smtClean="0"/>
              <a:pPr>
                <a:defRPr/>
              </a:pPr>
              <a:t>23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6281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B74F65B3-BACD-413A-BCA8-E3BC50641D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4220EE06-A038-4B01-B93D-5F1E13F53E17}" type="slidenum">
              <a:rPr lang="en-US" altLang="ja-JP" smtClean="0"/>
              <a:pPr/>
              <a:t>36</a:t>
            </a:fld>
            <a:endParaRPr lang="en-US" altLang="ja-JP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EEE81DD4-C3BC-459E-8F96-C822D95AB8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57D2A5D9-06E4-453B-9C24-35B02654EC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ja-JP" altLang="en-US"/>
              <a:t>底辺と高さはいくつと考えればいいですか？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B74F65B3-BACD-413A-BCA8-E3BC50641D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4220EE06-A038-4B01-B93D-5F1E13F53E17}" type="slidenum">
              <a:rPr lang="en-US" altLang="ja-JP" smtClean="0"/>
              <a:pPr/>
              <a:t>37</a:t>
            </a:fld>
            <a:endParaRPr lang="en-US" altLang="ja-JP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EEE81DD4-C3BC-459E-8F96-C822D95AB8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57D2A5D9-06E4-453B-9C24-35B02654EC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ja-JP" altLang="en-US"/>
              <a:t>底辺と高さはいくつと考えればいいですか？</a:t>
            </a:r>
          </a:p>
        </p:txBody>
      </p:sp>
    </p:spTree>
    <p:extLst>
      <p:ext uri="{BB962C8B-B14F-4D97-AF65-F5344CB8AC3E}">
        <p14:creationId xmlns:p14="http://schemas.microsoft.com/office/powerpoint/2010/main" val="410369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536D9D-0CA3-48E1-928E-B8459A3944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408605-D873-435C-8F69-861C72154D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E74AAD-77C5-45A6-83C2-5EBA48B87D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7299C-B4DB-44F4-A34B-D92F03C5DF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4682456"/>
      </p:ext>
    </p:extLst>
  </p:cSld>
  <p:clrMapOvr>
    <a:masterClrMapping/>
  </p:clrMapOvr>
  <p:transition spd="slow"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9F0812-D5DE-40BD-BB32-00045B1FC7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CE58AA-2D96-4111-B3BE-ECE16FF865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3BDE91-E5D7-4707-B2BB-E5A55A58DD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D55BA-D2E7-4324-867B-ED602104D0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5315330"/>
      </p:ext>
    </p:extLst>
  </p:cSld>
  <p:clrMapOvr>
    <a:masterClrMapping/>
  </p:clrMapOvr>
  <p:transition spd="slow"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4BB2D1-D66B-4950-A655-8F404FCDEF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CBCB2E-AF7B-41AB-B1EC-6F2462C7D6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660F2A-B080-4B2C-8CB0-4AC5798C46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69F24-1D9A-4541-9943-FB687B6826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4328073"/>
      </p:ext>
    </p:extLst>
  </p:cSld>
  <p:clrMapOvr>
    <a:masterClrMapping/>
  </p:clrMapOvr>
  <p:transition spd="slow"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26A15D-ECF9-4883-B20C-912761E277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6046F5-6539-40E3-B4A3-7763FCF8F0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1FC367C-2F8C-48D5-B1FE-A652FD62C5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AB829-1F55-4933-80C6-81E89D61ED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3110548"/>
      </p:ext>
    </p:extLst>
  </p:cSld>
  <p:clrMapOvr>
    <a:masterClrMapping/>
  </p:clrMapOvr>
  <p:transition spd="slow" advTm="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41CAD0-2811-4B61-8B3F-DB33ACBD96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71E90B-A631-419D-9670-36F09A70B3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53E852-F995-4BE8-A4C7-2B5C8406CE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73861-C927-4B90-BBA8-22DB137DDE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17497"/>
      </p:ext>
    </p:extLst>
  </p:cSld>
  <p:clrMapOvr>
    <a:masterClrMapping/>
  </p:clrMapOvr>
  <p:transition spd="slow"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8618D-4D5C-4696-9AA4-3887C5ABF6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4C9BCF-A6B2-4CD1-9DE9-AD228854E9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AA8D54-FA34-4A56-A8F0-CCE86032BC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A1845-ADBC-4191-B9B7-6C1433EC4D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9870983"/>
      </p:ext>
    </p:extLst>
  </p:cSld>
  <p:clrMapOvr>
    <a:masterClrMapping/>
  </p:clrMapOvr>
  <p:transition spd="slow"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7860430-4072-4AC6-B723-9075CF9553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CF6FC97-61A6-47CD-BB07-85ED44DEBC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BFAC568-B14E-4886-90C0-39605F4EF2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C6158-89AF-4CF8-A90A-8319810770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7600589"/>
      </p:ext>
    </p:extLst>
  </p:cSld>
  <p:clrMapOvr>
    <a:masterClrMapping/>
  </p:clrMapOvr>
  <p:transition spd="slow"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95E4C0A-B0D1-46BB-917E-0AED613C15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DD4B7A3-2218-4D30-AFCE-D055526193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285A56-0885-4BB0-998C-118C3B98AE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48D85-14D6-4E92-A29B-567753DC28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4610466"/>
      </p:ext>
    </p:extLst>
  </p:cSld>
  <p:clrMapOvr>
    <a:masterClrMapping/>
  </p:clrMapOvr>
  <p:transition spd="slow"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19ED35E-50B6-4532-BEC2-332BBDA465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0955D1C-F0BA-4F50-9AF8-7C57B21C3D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2EC41FF-9BB9-4FB8-9CC6-07C503CBD4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F0B94-468F-445C-8E22-C56400E4A5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6832003"/>
      </p:ext>
    </p:extLst>
  </p:cSld>
  <p:clrMapOvr>
    <a:masterClrMapping/>
  </p:clrMapOvr>
  <p:transition spd="slow"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F79CF6-0CEE-419F-A328-0FA6ABA9CC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04D204-D730-49E9-A429-E128110A0D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D089D5-0417-43E3-A1C6-3B06514001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E0558-5EE7-4ADC-9FCE-550747F48D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1826615"/>
      </p:ext>
    </p:extLst>
  </p:cSld>
  <p:clrMapOvr>
    <a:masterClrMapping/>
  </p:clrMapOvr>
  <p:transition spd="slow"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DB0E26-950B-4438-BAEE-5A9B91DCA7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AE5378-62A6-4FB4-811B-64CA1522C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20C301-BAD6-4CA2-B9EE-61B1EC958B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0F163-6FCB-4DDE-B227-C1001851E8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6515055"/>
      </p:ext>
    </p:extLst>
  </p:cSld>
  <p:clrMapOvr>
    <a:masterClrMapping/>
  </p:clrMapOvr>
  <p:transition spd="slow" advTm="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0491F7-3DAD-48D4-812F-5DCBEC3628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BEC6238-5454-4736-85D1-839E3C4A0C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D3A85D6-F6E8-4389-B753-01CC3953290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1844E28-7600-4CA9-8AF4-188DD0D528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42B8834-EAB7-471E-A8B5-29AFBA314D4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C782DD46-C0EC-4D6E-B132-1D8454E1D0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1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497ABF7-F840-4925-8DEB-4B0E6E86781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1587818"/>
            <a:ext cx="7772400" cy="1470025"/>
          </a:xfrm>
        </p:spPr>
        <p:txBody>
          <a:bodyPr anchor="ctr"/>
          <a:lstStyle/>
          <a:p>
            <a:pPr eaLnBrk="1" hangingPunct="1"/>
            <a:r>
              <a:rPr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面積ってな～に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F3D81B3D-51C5-49AC-A99A-C106F7821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3211989"/>
            <a:ext cx="7560944" cy="2594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長方形や三角形の</a:t>
            </a:r>
            <a:endParaRPr lang="en-US" altLang="ja-JP" sz="40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面積の求め方をもとにして</a:t>
            </a:r>
            <a:endParaRPr lang="en-US" altLang="ja-JP" sz="40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40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他の形の面積を考えていきます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DCDC0331-BCA4-45C6-A694-12B13E9C9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05" y="4509135"/>
            <a:ext cx="813244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40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</p:cSld>
  <p:clrMapOvr>
    <a:masterClrMapping/>
  </p:clrMapOvr>
  <p:transition spd="slow" advTm="1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6">
            <a:extLst>
              <a:ext uri="{FF2B5EF4-FFF2-40B4-BE49-F238E27FC236}">
                <a16:creationId xmlns:a16="http://schemas.microsoft.com/office/drawing/2014/main" id="{BBD0F31C-FF42-47DC-87DF-01FD8329914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71550" y="1268413"/>
            <a:ext cx="2159000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2227" name="AutoShape 7">
            <a:extLst>
              <a:ext uri="{FF2B5EF4-FFF2-40B4-BE49-F238E27FC236}">
                <a16:creationId xmlns:a16="http://schemas.microsoft.com/office/drawing/2014/main" id="{A9053314-E2C5-4788-B801-EE81CB8C9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1268413"/>
            <a:ext cx="5400675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2228" name="Text Box 5">
            <a:extLst>
              <a:ext uri="{FF2B5EF4-FFF2-40B4-BE49-F238E27FC236}">
                <a16:creationId xmlns:a16="http://schemas.microsoft.com/office/drawing/2014/main" id="{80E79A08-360F-492F-94AD-22BA3BFF0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088" y="2360613"/>
            <a:ext cx="628015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三角形の面積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の考え方</a:t>
            </a:r>
          </a:p>
        </p:txBody>
      </p:sp>
    </p:spTree>
  </p:cSld>
  <p:clrMapOvr>
    <a:masterClrMapping/>
  </p:clrMapOvr>
  <p:transition spd="slow" advTm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5">
            <a:extLst>
              <a:ext uri="{FF2B5EF4-FFF2-40B4-BE49-F238E27FC236}">
                <a16:creationId xmlns:a16="http://schemas.microsoft.com/office/drawing/2014/main" id="{0E78196C-86D2-4369-A1FD-446B9D37D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1268413"/>
            <a:ext cx="6840538" cy="4321175"/>
          </a:xfrm>
          <a:prstGeom prst="rtTriangle">
            <a:avLst/>
          </a:prstGeom>
          <a:solidFill>
            <a:schemeClr val="accent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3251" name="Text Box 4">
            <a:extLst>
              <a:ext uri="{FF2B5EF4-FFF2-40B4-BE49-F238E27FC236}">
                <a16:creationId xmlns:a16="http://schemas.microsoft.com/office/drawing/2014/main" id="{7B27C638-0563-4FF1-A41B-A46047B86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6075" y="3084513"/>
            <a:ext cx="5264150" cy="2554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まずは</a:t>
            </a:r>
            <a:endParaRPr lang="en-US" altLang="ja-JP" sz="8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直角三角形</a:t>
            </a:r>
          </a:p>
        </p:txBody>
      </p:sp>
      <p:pic>
        <p:nvPicPr>
          <p:cNvPr id="53252" name="Picture 6" descr="61">
            <a:extLst>
              <a:ext uri="{FF2B5EF4-FFF2-40B4-BE49-F238E27FC236}">
                <a16:creationId xmlns:a16="http://schemas.microsoft.com/office/drawing/2014/main" id="{818A4534-8E8B-4108-A066-E487E7566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908050"/>
            <a:ext cx="1905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Line 2">
            <a:extLst>
              <a:ext uri="{FF2B5EF4-FFF2-40B4-BE49-F238E27FC236}">
                <a16:creationId xmlns:a16="http://schemas.microsoft.com/office/drawing/2014/main" id="{08C13B1C-695F-4B4D-9A7D-E8148F1D9EF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299" name="Line 3">
            <a:extLst>
              <a:ext uri="{FF2B5EF4-FFF2-40B4-BE49-F238E27FC236}">
                <a16:creationId xmlns:a16="http://schemas.microsoft.com/office/drawing/2014/main" id="{2BE2DFDA-6BCD-482E-8751-D7E66757DD6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300" name="Line 4">
            <a:extLst>
              <a:ext uri="{FF2B5EF4-FFF2-40B4-BE49-F238E27FC236}">
                <a16:creationId xmlns:a16="http://schemas.microsoft.com/office/drawing/2014/main" id="{CFDA77B2-57A5-4A5F-B6F0-B69840C2C46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301" name="Line 5">
            <a:extLst>
              <a:ext uri="{FF2B5EF4-FFF2-40B4-BE49-F238E27FC236}">
                <a16:creationId xmlns:a16="http://schemas.microsoft.com/office/drawing/2014/main" id="{307884E8-160D-4392-8C60-4A6D8AE1D53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302" name="Line 6">
            <a:extLst>
              <a:ext uri="{FF2B5EF4-FFF2-40B4-BE49-F238E27FC236}">
                <a16:creationId xmlns:a16="http://schemas.microsoft.com/office/drawing/2014/main" id="{BA140D24-764E-4B0C-861A-4BB855617DA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303" name="Line 7">
            <a:extLst>
              <a:ext uri="{FF2B5EF4-FFF2-40B4-BE49-F238E27FC236}">
                <a16:creationId xmlns:a16="http://schemas.microsoft.com/office/drawing/2014/main" id="{1F24E032-89CB-4D4C-927F-3CC5404F6B7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304" name="Line 8">
            <a:extLst>
              <a:ext uri="{FF2B5EF4-FFF2-40B4-BE49-F238E27FC236}">
                <a16:creationId xmlns:a16="http://schemas.microsoft.com/office/drawing/2014/main" id="{1822A0EB-25C8-4EFA-BFA0-39C0128F92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305" name="Line 9">
            <a:extLst>
              <a:ext uri="{FF2B5EF4-FFF2-40B4-BE49-F238E27FC236}">
                <a16:creationId xmlns:a16="http://schemas.microsoft.com/office/drawing/2014/main" id="{784EFD4F-D498-4CC4-89C2-E2487AFA44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306" name="Line 10">
            <a:extLst>
              <a:ext uri="{FF2B5EF4-FFF2-40B4-BE49-F238E27FC236}">
                <a16:creationId xmlns:a16="http://schemas.microsoft.com/office/drawing/2014/main" id="{BE831438-0097-4F7D-A014-462418C2FA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307" name="Line 11">
            <a:extLst>
              <a:ext uri="{FF2B5EF4-FFF2-40B4-BE49-F238E27FC236}">
                <a16:creationId xmlns:a16="http://schemas.microsoft.com/office/drawing/2014/main" id="{12C6FB59-F8BC-4EC5-9892-86842C3B699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308" name="Line 12">
            <a:extLst>
              <a:ext uri="{FF2B5EF4-FFF2-40B4-BE49-F238E27FC236}">
                <a16:creationId xmlns:a16="http://schemas.microsoft.com/office/drawing/2014/main" id="{756CC535-20EF-4422-810A-8DF71DCA8D29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5309" name="AutoShape 13">
            <a:extLst>
              <a:ext uri="{FF2B5EF4-FFF2-40B4-BE49-F238E27FC236}">
                <a16:creationId xmlns:a16="http://schemas.microsoft.com/office/drawing/2014/main" id="{FA964EA3-5678-49A4-8F3C-340697C83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4" name="Text Box 2">
            <a:extLst>
              <a:ext uri="{FF2B5EF4-FFF2-40B4-BE49-F238E27FC236}">
                <a16:creationId xmlns:a16="http://schemas.microsoft.com/office/drawing/2014/main" id="{CDDAB572-AD98-60B0-D302-844D4F0F2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9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長方形の面積は求められるから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Line 2">
            <a:extLst>
              <a:ext uri="{FF2B5EF4-FFF2-40B4-BE49-F238E27FC236}">
                <a16:creationId xmlns:a16="http://schemas.microsoft.com/office/drawing/2014/main" id="{B3329EB2-90A7-42F4-AF1F-B5DB4FF49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23" name="Line 3">
            <a:extLst>
              <a:ext uri="{FF2B5EF4-FFF2-40B4-BE49-F238E27FC236}">
                <a16:creationId xmlns:a16="http://schemas.microsoft.com/office/drawing/2014/main" id="{59089407-5E43-456F-81A0-9E71EBCB8D6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24" name="Line 4">
            <a:extLst>
              <a:ext uri="{FF2B5EF4-FFF2-40B4-BE49-F238E27FC236}">
                <a16:creationId xmlns:a16="http://schemas.microsoft.com/office/drawing/2014/main" id="{6997B280-ACC3-4C75-8C0B-7B30609C43C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25" name="Line 5">
            <a:extLst>
              <a:ext uri="{FF2B5EF4-FFF2-40B4-BE49-F238E27FC236}">
                <a16:creationId xmlns:a16="http://schemas.microsoft.com/office/drawing/2014/main" id="{2723E110-5294-493F-8C2A-71B978C92DB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26" name="Line 6">
            <a:extLst>
              <a:ext uri="{FF2B5EF4-FFF2-40B4-BE49-F238E27FC236}">
                <a16:creationId xmlns:a16="http://schemas.microsoft.com/office/drawing/2014/main" id="{8F7E8D91-1B97-4C35-B976-20EB67438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27" name="Line 7">
            <a:extLst>
              <a:ext uri="{FF2B5EF4-FFF2-40B4-BE49-F238E27FC236}">
                <a16:creationId xmlns:a16="http://schemas.microsoft.com/office/drawing/2014/main" id="{17503DF2-7CFA-49E7-ACF1-A7DCB3260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28" name="Line 8">
            <a:extLst>
              <a:ext uri="{FF2B5EF4-FFF2-40B4-BE49-F238E27FC236}">
                <a16:creationId xmlns:a16="http://schemas.microsoft.com/office/drawing/2014/main" id="{9532B122-BF98-4A26-9A2F-BB6DBEB8B0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29" name="Line 9">
            <a:extLst>
              <a:ext uri="{FF2B5EF4-FFF2-40B4-BE49-F238E27FC236}">
                <a16:creationId xmlns:a16="http://schemas.microsoft.com/office/drawing/2014/main" id="{2D8F7ED5-D8F9-4B7D-A7FA-9650FEDE7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30" name="Line 10">
            <a:extLst>
              <a:ext uri="{FF2B5EF4-FFF2-40B4-BE49-F238E27FC236}">
                <a16:creationId xmlns:a16="http://schemas.microsoft.com/office/drawing/2014/main" id="{C14240E3-A370-4C2A-872B-48951D020E6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31" name="Line 11">
            <a:extLst>
              <a:ext uri="{FF2B5EF4-FFF2-40B4-BE49-F238E27FC236}">
                <a16:creationId xmlns:a16="http://schemas.microsoft.com/office/drawing/2014/main" id="{CC06B832-EBDB-405A-B8E6-3DFEAD2867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32" name="Line 12">
            <a:extLst>
              <a:ext uri="{FF2B5EF4-FFF2-40B4-BE49-F238E27FC236}">
                <a16:creationId xmlns:a16="http://schemas.microsoft.com/office/drawing/2014/main" id="{E214EC13-7850-450D-8923-FF2ECCD74F9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33" name="AutoShape 13">
            <a:extLst>
              <a:ext uri="{FF2B5EF4-FFF2-40B4-BE49-F238E27FC236}">
                <a16:creationId xmlns:a16="http://schemas.microsoft.com/office/drawing/2014/main" id="{3998AE29-369F-43E2-AEBD-65DD0E750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6334" name="AutoShape 14">
            <a:extLst>
              <a:ext uri="{FF2B5EF4-FFF2-40B4-BE49-F238E27FC236}">
                <a16:creationId xmlns:a16="http://schemas.microsoft.com/office/drawing/2014/main" id="{CE4E1498-00EB-42E1-93EB-EA52B7259816}"/>
              </a:ext>
            </a:extLst>
          </p:cNvPr>
          <p:cNvSpPr>
            <a:spLocks noChangeArrowheads="1"/>
          </p:cNvSpPr>
          <p:nvPr/>
        </p:nvSpPr>
        <p:spPr bwMode="auto">
          <a:xfrm rot="2167256"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</p:spTree>
  </p:cSld>
  <p:clrMapOvr>
    <a:masterClrMapping/>
  </p:clrMapOvr>
  <p:transition spd="slow" advTm="1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Line 2">
            <a:extLst>
              <a:ext uri="{FF2B5EF4-FFF2-40B4-BE49-F238E27FC236}">
                <a16:creationId xmlns:a16="http://schemas.microsoft.com/office/drawing/2014/main" id="{3F0DA018-0A22-4FD1-A3FB-A128086EF15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347" name="Line 3">
            <a:extLst>
              <a:ext uri="{FF2B5EF4-FFF2-40B4-BE49-F238E27FC236}">
                <a16:creationId xmlns:a16="http://schemas.microsoft.com/office/drawing/2014/main" id="{2C7C4DA8-DD58-405F-A015-FA592D8D810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348" name="Line 4">
            <a:extLst>
              <a:ext uri="{FF2B5EF4-FFF2-40B4-BE49-F238E27FC236}">
                <a16:creationId xmlns:a16="http://schemas.microsoft.com/office/drawing/2014/main" id="{4C069FCA-516D-4D44-98B7-DCF8B09787C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349" name="Line 5">
            <a:extLst>
              <a:ext uri="{FF2B5EF4-FFF2-40B4-BE49-F238E27FC236}">
                <a16:creationId xmlns:a16="http://schemas.microsoft.com/office/drawing/2014/main" id="{21AFB7E4-CF30-4A07-9F96-9BCCBEAC116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350" name="Line 6">
            <a:extLst>
              <a:ext uri="{FF2B5EF4-FFF2-40B4-BE49-F238E27FC236}">
                <a16:creationId xmlns:a16="http://schemas.microsoft.com/office/drawing/2014/main" id="{48B34344-77EC-46A5-B635-EDC5A31E19C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351" name="Line 7">
            <a:extLst>
              <a:ext uri="{FF2B5EF4-FFF2-40B4-BE49-F238E27FC236}">
                <a16:creationId xmlns:a16="http://schemas.microsoft.com/office/drawing/2014/main" id="{BCE7EDAB-E53D-4FEC-B0DB-E033F8A3DCC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352" name="Line 8">
            <a:extLst>
              <a:ext uri="{FF2B5EF4-FFF2-40B4-BE49-F238E27FC236}">
                <a16:creationId xmlns:a16="http://schemas.microsoft.com/office/drawing/2014/main" id="{677D9BC2-52D1-4852-A548-8A010349D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353" name="Line 9">
            <a:extLst>
              <a:ext uri="{FF2B5EF4-FFF2-40B4-BE49-F238E27FC236}">
                <a16:creationId xmlns:a16="http://schemas.microsoft.com/office/drawing/2014/main" id="{2E5D30B5-C1F7-44C7-913E-32C39E08E4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354" name="Line 10">
            <a:extLst>
              <a:ext uri="{FF2B5EF4-FFF2-40B4-BE49-F238E27FC236}">
                <a16:creationId xmlns:a16="http://schemas.microsoft.com/office/drawing/2014/main" id="{CA97A173-2E46-4CE9-8790-6CCD48607B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355" name="Line 11">
            <a:extLst>
              <a:ext uri="{FF2B5EF4-FFF2-40B4-BE49-F238E27FC236}">
                <a16:creationId xmlns:a16="http://schemas.microsoft.com/office/drawing/2014/main" id="{349E4A2C-A605-484F-85E2-280BEE15568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356" name="Line 12">
            <a:extLst>
              <a:ext uri="{FF2B5EF4-FFF2-40B4-BE49-F238E27FC236}">
                <a16:creationId xmlns:a16="http://schemas.microsoft.com/office/drawing/2014/main" id="{5FD7D94A-AF63-480D-A8E2-C54F65200E96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7357" name="AutoShape 13">
            <a:extLst>
              <a:ext uri="{FF2B5EF4-FFF2-40B4-BE49-F238E27FC236}">
                <a16:creationId xmlns:a16="http://schemas.microsoft.com/office/drawing/2014/main" id="{FA60D226-607E-4AEB-9A94-C08B04FAE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7358" name="AutoShape 14">
            <a:extLst>
              <a:ext uri="{FF2B5EF4-FFF2-40B4-BE49-F238E27FC236}">
                <a16:creationId xmlns:a16="http://schemas.microsoft.com/office/drawing/2014/main" id="{5D84CCB7-8369-46A7-BC52-8CB91085EECB}"/>
              </a:ext>
            </a:extLst>
          </p:cNvPr>
          <p:cNvSpPr>
            <a:spLocks noChangeArrowheads="1"/>
          </p:cNvSpPr>
          <p:nvPr/>
        </p:nvSpPr>
        <p:spPr bwMode="auto">
          <a:xfrm rot="3600000"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</p:spTree>
  </p:cSld>
  <p:clrMapOvr>
    <a:masterClrMapping/>
  </p:clrMapOvr>
  <p:transition spd="slow" advTm="1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Line 2">
            <a:extLst>
              <a:ext uri="{FF2B5EF4-FFF2-40B4-BE49-F238E27FC236}">
                <a16:creationId xmlns:a16="http://schemas.microsoft.com/office/drawing/2014/main" id="{B6F4513D-BC15-4E3C-A52B-9B0554A99C4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371" name="Line 3">
            <a:extLst>
              <a:ext uri="{FF2B5EF4-FFF2-40B4-BE49-F238E27FC236}">
                <a16:creationId xmlns:a16="http://schemas.microsoft.com/office/drawing/2014/main" id="{42D5FA87-0D5C-4946-9D51-F22530D4592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372" name="Line 4">
            <a:extLst>
              <a:ext uri="{FF2B5EF4-FFF2-40B4-BE49-F238E27FC236}">
                <a16:creationId xmlns:a16="http://schemas.microsoft.com/office/drawing/2014/main" id="{B13EE646-C5C5-4CB9-BC7A-3732165482C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373" name="Line 5">
            <a:extLst>
              <a:ext uri="{FF2B5EF4-FFF2-40B4-BE49-F238E27FC236}">
                <a16:creationId xmlns:a16="http://schemas.microsoft.com/office/drawing/2014/main" id="{32B84FB0-475B-49FF-A384-A92CC5097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374" name="Line 6">
            <a:extLst>
              <a:ext uri="{FF2B5EF4-FFF2-40B4-BE49-F238E27FC236}">
                <a16:creationId xmlns:a16="http://schemas.microsoft.com/office/drawing/2014/main" id="{57E02E37-DC38-4CE9-B9F4-F8F6B4247CA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375" name="Line 7">
            <a:extLst>
              <a:ext uri="{FF2B5EF4-FFF2-40B4-BE49-F238E27FC236}">
                <a16:creationId xmlns:a16="http://schemas.microsoft.com/office/drawing/2014/main" id="{99F69DA2-D6DA-40A6-A073-7CF4997B814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376" name="Line 8">
            <a:extLst>
              <a:ext uri="{FF2B5EF4-FFF2-40B4-BE49-F238E27FC236}">
                <a16:creationId xmlns:a16="http://schemas.microsoft.com/office/drawing/2014/main" id="{34FD472E-2827-4DC0-9FBA-4C8547437F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377" name="Line 9">
            <a:extLst>
              <a:ext uri="{FF2B5EF4-FFF2-40B4-BE49-F238E27FC236}">
                <a16:creationId xmlns:a16="http://schemas.microsoft.com/office/drawing/2014/main" id="{948E6DD8-CCAA-4E6E-81EA-89AA720B8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378" name="Line 10">
            <a:extLst>
              <a:ext uri="{FF2B5EF4-FFF2-40B4-BE49-F238E27FC236}">
                <a16:creationId xmlns:a16="http://schemas.microsoft.com/office/drawing/2014/main" id="{330B4E5B-1BAC-4271-AAF4-EBD64F604C4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379" name="Line 11">
            <a:extLst>
              <a:ext uri="{FF2B5EF4-FFF2-40B4-BE49-F238E27FC236}">
                <a16:creationId xmlns:a16="http://schemas.microsoft.com/office/drawing/2014/main" id="{42B22DBA-7F62-44D6-9645-144FC66C713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380" name="Line 12">
            <a:extLst>
              <a:ext uri="{FF2B5EF4-FFF2-40B4-BE49-F238E27FC236}">
                <a16:creationId xmlns:a16="http://schemas.microsoft.com/office/drawing/2014/main" id="{BEAE896D-ABB3-460C-9104-D567800F3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8381" name="AutoShape 13">
            <a:extLst>
              <a:ext uri="{FF2B5EF4-FFF2-40B4-BE49-F238E27FC236}">
                <a16:creationId xmlns:a16="http://schemas.microsoft.com/office/drawing/2014/main" id="{A1601A9F-A590-46B9-9400-AC15B17D1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8382" name="AutoShape 14">
            <a:extLst>
              <a:ext uri="{FF2B5EF4-FFF2-40B4-BE49-F238E27FC236}">
                <a16:creationId xmlns:a16="http://schemas.microsoft.com/office/drawing/2014/main" id="{04831E8D-35E2-485D-BE7C-A861923F04D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</p:spTree>
  </p:cSld>
  <p:clrMapOvr>
    <a:masterClrMapping/>
  </p:clrMapOvr>
  <p:transition spd="slow" advTm="1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Line 2">
            <a:extLst>
              <a:ext uri="{FF2B5EF4-FFF2-40B4-BE49-F238E27FC236}">
                <a16:creationId xmlns:a16="http://schemas.microsoft.com/office/drawing/2014/main" id="{9D376C4E-7FE0-4A22-AACF-FEAFABD0C1A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395" name="Line 3">
            <a:extLst>
              <a:ext uri="{FF2B5EF4-FFF2-40B4-BE49-F238E27FC236}">
                <a16:creationId xmlns:a16="http://schemas.microsoft.com/office/drawing/2014/main" id="{2EA74816-CAC9-4908-86C7-9EAE3D7D50D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396" name="Line 4">
            <a:extLst>
              <a:ext uri="{FF2B5EF4-FFF2-40B4-BE49-F238E27FC236}">
                <a16:creationId xmlns:a16="http://schemas.microsoft.com/office/drawing/2014/main" id="{603FA7B3-D45C-47E4-8B70-E8CE7AC09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397" name="Line 5">
            <a:extLst>
              <a:ext uri="{FF2B5EF4-FFF2-40B4-BE49-F238E27FC236}">
                <a16:creationId xmlns:a16="http://schemas.microsoft.com/office/drawing/2014/main" id="{AB69A18E-59C4-4C4E-8804-7A5EFC72950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398" name="Line 6">
            <a:extLst>
              <a:ext uri="{FF2B5EF4-FFF2-40B4-BE49-F238E27FC236}">
                <a16:creationId xmlns:a16="http://schemas.microsoft.com/office/drawing/2014/main" id="{11B51C77-17C5-4CA2-80DE-2C8FDECC32C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399" name="Line 7">
            <a:extLst>
              <a:ext uri="{FF2B5EF4-FFF2-40B4-BE49-F238E27FC236}">
                <a16:creationId xmlns:a16="http://schemas.microsoft.com/office/drawing/2014/main" id="{8460376F-D9A6-4075-B79B-C256D212887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400" name="Line 8">
            <a:extLst>
              <a:ext uri="{FF2B5EF4-FFF2-40B4-BE49-F238E27FC236}">
                <a16:creationId xmlns:a16="http://schemas.microsoft.com/office/drawing/2014/main" id="{8F5A6313-FBEF-4CC9-AE1F-BFDBB04FB7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401" name="Line 9">
            <a:extLst>
              <a:ext uri="{FF2B5EF4-FFF2-40B4-BE49-F238E27FC236}">
                <a16:creationId xmlns:a16="http://schemas.microsoft.com/office/drawing/2014/main" id="{427CFD7A-B4AE-40AC-989C-B17D5481F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402" name="Line 10">
            <a:extLst>
              <a:ext uri="{FF2B5EF4-FFF2-40B4-BE49-F238E27FC236}">
                <a16:creationId xmlns:a16="http://schemas.microsoft.com/office/drawing/2014/main" id="{1DE116F0-5357-47E2-A7D5-A88D4E75C7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403" name="Line 11">
            <a:extLst>
              <a:ext uri="{FF2B5EF4-FFF2-40B4-BE49-F238E27FC236}">
                <a16:creationId xmlns:a16="http://schemas.microsoft.com/office/drawing/2014/main" id="{EC1A7D98-C894-4B60-B110-58EFA0525B6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404" name="Line 12">
            <a:extLst>
              <a:ext uri="{FF2B5EF4-FFF2-40B4-BE49-F238E27FC236}">
                <a16:creationId xmlns:a16="http://schemas.microsoft.com/office/drawing/2014/main" id="{5FD05E46-6DD4-42F5-89D6-F627FABAE4A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405" name="AutoShape 13">
            <a:extLst>
              <a:ext uri="{FF2B5EF4-FFF2-40B4-BE49-F238E27FC236}">
                <a16:creationId xmlns:a16="http://schemas.microsoft.com/office/drawing/2014/main" id="{0F2604CA-BFA6-4F3E-B68B-449F5D13B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9406" name="AutoShape 14">
            <a:extLst>
              <a:ext uri="{FF2B5EF4-FFF2-40B4-BE49-F238E27FC236}">
                <a16:creationId xmlns:a16="http://schemas.microsoft.com/office/drawing/2014/main" id="{2508CBEC-0AA5-4C41-9C2E-622D76012E95}"/>
              </a:ext>
            </a:extLst>
          </p:cNvPr>
          <p:cNvSpPr>
            <a:spLocks noChangeArrowheads="1"/>
          </p:cNvSpPr>
          <p:nvPr/>
        </p:nvSpPr>
        <p:spPr bwMode="auto">
          <a:xfrm rot="7200000"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</p:spTree>
  </p:cSld>
  <p:clrMapOvr>
    <a:masterClrMapping/>
  </p:clrMapOvr>
  <p:transition spd="slow" advTm="1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Line 2">
            <a:extLst>
              <a:ext uri="{FF2B5EF4-FFF2-40B4-BE49-F238E27FC236}">
                <a16:creationId xmlns:a16="http://schemas.microsoft.com/office/drawing/2014/main" id="{0624CB91-22C4-4F68-93B5-BF010849225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19" name="Line 3">
            <a:extLst>
              <a:ext uri="{FF2B5EF4-FFF2-40B4-BE49-F238E27FC236}">
                <a16:creationId xmlns:a16="http://schemas.microsoft.com/office/drawing/2014/main" id="{67BAAE9F-717F-45B3-811F-CC2829C89DA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20" name="Line 4">
            <a:extLst>
              <a:ext uri="{FF2B5EF4-FFF2-40B4-BE49-F238E27FC236}">
                <a16:creationId xmlns:a16="http://schemas.microsoft.com/office/drawing/2014/main" id="{C6FE2D8A-9468-4BFD-9255-12BD5BE479D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21" name="Line 5">
            <a:extLst>
              <a:ext uri="{FF2B5EF4-FFF2-40B4-BE49-F238E27FC236}">
                <a16:creationId xmlns:a16="http://schemas.microsoft.com/office/drawing/2014/main" id="{B9EC515F-7B86-4C37-8B16-D85E65EC915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22" name="Line 6">
            <a:extLst>
              <a:ext uri="{FF2B5EF4-FFF2-40B4-BE49-F238E27FC236}">
                <a16:creationId xmlns:a16="http://schemas.microsoft.com/office/drawing/2014/main" id="{79E7B571-BC78-4990-B4D1-BB44F9B5E7F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23" name="Line 7">
            <a:extLst>
              <a:ext uri="{FF2B5EF4-FFF2-40B4-BE49-F238E27FC236}">
                <a16:creationId xmlns:a16="http://schemas.microsoft.com/office/drawing/2014/main" id="{2F6E0B0D-3BFA-483D-9F92-9DAD500E9D0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24" name="Line 8">
            <a:extLst>
              <a:ext uri="{FF2B5EF4-FFF2-40B4-BE49-F238E27FC236}">
                <a16:creationId xmlns:a16="http://schemas.microsoft.com/office/drawing/2014/main" id="{808C02AC-8C92-4EB3-94A9-D9E348B6B9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25" name="Line 9">
            <a:extLst>
              <a:ext uri="{FF2B5EF4-FFF2-40B4-BE49-F238E27FC236}">
                <a16:creationId xmlns:a16="http://schemas.microsoft.com/office/drawing/2014/main" id="{F81C2965-41A4-41F8-8653-6A4C34676D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26" name="Line 10">
            <a:extLst>
              <a:ext uri="{FF2B5EF4-FFF2-40B4-BE49-F238E27FC236}">
                <a16:creationId xmlns:a16="http://schemas.microsoft.com/office/drawing/2014/main" id="{3955382D-8028-4446-B2DA-D808D530B5A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27" name="Line 11">
            <a:extLst>
              <a:ext uri="{FF2B5EF4-FFF2-40B4-BE49-F238E27FC236}">
                <a16:creationId xmlns:a16="http://schemas.microsoft.com/office/drawing/2014/main" id="{EB2F0A10-2E70-453A-A978-14A7D69F11A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28" name="Line 12">
            <a:extLst>
              <a:ext uri="{FF2B5EF4-FFF2-40B4-BE49-F238E27FC236}">
                <a16:creationId xmlns:a16="http://schemas.microsoft.com/office/drawing/2014/main" id="{F5CCDA06-1ECF-4A64-BD8D-4979AEC434D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29" name="AutoShape 13">
            <a:extLst>
              <a:ext uri="{FF2B5EF4-FFF2-40B4-BE49-F238E27FC236}">
                <a16:creationId xmlns:a16="http://schemas.microsoft.com/office/drawing/2014/main" id="{23E05F1A-3476-4AE1-B753-3582345A3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0430" name="AutoShape 14">
            <a:extLst>
              <a:ext uri="{FF2B5EF4-FFF2-40B4-BE49-F238E27FC236}">
                <a16:creationId xmlns:a16="http://schemas.microsoft.com/office/drawing/2014/main" id="{BD1460B3-5037-4EAE-BDCB-88A7A23CCF30}"/>
              </a:ext>
            </a:extLst>
          </p:cNvPr>
          <p:cNvSpPr>
            <a:spLocks noChangeArrowheads="1"/>
          </p:cNvSpPr>
          <p:nvPr/>
        </p:nvSpPr>
        <p:spPr bwMode="auto">
          <a:xfrm rot="9000000"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</p:spTree>
  </p:cSld>
  <p:clrMapOvr>
    <a:masterClrMapping/>
  </p:clrMapOvr>
  <p:transition spd="slow" advTm="1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Line 2">
            <a:extLst>
              <a:ext uri="{FF2B5EF4-FFF2-40B4-BE49-F238E27FC236}">
                <a16:creationId xmlns:a16="http://schemas.microsoft.com/office/drawing/2014/main" id="{047E2918-73AC-40CF-A6DF-FF4F45FB2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43" name="Line 3">
            <a:extLst>
              <a:ext uri="{FF2B5EF4-FFF2-40B4-BE49-F238E27FC236}">
                <a16:creationId xmlns:a16="http://schemas.microsoft.com/office/drawing/2014/main" id="{04155488-B4DA-4A5D-9E49-EB40B167E2A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44" name="Line 4">
            <a:extLst>
              <a:ext uri="{FF2B5EF4-FFF2-40B4-BE49-F238E27FC236}">
                <a16:creationId xmlns:a16="http://schemas.microsoft.com/office/drawing/2014/main" id="{E2D0801B-CA93-498C-9344-9F59871DCD1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45" name="Line 5">
            <a:extLst>
              <a:ext uri="{FF2B5EF4-FFF2-40B4-BE49-F238E27FC236}">
                <a16:creationId xmlns:a16="http://schemas.microsoft.com/office/drawing/2014/main" id="{45961E75-AC3B-4268-A693-622E578E832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46" name="Line 6">
            <a:extLst>
              <a:ext uri="{FF2B5EF4-FFF2-40B4-BE49-F238E27FC236}">
                <a16:creationId xmlns:a16="http://schemas.microsoft.com/office/drawing/2014/main" id="{4FB612BF-41BC-49F4-BD39-6B5D6D0E2EC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47" name="Line 7">
            <a:extLst>
              <a:ext uri="{FF2B5EF4-FFF2-40B4-BE49-F238E27FC236}">
                <a16:creationId xmlns:a16="http://schemas.microsoft.com/office/drawing/2014/main" id="{75A2750D-456B-406D-8F46-051E3AEAE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48" name="Line 8">
            <a:extLst>
              <a:ext uri="{FF2B5EF4-FFF2-40B4-BE49-F238E27FC236}">
                <a16:creationId xmlns:a16="http://schemas.microsoft.com/office/drawing/2014/main" id="{E35750F2-7DBA-4E69-A595-B1C0D43C1A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49" name="Line 9">
            <a:extLst>
              <a:ext uri="{FF2B5EF4-FFF2-40B4-BE49-F238E27FC236}">
                <a16:creationId xmlns:a16="http://schemas.microsoft.com/office/drawing/2014/main" id="{AE59B9E3-9474-4BF4-A660-7C16A2468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50" name="Line 10">
            <a:extLst>
              <a:ext uri="{FF2B5EF4-FFF2-40B4-BE49-F238E27FC236}">
                <a16:creationId xmlns:a16="http://schemas.microsoft.com/office/drawing/2014/main" id="{0F5AE214-D888-4776-A66F-08A46EDDB8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51" name="Line 11">
            <a:extLst>
              <a:ext uri="{FF2B5EF4-FFF2-40B4-BE49-F238E27FC236}">
                <a16:creationId xmlns:a16="http://schemas.microsoft.com/office/drawing/2014/main" id="{BB62C61E-D0BC-487B-A542-B06BEC459A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52" name="Line 12">
            <a:extLst>
              <a:ext uri="{FF2B5EF4-FFF2-40B4-BE49-F238E27FC236}">
                <a16:creationId xmlns:a16="http://schemas.microsoft.com/office/drawing/2014/main" id="{D6C2ED18-F8E4-4896-9475-E7D4ABAAB304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53" name="AutoShape 13">
            <a:extLst>
              <a:ext uri="{FF2B5EF4-FFF2-40B4-BE49-F238E27FC236}">
                <a16:creationId xmlns:a16="http://schemas.microsoft.com/office/drawing/2014/main" id="{D80AA9A4-C8BD-446A-8777-EA68A9007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1454" name="AutoShape 14">
            <a:extLst>
              <a:ext uri="{FF2B5EF4-FFF2-40B4-BE49-F238E27FC236}">
                <a16:creationId xmlns:a16="http://schemas.microsoft.com/office/drawing/2014/main" id="{AFD0D6F3-DA81-4D37-BA6B-8EBF4606491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411413" y="1989138"/>
            <a:ext cx="4321175" cy="2879725"/>
          </a:xfrm>
          <a:prstGeom prst="rtTriangle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6335" name="Text Box 15">
            <a:extLst>
              <a:ext uri="{FF2B5EF4-FFF2-40B4-BE49-F238E27FC236}">
                <a16:creationId xmlns:a16="http://schemas.microsoft.com/office/drawing/2014/main" id="{633302AE-D9E6-4B56-BEDC-5ADD5425E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868863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  <a:endParaRPr lang="ja-JP" altLang="en-US" sz="1800" dirty="0">
              <a:solidFill>
                <a:srgbClr val="00CC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6336" name="Text Box 16">
            <a:extLst>
              <a:ext uri="{FF2B5EF4-FFF2-40B4-BE49-F238E27FC236}">
                <a16:creationId xmlns:a16="http://schemas.microsoft.com/office/drawing/2014/main" id="{CC951FA3-7FB9-4E4E-AEDB-F48BC60B7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971800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endParaRPr lang="ja-JP" altLang="en-US" sz="18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6337" name="Text Box 17">
            <a:extLst>
              <a:ext uri="{FF2B5EF4-FFF2-40B4-BE49-F238E27FC236}">
                <a16:creationId xmlns:a16="http://schemas.microsoft.com/office/drawing/2014/main" id="{8C3B7360-4A14-4984-94B3-3C2086E96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090" y="897506"/>
            <a:ext cx="75614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三角形が２つで長方形になった</a:t>
            </a:r>
          </a:p>
        </p:txBody>
      </p:sp>
      <p:sp>
        <p:nvSpPr>
          <p:cNvPr id="56338" name="Line 18">
            <a:extLst>
              <a:ext uri="{FF2B5EF4-FFF2-40B4-BE49-F238E27FC236}">
                <a16:creationId xmlns:a16="http://schemas.microsoft.com/office/drawing/2014/main" id="{8179BEF1-EC78-4347-BA42-D5A450FEDF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4868863"/>
            <a:ext cx="4321175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339" name="Line 19">
            <a:extLst>
              <a:ext uri="{FF2B5EF4-FFF2-40B4-BE49-F238E27FC236}">
                <a16:creationId xmlns:a16="http://schemas.microsoft.com/office/drawing/2014/main" id="{8A99E586-0E17-4746-B5F6-40933A9B22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1989138"/>
            <a:ext cx="0" cy="28797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5" grpId="0"/>
      <p:bldP spid="56336" grpId="0"/>
      <p:bldP spid="563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>
            <a:extLst>
              <a:ext uri="{FF2B5EF4-FFF2-40B4-BE49-F238E27FC236}">
                <a16:creationId xmlns:a16="http://schemas.microsoft.com/office/drawing/2014/main" id="{C95582EE-3A07-4D90-A3E9-F29F47D6F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548" y="536575"/>
            <a:ext cx="526297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長辺形の面積</a:t>
            </a:r>
          </a:p>
        </p:txBody>
      </p:sp>
      <p:sp>
        <p:nvSpPr>
          <p:cNvPr id="98307" name="Text Box 3">
            <a:extLst>
              <a:ext uri="{FF2B5EF4-FFF2-40B4-BE49-F238E27FC236}">
                <a16:creationId xmlns:a16="http://schemas.microsoft.com/office/drawing/2014/main" id="{AD5CA761-8C55-4268-B1A9-0DF120786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205" y="1976438"/>
            <a:ext cx="480815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よこ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たて</a:t>
            </a:r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F48F0BD7-2FC8-43A4-9E58-A8773F810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626" y="3429000"/>
            <a:ext cx="695575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直角三角形の面積</a:t>
            </a:r>
          </a:p>
        </p:txBody>
      </p:sp>
      <p:sp>
        <p:nvSpPr>
          <p:cNvPr id="98309" name="Text Box 5">
            <a:extLst>
              <a:ext uri="{FF2B5EF4-FFF2-40B4-BE49-F238E27FC236}">
                <a16:creationId xmlns:a16="http://schemas.microsoft.com/office/drawing/2014/main" id="{88C61632-4697-4209-8BE3-19496BFBA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206" y="4868863"/>
            <a:ext cx="588829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÷2</a:t>
            </a:r>
            <a:endParaRPr lang="ja-JP" altLang="en-US" sz="6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2470" name="Rectangle 7">
            <a:extLst>
              <a:ext uri="{FF2B5EF4-FFF2-40B4-BE49-F238E27FC236}">
                <a16:creationId xmlns:a16="http://schemas.microsoft.com/office/drawing/2014/main" id="{6235F83C-51BD-4F05-B2A5-2BA736467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978025"/>
            <a:ext cx="1800225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2471" name="AutoShape 8">
            <a:extLst>
              <a:ext uri="{FF2B5EF4-FFF2-40B4-BE49-F238E27FC236}">
                <a16:creationId xmlns:a16="http://schemas.microsoft.com/office/drawing/2014/main" id="{3D591D5E-B2CC-479E-8FD5-03F71569C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4868863"/>
            <a:ext cx="1800225" cy="1081087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2472" name="Line 9">
            <a:extLst>
              <a:ext uri="{FF2B5EF4-FFF2-40B4-BE49-F238E27FC236}">
                <a16:creationId xmlns:a16="http://schemas.microsoft.com/office/drawing/2014/main" id="{0A57A228-7AFA-4EF2-8C33-650BE9D5FB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3061400"/>
            <a:ext cx="1800225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73" name="Line 10">
            <a:extLst>
              <a:ext uri="{FF2B5EF4-FFF2-40B4-BE49-F238E27FC236}">
                <a16:creationId xmlns:a16="http://schemas.microsoft.com/office/drawing/2014/main" id="{AFF44734-3FFE-4327-B451-8089EA3319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5949950"/>
            <a:ext cx="1800225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74" name="Line 11">
            <a:extLst>
              <a:ext uri="{FF2B5EF4-FFF2-40B4-BE49-F238E27FC236}">
                <a16:creationId xmlns:a16="http://schemas.microsoft.com/office/drawing/2014/main" id="{BB2D6B37-F813-4E9D-8D1F-D54FD9613FC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4868863"/>
            <a:ext cx="0" cy="10810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75" name="Line 12">
            <a:extLst>
              <a:ext uri="{FF2B5EF4-FFF2-40B4-BE49-F238E27FC236}">
                <a16:creationId xmlns:a16="http://schemas.microsoft.com/office/drawing/2014/main" id="{B991AD44-7081-49C1-9190-690B3E8D8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1980313"/>
            <a:ext cx="0" cy="10810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1489603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/>
      <p:bldP spid="9830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B102D81-0851-4F71-A0C2-5759E680A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989138"/>
            <a:ext cx="4321175" cy="4321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D625AA0-1C58-47D9-9AD2-1FD981715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549275"/>
            <a:ext cx="2881313" cy="575945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9F812ACC-F7E7-477F-A7C7-6419DD5E1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989138"/>
            <a:ext cx="1439862" cy="1439862"/>
          </a:xfrm>
          <a:prstGeom prst="rect">
            <a:avLst/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9915C5B5-9B71-4554-872F-2F05857051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429000"/>
            <a:ext cx="1439862" cy="1439863"/>
          </a:xfrm>
          <a:prstGeom prst="rect">
            <a:avLst/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78089F13-45D0-4CCA-8468-8DF4D62B8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638" y="3429000"/>
            <a:ext cx="1439862" cy="1439863"/>
          </a:xfrm>
          <a:prstGeom prst="rect">
            <a:avLst/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FC74B10D-BAA5-430D-81DC-636363E45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547688"/>
            <a:ext cx="1439863" cy="1441450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00" name="Rectangle 8">
            <a:extLst>
              <a:ext uri="{FF2B5EF4-FFF2-40B4-BE49-F238E27FC236}">
                <a16:creationId xmlns:a16="http://schemas.microsoft.com/office/drawing/2014/main" id="{0670E1F4-608E-4762-8820-28F831819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1989138"/>
            <a:ext cx="1439863" cy="1439862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01" name="Text Box 9">
            <a:extLst>
              <a:ext uri="{FF2B5EF4-FFF2-40B4-BE49-F238E27FC236}">
                <a16:creationId xmlns:a16="http://schemas.microsoft.com/office/drawing/2014/main" id="{89E158D5-2C1C-4FC0-BD77-C7DD37666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5589588"/>
            <a:ext cx="358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ja-JP" altLang="ja-JP" sz="1800"/>
          </a:p>
        </p:txBody>
      </p:sp>
      <p:sp>
        <p:nvSpPr>
          <p:cNvPr id="33802" name="Rectangle 10">
            <a:extLst>
              <a:ext uri="{FF2B5EF4-FFF2-40B4-BE49-F238E27FC236}">
                <a16:creationId xmlns:a16="http://schemas.microsoft.com/office/drawing/2014/main" id="{6A719BF4-7654-4238-8824-3C240B996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4868863"/>
            <a:ext cx="1439862" cy="1439862"/>
          </a:xfrm>
          <a:prstGeom prst="rect">
            <a:avLst/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03" name="Rectangle 11">
            <a:extLst>
              <a:ext uri="{FF2B5EF4-FFF2-40B4-BE49-F238E27FC236}">
                <a16:creationId xmlns:a16="http://schemas.microsoft.com/office/drawing/2014/main" id="{4418B218-F533-4431-9270-807D6DE28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638" y="4868863"/>
            <a:ext cx="1439862" cy="1439862"/>
          </a:xfrm>
          <a:prstGeom prst="rect">
            <a:avLst/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04" name="Rectangle 12">
            <a:extLst>
              <a:ext uri="{FF2B5EF4-FFF2-40B4-BE49-F238E27FC236}">
                <a16:creationId xmlns:a16="http://schemas.microsoft.com/office/drawing/2014/main" id="{6FCDCDF4-9C38-4C51-8C10-079463EF0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4868863"/>
            <a:ext cx="1439863" cy="1439862"/>
          </a:xfrm>
          <a:prstGeom prst="rect">
            <a:avLst/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05" name="Rectangle 13">
            <a:extLst>
              <a:ext uri="{FF2B5EF4-FFF2-40B4-BE49-F238E27FC236}">
                <a16:creationId xmlns:a16="http://schemas.microsoft.com/office/drawing/2014/main" id="{91E57921-77D3-4059-BBF4-F04C49760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638" y="1989138"/>
            <a:ext cx="1439862" cy="1439862"/>
          </a:xfrm>
          <a:prstGeom prst="rect">
            <a:avLst/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06" name="Rectangle 14">
            <a:extLst>
              <a:ext uri="{FF2B5EF4-FFF2-40B4-BE49-F238E27FC236}">
                <a16:creationId xmlns:a16="http://schemas.microsoft.com/office/drawing/2014/main" id="{D8AD02C3-380E-4D1B-935D-ADE7E73B4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3429000"/>
            <a:ext cx="1439863" cy="1439863"/>
          </a:xfrm>
          <a:prstGeom prst="rect">
            <a:avLst/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07" name="Rectangle 15">
            <a:extLst>
              <a:ext uri="{FF2B5EF4-FFF2-40B4-BE49-F238E27FC236}">
                <a16:creationId xmlns:a16="http://schemas.microsoft.com/office/drawing/2014/main" id="{C96BCC6A-9728-4BDE-AE98-437EC8003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1989138"/>
            <a:ext cx="1439863" cy="1439862"/>
          </a:xfrm>
          <a:prstGeom prst="rect">
            <a:avLst/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08" name="Rectangle 16">
            <a:extLst>
              <a:ext uri="{FF2B5EF4-FFF2-40B4-BE49-F238E27FC236}">
                <a16:creationId xmlns:a16="http://schemas.microsoft.com/office/drawing/2014/main" id="{C4F76F43-8809-4E9B-A0B6-A2862B698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1989138"/>
            <a:ext cx="1439863" cy="1439862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09" name="Rectangle 17">
            <a:extLst>
              <a:ext uri="{FF2B5EF4-FFF2-40B4-BE49-F238E27FC236}">
                <a16:creationId xmlns:a16="http://schemas.microsoft.com/office/drawing/2014/main" id="{D9DE5F15-9C10-44BA-91A6-491573EFE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3429000"/>
            <a:ext cx="1439863" cy="1439863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10" name="Rectangle 18">
            <a:extLst>
              <a:ext uri="{FF2B5EF4-FFF2-40B4-BE49-F238E27FC236}">
                <a16:creationId xmlns:a16="http://schemas.microsoft.com/office/drawing/2014/main" id="{3600A8AC-577E-43D4-84B5-C1F1F37BC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3429000"/>
            <a:ext cx="1439863" cy="1439863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11" name="Rectangle 19">
            <a:extLst>
              <a:ext uri="{FF2B5EF4-FFF2-40B4-BE49-F238E27FC236}">
                <a16:creationId xmlns:a16="http://schemas.microsoft.com/office/drawing/2014/main" id="{D7B29501-64E7-43CF-B783-909E48A71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4868863"/>
            <a:ext cx="1439863" cy="1439862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12" name="Rectangle 20">
            <a:extLst>
              <a:ext uri="{FF2B5EF4-FFF2-40B4-BE49-F238E27FC236}">
                <a16:creationId xmlns:a16="http://schemas.microsoft.com/office/drawing/2014/main" id="{9F85D05C-90C7-4351-AC5A-32C03CEA2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4868863"/>
            <a:ext cx="1439863" cy="1439862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3813" name="Rectangle 21">
            <a:extLst>
              <a:ext uri="{FF2B5EF4-FFF2-40B4-BE49-F238E27FC236}">
                <a16:creationId xmlns:a16="http://schemas.microsoft.com/office/drawing/2014/main" id="{2504AD15-B84C-4435-B1F9-8A3BD2686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549275"/>
            <a:ext cx="1439863" cy="1441450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65910" name="Text Box 22">
            <a:extLst>
              <a:ext uri="{FF2B5EF4-FFF2-40B4-BE49-F238E27FC236}">
                <a16:creationId xmlns:a16="http://schemas.microsoft.com/office/drawing/2014/main" id="{5C3419E7-2B1F-4EE9-8764-86B96BF47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621644"/>
            <a:ext cx="156686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１辺</a:t>
            </a:r>
          </a:p>
        </p:txBody>
      </p:sp>
      <p:sp>
        <p:nvSpPr>
          <p:cNvPr id="165911" name="Text Box 23">
            <a:extLst>
              <a:ext uri="{FF2B5EF4-FFF2-40B4-BE49-F238E27FC236}">
                <a16:creationId xmlns:a16="http://schemas.microsoft.com/office/drawing/2014/main" id="{347D9088-10B3-45BC-B43A-5ADE44242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85" y="3909359"/>
            <a:ext cx="143986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１辺</a:t>
            </a:r>
            <a:endParaRPr lang="ja-JP" altLang="en-US" sz="12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5912" name="Text Box 24">
            <a:extLst>
              <a:ext uri="{FF2B5EF4-FFF2-40B4-BE49-F238E27FC236}">
                <a16:creationId xmlns:a16="http://schemas.microsoft.com/office/drawing/2014/main" id="{A4D93091-4412-490D-B9F1-A83B02D69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1431" y="5508759"/>
            <a:ext cx="143906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rgbClr val="0066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よこ</a:t>
            </a:r>
          </a:p>
        </p:txBody>
      </p:sp>
      <p:sp>
        <p:nvSpPr>
          <p:cNvPr id="165913" name="Text Box 25">
            <a:extLst>
              <a:ext uri="{FF2B5EF4-FFF2-40B4-BE49-F238E27FC236}">
                <a16:creationId xmlns:a16="http://schemas.microsoft.com/office/drawing/2014/main" id="{781466DE-0254-4BB7-A486-D985A20E5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3064" y="4219063"/>
            <a:ext cx="14398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rgbClr val="0066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たて</a:t>
            </a:r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018D5761-A04B-6B5E-2E11-EBC0B838E6C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60339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lang="ja-JP" altLang="en-US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復習</a:t>
            </a:r>
            <a:r>
              <a:rPr lang="en-US" altLang="ja-JP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lang="ja-JP" altLang="en-US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年</a:t>
            </a:r>
            <a:r>
              <a:rPr lang="en-US" altLang="ja-JP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r>
              <a:rPr lang="ja-JP" altLang="en-US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同じ大きさの　</a:t>
            </a:r>
            <a:br>
              <a:rPr lang="en-US" altLang="ja-JP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正方形の個数が面積となる</a:t>
            </a:r>
            <a:endParaRPr lang="ja-JP" altLang="en-US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8" name="Text Box 7">
            <a:extLst>
              <a:ext uri="{FF2B5EF4-FFF2-40B4-BE49-F238E27FC236}">
                <a16:creationId xmlns:a16="http://schemas.microsoft.com/office/drawing/2014/main" id="{8BB17DDC-AAB1-96D8-B6A1-106807857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245" y="2519308"/>
            <a:ext cx="4085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正方形の面積は</a:t>
            </a:r>
            <a:endParaRPr lang="ja-JP" altLang="en-US" sz="12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9" name="Text Box 10">
            <a:extLst>
              <a:ext uri="{FF2B5EF4-FFF2-40B4-BE49-F238E27FC236}">
                <a16:creationId xmlns:a16="http://schemas.microsoft.com/office/drawing/2014/main" id="{D52A9F63-7A02-1DCB-F5D5-59A50BC67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5402" y="2515698"/>
            <a:ext cx="378968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rgbClr val="0066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長方形の面積は</a:t>
            </a:r>
            <a:endParaRPr lang="ja-JP" altLang="en-US" sz="1200" dirty="0">
              <a:solidFill>
                <a:srgbClr val="0066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0" name="Text Box 9">
            <a:extLst>
              <a:ext uri="{FF2B5EF4-FFF2-40B4-BE49-F238E27FC236}">
                <a16:creationId xmlns:a16="http://schemas.microsoft.com/office/drawing/2014/main" id="{C6C6AF08-9667-EC98-65F7-F1B8C4660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0902" y="3461056"/>
            <a:ext cx="28529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１辺</a:t>
            </a:r>
            <a:r>
              <a:rPr lang="en-US" altLang="ja-JP" sz="40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40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１辺</a:t>
            </a:r>
            <a:endParaRPr lang="ja-JP" altLang="en-US" sz="12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1" name="Text Box 8">
            <a:extLst>
              <a:ext uri="{FF2B5EF4-FFF2-40B4-BE49-F238E27FC236}">
                <a16:creationId xmlns:a16="http://schemas.microsoft.com/office/drawing/2014/main" id="{765A5C12-4EE8-2ACF-7F84-B7FE84F03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5869" y="3487086"/>
            <a:ext cx="275309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rgbClr val="0066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たて</a:t>
            </a:r>
            <a:r>
              <a:rPr lang="en-US" altLang="ja-JP" sz="4000" dirty="0">
                <a:solidFill>
                  <a:srgbClr val="0066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4000" dirty="0">
                <a:solidFill>
                  <a:srgbClr val="0066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よこ</a:t>
            </a:r>
            <a:endParaRPr lang="ja-JP" altLang="en-US" sz="1200" dirty="0">
              <a:solidFill>
                <a:srgbClr val="0066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65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500"/>
                                        <p:tgtEl>
                                          <p:spTgt spid="165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165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165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10" grpId="0"/>
      <p:bldP spid="165911" grpId="0"/>
      <p:bldP spid="165912" grpId="0"/>
      <p:bldP spid="165913" grpId="0"/>
      <p:bldP spid="30" grpId="0"/>
      <p:bldP spid="3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5" descr="32">
            <a:extLst>
              <a:ext uri="{FF2B5EF4-FFF2-40B4-BE49-F238E27FC236}">
                <a16:creationId xmlns:a16="http://schemas.microsoft.com/office/drawing/2014/main" id="{82D47BB7-7F74-40AD-8380-7C64911EAF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80" y="1046896"/>
            <a:ext cx="1893316" cy="2160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1" name="AutoShape 2">
            <a:extLst>
              <a:ext uri="{FF2B5EF4-FFF2-40B4-BE49-F238E27FC236}">
                <a16:creationId xmlns:a16="http://schemas.microsoft.com/office/drawing/2014/main" id="{60E6F864-F84D-4C6A-9F7C-59CF19A8B20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71550" y="1268413"/>
            <a:ext cx="2159000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3492" name="AutoShape 3">
            <a:extLst>
              <a:ext uri="{FF2B5EF4-FFF2-40B4-BE49-F238E27FC236}">
                <a16:creationId xmlns:a16="http://schemas.microsoft.com/office/drawing/2014/main" id="{E6749831-2824-41D1-AFA3-423EE2EAE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1268413"/>
            <a:ext cx="5400675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3493" name="Text Box 4">
            <a:extLst>
              <a:ext uri="{FF2B5EF4-FFF2-40B4-BE49-F238E27FC236}">
                <a16:creationId xmlns:a16="http://schemas.microsoft.com/office/drawing/2014/main" id="{26764154-CB42-4F17-A606-AD0803528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041" y="3736975"/>
            <a:ext cx="7366119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三角形の面積１</a:t>
            </a:r>
          </a:p>
        </p:txBody>
      </p:sp>
    </p:spTree>
  </p:cSld>
  <p:clrMapOvr>
    <a:masterClrMapping/>
  </p:clrMapOvr>
  <p:transition spd="slow" advTm="1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52" name="AutoShape 20">
            <a:extLst>
              <a:ext uri="{FF2B5EF4-FFF2-40B4-BE49-F238E27FC236}">
                <a16:creationId xmlns:a16="http://schemas.microsoft.com/office/drawing/2014/main" id="{EA9D7280-A27A-4BC9-8D46-E7B3D906E70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414588" y="1989138"/>
            <a:ext cx="1439863" cy="4319587"/>
          </a:xfrm>
          <a:prstGeom prst="rtTriangle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46449" name="AutoShape 17">
            <a:extLst>
              <a:ext uri="{FF2B5EF4-FFF2-40B4-BE49-F238E27FC236}">
                <a16:creationId xmlns:a16="http://schemas.microsoft.com/office/drawing/2014/main" id="{22B3D8A8-7032-4C76-BE3F-4BD249820292}"/>
              </a:ext>
            </a:extLst>
          </p:cNvPr>
          <p:cNvSpPr>
            <a:spLocks noChangeArrowheads="1"/>
          </p:cNvSpPr>
          <p:nvPr/>
        </p:nvSpPr>
        <p:spPr bwMode="auto">
          <a:xfrm rot="10800000" flipH="1">
            <a:off x="2434820" y="1989138"/>
            <a:ext cx="1439863" cy="4319587"/>
          </a:xfrm>
          <a:prstGeom prst="rtTriangle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46453" name="AutoShape 21">
            <a:extLst>
              <a:ext uri="{FF2B5EF4-FFF2-40B4-BE49-F238E27FC236}">
                <a16:creationId xmlns:a16="http://schemas.microsoft.com/office/drawing/2014/main" id="{683B7017-10AA-483B-9260-33C1B61EC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4" y="1989138"/>
            <a:ext cx="2879725" cy="4319587"/>
          </a:xfrm>
          <a:prstGeom prst="rtTriangl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46450" name="AutoShape 18">
            <a:extLst>
              <a:ext uri="{FF2B5EF4-FFF2-40B4-BE49-F238E27FC236}">
                <a16:creationId xmlns:a16="http://schemas.microsoft.com/office/drawing/2014/main" id="{D065CEFC-DD46-4817-A07A-0D1046F341C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851274" y="1989138"/>
            <a:ext cx="2879725" cy="4319587"/>
          </a:xfrm>
          <a:prstGeom prst="rtTriangl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4514" name="Line 2">
            <a:extLst>
              <a:ext uri="{FF2B5EF4-FFF2-40B4-BE49-F238E27FC236}">
                <a16:creationId xmlns:a16="http://schemas.microsoft.com/office/drawing/2014/main" id="{DAA0C6A6-AA36-4328-B5F1-767A6C38EDD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15" name="Line 3">
            <a:extLst>
              <a:ext uri="{FF2B5EF4-FFF2-40B4-BE49-F238E27FC236}">
                <a16:creationId xmlns:a16="http://schemas.microsoft.com/office/drawing/2014/main" id="{3A9B0A64-B091-4C08-AA75-6AC73324BCA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16" name="Line 4">
            <a:extLst>
              <a:ext uri="{FF2B5EF4-FFF2-40B4-BE49-F238E27FC236}">
                <a16:creationId xmlns:a16="http://schemas.microsoft.com/office/drawing/2014/main" id="{22878C0F-6952-48D4-A1AF-435F141E0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17" name="Line 5">
            <a:extLst>
              <a:ext uri="{FF2B5EF4-FFF2-40B4-BE49-F238E27FC236}">
                <a16:creationId xmlns:a16="http://schemas.microsoft.com/office/drawing/2014/main" id="{B50CCA64-CBD7-46A3-AA61-301CDA2EBD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18" name="Line 6">
            <a:extLst>
              <a:ext uri="{FF2B5EF4-FFF2-40B4-BE49-F238E27FC236}">
                <a16:creationId xmlns:a16="http://schemas.microsoft.com/office/drawing/2014/main" id="{36AE29AB-B097-4236-9648-ACB126BCE5D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19" name="Line 7">
            <a:extLst>
              <a:ext uri="{FF2B5EF4-FFF2-40B4-BE49-F238E27FC236}">
                <a16:creationId xmlns:a16="http://schemas.microsoft.com/office/drawing/2014/main" id="{66338677-9965-4C8C-98A3-500C3C01E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0" name="Line 8">
            <a:extLst>
              <a:ext uri="{FF2B5EF4-FFF2-40B4-BE49-F238E27FC236}">
                <a16:creationId xmlns:a16="http://schemas.microsoft.com/office/drawing/2014/main" id="{1FC8BD7E-75E6-4811-8025-85E68A5F6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1" name="Line 9">
            <a:extLst>
              <a:ext uri="{FF2B5EF4-FFF2-40B4-BE49-F238E27FC236}">
                <a16:creationId xmlns:a16="http://schemas.microsoft.com/office/drawing/2014/main" id="{BC259DA6-FDFF-4DC6-BB62-28D60CA8BB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2" name="Line 10">
            <a:extLst>
              <a:ext uri="{FF2B5EF4-FFF2-40B4-BE49-F238E27FC236}">
                <a16:creationId xmlns:a16="http://schemas.microsoft.com/office/drawing/2014/main" id="{FDE55E42-D0D8-43E6-96EB-B569FE4C0E3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3" name="Line 11">
            <a:extLst>
              <a:ext uri="{FF2B5EF4-FFF2-40B4-BE49-F238E27FC236}">
                <a16:creationId xmlns:a16="http://schemas.microsoft.com/office/drawing/2014/main" id="{2505D943-1444-41F3-84DB-3829005C27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4" name="Line 12">
            <a:extLst>
              <a:ext uri="{FF2B5EF4-FFF2-40B4-BE49-F238E27FC236}">
                <a16:creationId xmlns:a16="http://schemas.microsoft.com/office/drawing/2014/main" id="{0C1F32FC-AAE2-438C-AC8C-7310FDF18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5" name="Line 13">
            <a:extLst>
              <a:ext uri="{FF2B5EF4-FFF2-40B4-BE49-F238E27FC236}">
                <a16:creationId xmlns:a16="http://schemas.microsoft.com/office/drawing/2014/main" id="{F675C327-65FE-4F7E-9024-B28A0647AF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08556" y="2038538"/>
            <a:ext cx="1439863" cy="4319587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6" name="Line 14">
            <a:extLst>
              <a:ext uri="{FF2B5EF4-FFF2-40B4-BE49-F238E27FC236}">
                <a16:creationId xmlns:a16="http://schemas.microsoft.com/office/drawing/2014/main" id="{98A6ECD9-1651-45DB-9919-DFE7D6CB4C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730" y="6308725"/>
            <a:ext cx="4321175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7" name="Line 15">
            <a:extLst>
              <a:ext uri="{FF2B5EF4-FFF2-40B4-BE49-F238E27FC236}">
                <a16:creationId xmlns:a16="http://schemas.microsoft.com/office/drawing/2014/main" id="{D8FCECE2-6C94-499E-B2B7-27201B163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9688" y="1989138"/>
            <a:ext cx="2881312" cy="4319587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46448" name="Line 16">
            <a:extLst>
              <a:ext uri="{FF2B5EF4-FFF2-40B4-BE49-F238E27FC236}">
                <a16:creationId xmlns:a16="http://schemas.microsoft.com/office/drawing/2014/main" id="{41DC3FBD-D280-4B1A-8440-9E3EFB3741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4683" y="1989138"/>
            <a:ext cx="0" cy="43195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46451" name="Text Box 19">
            <a:extLst>
              <a:ext uri="{FF2B5EF4-FFF2-40B4-BE49-F238E27FC236}">
                <a16:creationId xmlns:a16="http://schemas.microsoft.com/office/drawing/2014/main" id="{76FF6832-848A-4B80-AEA8-D25441280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666" y="484377"/>
            <a:ext cx="537885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三角形が２つ分で長方形になった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6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6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6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6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6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6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6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6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46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46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5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49" name="AutoShape 17">
            <a:extLst>
              <a:ext uri="{FF2B5EF4-FFF2-40B4-BE49-F238E27FC236}">
                <a16:creationId xmlns:a16="http://schemas.microsoft.com/office/drawing/2014/main" id="{22B3D8A8-7032-4C76-BE3F-4BD249820292}"/>
              </a:ext>
            </a:extLst>
          </p:cNvPr>
          <p:cNvSpPr>
            <a:spLocks noChangeArrowheads="1"/>
          </p:cNvSpPr>
          <p:nvPr/>
        </p:nvSpPr>
        <p:spPr bwMode="auto">
          <a:xfrm rot="10800000" flipH="1">
            <a:off x="2434820" y="1989138"/>
            <a:ext cx="1439863" cy="4319587"/>
          </a:xfrm>
          <a:prstGeom prst="rtTriangle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46450" name="AutoShape 18">
            <a:extLst>
              <a:ext uri="{FF2B5EF4-FFF2-40B4-BE49-F238E27FC236}">
                <a16:creationId xmlns:a16="http://schemas.microsoft.com/office/drawing/2014/main" id="{D065CEFC-DD46-4817-A07A-0D1046F341C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851274" y="1989138"/>
            <a:ext cx="2879725" cy="4319587"/>
          </a:xfrm>
          <a:prstGeom prst="rtTriangl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4514" name="Line 2">
            <a:extLst>
              <a:ext uri="{FF2B5EF4-FFF2-40B4-BE49-F238E27FC236}">
                <a16:creationId xmlns:a16="http://schemas.microsoft.com/office/drawing/2014/main" id="{DAA0C6A6-AA36-4328-B5F1-767A6C38EDD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15" name="Line 3">
            <a:extLst>
              <a:ext uri="{FF2B5EF4-FFF2-40B4-BE49-F238E27FC236}">
                <a16:creationId xmlns:a16="http://schemas.microsoft.com/office/drawing/2014/main" id="{3A9B0A64-B091-4C08-AA75-6AC73324BCA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16" name="Line 4">
            <a:extLst>
              <a:ext uri="{FF2B5EF4-FFF2-40B4-BE49-F238E27FC236}">
                <a16:creationId xmlns:a16="http://schemas.microsoft.com/office/drawing/2014/main" id="{22878C0F-6952-48D4-A1AF-435F141E0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17" name="Line 5">
            <a:extLst>
              <a:ext uri="{FF2B5EF4-FFF2-40B4-BE49-F238E27FC236}">
                <a16:creationId xmlns:a16="http://schemas.microsoft.com/office/drawing/2014/main" id="{B50CCA64-CBD7-46A3-AA61-301CDA2EBD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18" name="Line 6">
            <a:extLst>
              <a:ext uri="{FF2B5EF4-FFF2-40B4-BE49-F238E27FC236}">
                <a16:creationId xmlns:a16="http://schemas.microsoft.com/office/drawing/2014/main" id="{36AE29AB-B097-4236-9648-ACB126BCE5D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19" name="Line 7">
            <a:extLst>
              <a:ext uri="{FF2B5EF4-FFF2-40B4-BE49-F238E27FC236}">
                <a16:creationId xmlns:a16="http://schemas.microsoft.com/office/drawing/2014/main" id="{66338677-9965-4C8C-98A3-500C3C01E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0" name="Line 8">
            <a:extLst>
              <a:ext uri="{FF2B5EF4-FFF2-40B4-BE49-F238E27FC236}">
                <a16:creationId xmlns:a16="http://schemas.microsoft.com/office/drawing/2014/main" id="{1FC8BD7E-75E6-4811-8025-85E68A5F6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1" name="Line 9">
            <a:extLst>
              <a:ext uri="{FF2B5EF4-FFF2-40B4-BE49-F238E27FC236}">
                <a16:creationId xmlns:a16="http://schemas.microsoft.com/office/drawing/2014/main" id="{BC259DA6-FDFF-4DC6-BB62-28D60CA8BB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2" name="Line 10">
            <a:extLst>
              <a:ext uri="{FF2B5EF4-FFF2-40B4-BE49-F238E27FC236}">
                <a16:creationId xmlns:a16="http://schemas.microsoft.com/office/drawing/2014/main" id="{FDE55E42-D0D8-43E6-96EB-B569FE4C0E3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3" name="Line 11">
            <a:extLst>
              <a:ext uri="{FF2B5EF4-FFF2-40B4-BE49-F238E27FC236}">
                <a16:creationId xmlns:a16="http://schemas.microsoft.com/office/drawing/2014/main" id="{2505D943-1444-41F3-84DB-3829005C27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4" name="Line 12">
            <a:extLst>
              <a:ext uri="{FF2B5EF4-FFF2-40B4-BE49-F238E27FC236}">
                <a16:creationId xmlns:a16="http://schemas.microsoft.com/office/drawing/2014/main" id="{0C1F32FC-AAE2-438C-AC8C-7310FDF18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5" name="Line 13">
            <a:extLst>
              <a:ext uri="{FF2B5EF4-FFF2-40B4-BE49-F238E27FC236}">
                <a16:creationId xmlns:a16="http://schemas.microsoft.com/office/drawing/2014/main" id="{F675C327-65FE-4F7E-9024-B28A0647AF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08556" y="2038538"/>
            <a:ext cx="1439863" cy="4319587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6" name="Line 14">
            <a:extLst>
              <a:ext uri="{FF2B5EF4-FFF2-40B4-BE49-F238E27FC236}">
                <a16:creationId xmlns:a16="http://schemas.microsoft.com/office/drawing/2014/main" id="{98A6ECD9-1651-45DB-9919-DFE7D6CB4C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730" y="6308725"/>
            <a:ext cx="4321175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27" name="Line 15">
            <a:extLst>
              <a:ext uri="{FF2B5EF4-FFF2-40B4-BE49-F238E27FC236}">
                <a16:creationId xmlns:a16="http://schemas.microsoft.com/office/drawing/2014/main" id="{D8FCECE2-6C94-499E-B2B7-27201B163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9688" y="1989138"/>
            <a:ext cx="2881312" cy="4319587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46448" name="Line 16">
            <a:extLst>
              <a:ext uri="{FF2B5EF4-FFF2-40B4-BE49-F238E27FC236}">
                <a16:creationId xmlns:a16="http://schemas.microsoft.com/office/drawing/2014/main" id="{41DC3FBD-D280-4B1A-8440-9E3EFB3741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4683" y="1989138"/>
            <a:ext cx="0" cy="43195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46451" name="Text Box 19">
            <a:extLst>
              <a:ext uri="{FF2B5EF4-FFF2-40B4-BE49-F238E27FC236}">
                <a16:creationId xmlns:a16="http://schemas.microsoft.com/office/drawing/2014/main" id="{76FF6832-848A-4B80-AEA8-D25441280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666" y="484377"/>
            <a:ext cx="537885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三角形が２つ分で長方形になった</a:t>
            </a:r>
          </a:p>
        </p:txBody>
      </p:sp>
      <p:sp>
        <p:nvSpPr>
          <p:cNvPr id="22" name="Line 22">
            <a:extLst>
              <a:ext uri="{FF2B5EF4-FFF2-40B4-BE49-F238E27FC236}">
                <a16:creationId xmlns:a16="http://schemas.microsoft.com/office/drawing/2014/main" id="{A282DE94-AE30-4B1B-B1E7-A44872FD11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4819" y="6308725"/>
            <a:ext cx="4321175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A896BBBE-D1F6-40DE-8FBE-CC03A49F1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6283" y="5526275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  <a:endParaRPr lang="ja-JP" altLang="en-US" sz="1800" dirty="0">
              <a:solidFill>
                <a:srgbClr val="00CC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Text Box 21">
            <a:extLst>
              <a:ext uri="{FF2B5EF4-FFF2-40B4-BE49-F238E27FC236}">
                <a16:creationId xmlns:a16="http://schemas.microsoft.com/office/drawing/2014/main" id="{2FA80B24-375E-415F-8FB7-97B10A22D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5990" y="3789363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endParaRPr lang="ja-JP" altLang="en-US" sz="18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2938172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8">
            <a:extLst>
              <a:ext uri="{FF2B5EF4-FFF2-40B4-BE49-F238E27FC236}">
                <a16:creationId xmlns:a16="http://schemas.microsoft.com/office/drawing/2014/main" id="{C6A98BDF-6DF1-425C-B5B0-F64691C0BBC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9157" y="4868863"/>
            <a:ext cx="571559" cy="1081087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2466" name="Text Box 2">
            <a:extLst>
              <a:ext uri="{FF2B5EF4-FFF2-40B4-BE49-F238E27FC236}">
                <a16:creationId xmlns:a16="http://schemas.microsoft.com/office/drawing/2014/main" id="{C95582EE-3A07-4D90-A3E9-F29F47D6F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548" y="536575"/>
            <a:ext cx="526297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長辺形の面積</a:t>
            </a:r>
          </a:p>
        </p:txBody>
      </p:sp>
      <p:sp>
        <p:nvSpPr>
          <p:cNvPr id="98307" name="Text Box 3">
            <a:extLst>
              <a:ext uri="{FF2B5EF4-FFF2-40B4-BE49-F238E27FC236}">
                <a16:creationId xmlns:a16="http://schemas.microsoft.com/office/drawing/2014/main" id="{AD5CA761-8C55-4268-B1A9-0DF120786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205" y="1976438"/>
            <a:ext cx="480815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よこ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たて</a:t>
            </a:r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F48F0BD7-2FC8-43A4-9E58-A8773F810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548" y="3429000"/>
            <a:ext cx="526297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三角形の面積</a:t>
            </a:r>
          </a:p>
        </p:txBody>
      </p:sp>
      <p:sp>
        <p:nvSpPr>
          <p:cNvPr id="98309" name="Text Box 5">
            <a:extLst>
              <a:ext uri="{FF2B5EF4-FFF2-40B4-BE49-F238E27FC236}">
                <a16:creationId xmlns:a16="http://schemas.microsoft.com/office/drawing/2014/main" id="{88C61632-4697-4209-8BE3-19496BFBA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206" y="4868863"/>
            <a:ext cx="588829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÷2</a:t>
            </a:r>
            <a:endParaRPr lang="ja-JP" altLang="en-US" sz="6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2470" name="Rectangle 7">
            <a:extLst>
              <a:ext uri="{FF2B5EF4-FFF2-40B4-BE49-F238E27FC236}">
                <a16:creationId xmlns:a16="http://schemas.microsoft.com/office/drawing/2014/main" id="{6235F83C-51BD-4F05-B2A5-2BA736467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978025"/>
            <a:ext cx="1800225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2471" name="AutoShape 8">
            <a:extLst>
              <a:ext uri="{FF2B5EF4-FFF2-40B4-BE49-F238E27FC236}">
                <a16:creationId xmlns:a16="http://schemas.microsoft.com/office/drawing/2014/main" id="{3D591D5E-B2CC-479E-8FD5-03F71569C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716" y="4868863"/>
            <a:ext cx="1290698" cy="1081087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2472" name="Line 9">
            <a:extLst>
              <a:ext uri="{FF2B5EF4-FFF2-40B4-BE49-F238E27FC236}">
                <a16:creationId xmlns:a16="http://schemas.microsoft.com/office/drawing/2014/main" id="{0A57A228-7AFA-4EF2-8C33-650BE9D5FB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3061400"/>
            <a:ext cx="1800225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73" name="Line 10">
            <a:extLst>
              <a:ext uri="{FF2B5EF4-FFF2-40B4-BE49-F238E27FC236}">
                <a16:creationId xmlns:a16="http://schemas.microsoft.com/office/drawing/2014/main" id="{AFF44734-3FFE-4327-B451-8089EA3319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5949950"/>
            <a:ext cx="1800225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74" name="Line 11">
            <a:extLst>
              <a:ext uri="{FF2B5EF4-FFF2-40B4-BE49-F238E27FC236}">
                <a16:creationId xmlns:a16="http://schemas.microsoft.com/office/drawing/2014/main" id="{BB2D6B37-F813-4E9D-8D1F-D54FD9613F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16" y="4868863"/>
            <a:ext cx="0" cy="10810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75" name="Line 12">
            <a:extLst>
              <a:ext uri="{FF2B5EF4-FFF2-40B4-BE49-F238E27FC236}">
                <a16:creationId xmlns:a16="http://schemas.microsoft.com/office/drawing/2014/main" id="{B991AD44-7081-49C1-9190-690B3E8D8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1980313"/>
            <a:ext cx="0" cy="10810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0250960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9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/>
      <p:bldP spid="9830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AutoShape 2">
            <a:extLst>
              <a:ext uri="{FF2B5EF4-FFF2-40B4-BE49-F238E27FC236}">
                <a16:creationId xmlns:a16="http://schemas.microsoft.com/office/drawing/2014/main" id="{DA051A3E-D9CC-43B8-A15E-8086DF2C323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71550" y="1268413"/>
            <a:ext cx="2159000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8612" name="AutoShape 3">
            <a:extLst>
              <a:ext uri="{FF2B5EF4-FFF2-40B4-BE49-F238E27FC236}">
                <a16:creationId xmlns:a16="http://schemas.microsoft.com/office/drawing/2014/main" id="{F5C3DF5B-4A0A-4C20-BCC9-AC48B2732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1268413"/>
            <a:ext cx="5400675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8613" name="Text Box 4">
            <a:extLst>
              <a:ext uri="{FF2B5EF4-FFF2-40B4-BE49-F238E27FC236}">
                <a16:creationId xmlns:a16="http://schemas.microsoft.com/office/drawing/2014/main" id="{10670DB8-E51F-4CB1-BAD2-D42BBE2A0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041" y="3736975"/>
            <a:ext cx="7366119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三角形の面積２</a:t>
            </a:r>
          </a:p>
        </p:txBody>
      </p:sp>
      <p:pic>
        <p:nvPicPr>
          <p:cNvPr id="6" name="Picture 5" descr="32">
            <a:extLst>
              <a:ext uri="{FF2B5EF4-FFF2-40B4-BE49-F238E27FC236}">
                <a16:creationId xmlns:a16="http://schemas.microsoft.com/office/drawing/2014/main" id="{EDA163E2-D179-4507-92F6-E3250D22A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80" y="1046896"/>
            <a:ext cx="1893316" cy="2160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Line 2">
            <a:extLst>
              <a:ext uri="{FF2B5EF4-FFF2-40B4-BE49-F238E27FC236}">
                <a16:creationId xmlns:a16="http://schemas.microsoft.com/office/drawing/2014/main" id="{38CA8D2B-1A77-4E50-B6C3-FA1616D8286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635" name="Line 3">
            <a:extLst>
              <a:ext uri="{FF2B5EF4-FFF2-40B4-BE49-F238E27FC236}">
                <a16:creationId xmlns:a16="http://schemas.microsoft.com/office/drawing/2014/main" id="{9CAA6BED-F041-437D-ABC3-A3D9C3BCAAF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636" name="Line 4">
            <a:extLst>
              <a:ext uri="{FF2B5EF4-FFF2-40B4-BE49-F238E27FC236}">
                <a16:creationId xmlns:a16="http://schemas.microsoft.com/office/drawing/2014/main" id="{8E8D5281-9861-4EC5-BD28-1AA06B2D737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637" name="Line 5">
            <a:extLst>
              <a:ext uri="{FF2B5EF4-FFF2-40B4-BE49-F238E27FC236}">
                <a16:creationId xmlns:a16="http://schemas.microsoft.com/office/drawing/2014/main" id="{28BA3E65-5F68-43A3-A562-A50DC37AA98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638" name="Line 6">
            <a:extLst>
              <a:ext uri="{FF2B5EF4-FFF2-40B4-BE49-F238E27FC236}">
                <a16:creationId xmlns:a16="http://schemas.microsoft.com/office/drawing/2014/main" id="{862B114B-5B8C-4230-BF2A-4090FCFA6B2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639" name="Line 7">
            <a:extLst>
              <a:ext uri="{FF2B5EF4-FFF2-40B4-BE49-F238E27FC236}">
                <a16:creationId xmlns:a16="http://schemas.microsoft.com/office/drawing/2014/main" id="{9F132157-6382-4A0F-82C8-CE04B9692F2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640" name="Line 8">
            <a:extLst>
              <a:ext uri="{FF2B5EF4-FFF2-40B4-BE49-F238E27FC236}">
                <a16:creationId xmlns:a16="http://schemas.microsoft.com/office/drawing/2014/main" id="{83B86A49-379F-43F5-A919-C5A2A3694D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641" name="Line 9">
            <a:extLst>
              <a:ext uri="{FF2B5EF4-FFF2-40B4-BE49-F238E27FC236}">
                <a16:creationId xmlns:a16="http://schemas.microsoft.com/office/drawing/2014/main" id="{56E471B2-2BE9-4BD1-831B-3F0FAD43DE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642" name="Line 10">
            <a:extLst>
              <a:ext uri="{FF2B5EF4-FFF2-40B4-BE49-F238E27FC236}">
                <a16:creationId xmlns:a16="http://schemas.microsoft.com/office/drawing/2014/main" id="{6CE2EDB9-9FFD-4333-9C24-4AA4B39236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643" name="Line 11">
            <a:extLst>
              <a:ext uri="{FF2B5EF4-FFF2-40B4-BE49-F238E27FC236}">
                <a16:creationId xmlns:a16="http://schemas.microsoft.com/office/drawing/2014/main" id="{972456E0-6378-4A52-9056-02BB01466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644" name="Line 12">
            <a:extLst>
              <a:ext uri="{FF2B5EF4-FFF2-40B4-BE49-F238E27FC236}">
                <a16:creationId xmlns:a16="http://schemas.microsoft.com/office/drawing/2014/main" id="{0F2E2C91-0E80-416F-90A2-8397B96ABC19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69645" name="Group 17">
            <a:extLst>
              <a:ext uri="{FF2B5EF4-FFF2-40B4-BE49-F238E27FC236}">
                <a16:creationId xmlns:a16="http://schemas.microsoft.com/office/drawing/2014/main" id="{027C7235-8989-4AFA-B59B-DCF916463EA8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4319587"/>
            <a:chOff x="612" y="1253"/>
            <a:chExt cx="2722" cy="2721"/>
          </a:xfrm>
        </p:grpSpPr>
        <p:sp>
          <p:nvSpPr>
            <p:cNvPr id="69646" name="Line 13">
              <a:extLst>
                <a:ext uri="{FF2B5EF4-FFF2-40B4-BE49-F238E27FC236}">
                  <a16:creationId xmlns:a16="http://schemas.microsoft.com/office/drawing/2014/main" id="{954F607B-BE93-4CF7-9662-F40E7E7A34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647" name="Line 14">
              <a:extLst>
                <a:ext uri="{FF2B5EF4-FFF2-40B4-BE49-F238E27FC236}">
                  <a16:creationId xmlns:a16="http://schemas.microsoft.com/office/drawing/2014/main" id="{34307037-1600-43D8-BA3B-56175C1550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648" name="Line 15">
              <a:extLst>
                <a:ext uri="{FF2B5EF4-FFF2-40B4-BE49-F238E27FC236}">
                  <a16:creationId xmlns:a16="http://schemas.microsoft.com/office/drawing/2014/main" id="{E4C99AC9-8CA5-4B52-98B9-6A6891A7C0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7" name="Text Box 2">
            <a:extLst>
              <a:ext uri="{FF2B5EF4-FFF2-40B4-BE49-F238E27FC236}">
                <a16:creationId xmlns:a16="http://schemas.microsoft.com/office/drawing/2014/main" id="{EEBF3692-1BEE-A1C9-AFA3-EDE3C95C2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Line 2">
            <a:extLst>
              <a:ext uri="{FF2B5EF4-FFF2-40B4-BE49-F238E27FC236}">
                <a16:creationId xmlns:a16="http://schemas.microsoft.com/office/drawing/2014/main" id="{BB7CAD14-2CC7-4AE0-B9ED-22FD8DE791E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659" name="Line 3">
            <a:extLst>
              <a:ext uri="{FF2B5EF4-FFF2-40B4-BE49-F238E27FC236}">
                <a16:creationId xmlns:a16="http://schemas.microsoft.com/office/drawing/2014/main" id="{D1C8EA0F-755D-4132-9759-E03410544EF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660" name="Line 4">
            <a:extLst>
              <a:ext uri="{FF2B5EF4-FFF2-40B4-BE49-F238E27FC236}">
                <a16:creationId xmlns:a16="http://schemas.microsoft.com/office/drawing/2014/main" id="{16003831-C164-4945-B178-E25360D4E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661" name="Line 5">
            <a:extLst>
              <a:ext uri="{FF2B5EF4-FFF2-40B4-BE49-F238E27FC236}">
                <a16:creationId xmlns:a16="http://schemas.microsoft.com/office/drawing/2014/main" id="{5B1B04C8-6E90-43C3-BCFB-578D1F05B72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662" name="Line 6">
            <a:extLst>
              <a:ext uri="{FF2B5EF4-FFF2-40B4-BE49-F238E27FC236}">
                <a16:creationId xmlns:a16="http://schemas.microsoft.com/office/drawing/2014/main" id="{A0EF2846-CDAB-4C00-8A6E-4D7061D9602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663" name="Line 7">
            <a:extLst>
              <a:ext uri="{FF2B5EF4-FFF2-40B4-BE49-F238E27FC236}">
                <a16:creationId xmlns:a16="http://schemas.microsoft.com/office/drawing/2014/main" id="{7C648CD2-4015-4D8F-B0FE-60F99634477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664" name="Line 8">
            <a:extLst>
              <a:ext uri="{FF2B5EF4-FFF2-40B4-BE49-F238E27FC236}">
                <a16:creationId xmlns:a16="http://schemas.microsoft.com/office/drawing/2014/main" id="{02DA5596-8624-4F04-B3F7-2DA39081437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665" name="Line 9">
            <a:extLst>
              <a:ext uri="{FF2B5EF4-FFF2-40B4-BE49-F238E27FC236}">
                <a16:creationId xmlns:a16="http://schemas.microsoft.com/office/drawing/2014/main" id="{2E3D4A05-5EF0-453C-A81B-F40C9AA4F6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666" name="Line 10">
            <a:extLst>
              <a:ext uri="{FF2B5EF4-FFF2-40B4-BE49-F238E27FC236}">
                <a16:creationId xmlns:a16="http://schemas.microsoft.com/office/drawing/2014/main" id="{E045F788-FC45-4A7B-A4E1-26EA8AC760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667" name="Line 11">
            <a:extLst>
              <a:ext uri="{FF2B5EF4-FFF2-40B4-BE49-F238E27FC236}">
                <a16:creationId xmlns:a16="http://schemas.microsoft.com/office/drawing/2014/main" id="{1AD30023-87FF-49AE-ACB8-B67B294892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668" name="Line 12">
            <a:extLst>
              <a:ext uri="{FF2B5EF4-FFF2-40B4-BE49-F238E27FC236}">
                <a16:creationId xmlns:a16="http://schemas.microsoft.com/office/drawing/2014/main" id="{6A14B814-2B57-4675-9EA3-E05B3E50144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0669" name="Group 13">
            <a:extLst>
              <a:ext uri="{FF2B5EF4-FFF2-40B4-BE49-F238E27FC236}">
                <a16:creationId xmlns:a16="http://schemas.microsoft.com/office/drawing/2014/main" id="{3FF62A4E-519E-400B-83E9-B78C5A0E88B3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4319587"/>
            <a:chOff x="612" y="1253"/>
            <a:chExt cx="2722" cy="2721"/>
          </a:xfrm>
        </p:grpSpPr>
        <p:sp>
          <p:nvSpPr>
            <p:cNvPr id="70674" name="Line 14">
              <a:extLst>
                <a:ext uri="{FF2B5EF4-FFF2-40B4-BE49-F238E27FC236}">
                  <a16:creationId xmlns:a16="http://schemas.microsoft.com/office/drawing/2014/main" id="{D84F8258-8EDB-4FC1-AC41-04EE72A69F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0675" name="Line 15">
              <a:extLst>
                <a:ext uri="{FF2B5EF4-FFF2-40B4-BE49-F238E27FC236}">
                  <a16:creationId xmlns:a16="http://schemas.microsoft.com/office/drawing/2014/main" id="{DBC0557E-32F6-4548-9A65-C6B30B0015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0676" name="Line 16">
              <a:extLst>
                <a:ext uri="{FF2B5EF4-FFF2-40B4-BE49-F238E27FC236}">
                  <a16:creationId xmlns:a16="http://schemas.microsoft.com/office/drawing/2014/main" id="{908D4AFD-3092-438F-A176-17667107B6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0670" name="Group 17">
            <a:extLst>
              <a:ext uri="{FF2B5EF4-FFF2-40B4-BE49-F238E27FC236}">
                <a16:creationId xmlns:a16="http://schemas.microsoft.com/office/drawing/2014/main" id="{CB89B2DC-CAFE-4F3A-B5DC-124231D4680F}"/>
              </a:ext>
            </a:extLst>
          </p:cNvPr>
          <p:cNvGrpSpPr>
            <a:grpSpLocks/>
          </p:cNvGrpSpPr>
          <p:nvPr/>
        </p:nvGrpSpPr>
        <p:grpSpPr bwMode="auto">
          <a:xfrm>
            <a:off x="2411413" y="1989138"/>
            <a:ext cx="4321175" cy="4319587"/>
            <a:chOff x="612" y="1253"/>
            <a:chExt cx="2722" cy="2721"/>
          </a:xfrm>
        </p:grpSpPr>
        <p:sp>
          <p:nvSpPr>
            <p:cNvPr id="70671" name="Line 18">
              <a:extLst>
                <a:ext uri="{FF2B5EF4-FFF2-40B4-BE49-F238E27FC236}">
                  <a16:creationId xmlns:a16="http://schemas.microsoft.com/office/drawing/2014/main" id="{DF09F936-58F4-414D-ACF9-3AD8B03FF7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0672" name="Line 19">
              <a:extLst>
                <a:ext uri="{FF2B5EF4-FFF2-40B4-BE49-F238E27FC236}">
                  <a16:creationId xmlns:a16="http://schemas.microsoft.com/office/drawing/2014/main" id="{99C658F7-0D31-45F1-984D-BE86C237F9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0673" name="Line 20">
              <a:extLst>
                <a:ext uri="{FF2B5EF4-FFF2-40B4-BE49-F238E27FC236}">
                  <a16:creationId xmlns:a16="http://schemas.microsoft.com/office/drawing/2014/main" id="{5986F080-43F7-4550-BD21-02553897FB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1" name="Text Box 2">
            <a:extLst>
              <a:ext uri="{FF2B5EF4-FFF2-40B4-BE49-F238E27FC236}">
                <a16:creationId xmlns:a16="http://schemas.microsoft.com/office/drawing/2014/main" id="{E2100331-E05E-86D8-7412-12E022D05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Line 2">
            <a:extLst>
              <a:ext uri="{FF2B5EF4-FFF2-40B4-BE49-F238E27FC236}">
                <a16:creationId xmlns:a16="http://schemas.microsoft.com/office/drawing/2014/main" id="{DC046505-F371-4F40-8A1D-5C2910B9EEC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683" name="Line 3">
            <a:extLst>
              <a:ext uri="{FF2B5EF4-FFF2-40B4-BE49-F238E27FC236}">
                <a16:creationId xmlns:a16="http://schemas.microsoft.com/office/drawing/2014/main" id="{FB26E8A6-4079-4543-A3C3-308890576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684" name="Line 4">
            <a:extLst>
              <a:ext uri="{FF2B5EF4-FFF2-40B4-BE49-F238E27FC236}">
                <a16:creationId xmlns:a16="http://schemas.microsoft.com/office/drawing/2014/main" id="{6868E2C8-0151-4B36-A787-9343918282F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685" name="Line 5">
            <a:extLst>
              <a:ext uri="{FF2B5EF4-FFF2-40B4-BE49-F238E27FC236}">
                <a16:creationId xmlns:a16="http://schemas.microsoft.com/office/drawing/2014/main" id="{E9A195ED-1CB3-4CB5-AFB6-0CF4080AB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686" name="Line 6">
            <a:extLst>
              <a:ext uri="{FF2B5EF4-FFF2-40B4-BE49-F238E27FC236}">
                <a16:creationId xmlns:a16="http://schemas.microsoft.com/office/drawing/2014/main" id="{5075B049-7E31-4AF4-9530-1F059630A1B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687" name="Line 7">
            <a:extLst>
              <a:ext uri="{FF2B5EF4-FFF2-40B4-BE49-F238E27FC236}">
                <a16:creationId xmlns:a16="http://schemas.microsoft.com/office/drawing/2014/main" id="{A5C09C9A-8699-4498-ADC7-E007A281E37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688" name="Line 8">
            <a:extLst>
              <a:ext uri="{FF2B5EF4-FFF2-40B4-BE49-F238E27FC236}">
                <a16:creationId xmlns:a16="http://schemas.microsoft.com/office/drawing/2014/main" id="{777B9488-E4BE-437C-BD96-A43ED025A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689" name="Line 9">
            <a:extLst>
              <a:ext uri="{FF2B5EF4-FFF2-40B4-BE49-F238E27FC236}">
                <a16:creationId xmlns:a16="http://schemas.microsoft.com/office/drawing/2014/main" id="{1A86E049-1E6F-44CC-9BB4-CC3D1C7520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690" name="Line 10">
            <a:extLst>
              <a:ext uri="{FF2B5EF4-FFF2-40B4-BE49-F238E27FC236}">
                <a16:creationId xmlns:a16="http://schemas.microsoft.com/office/drawing/2014/main" id="{5950C6BA-14EB-4D2C-AE7F-BFD2F81D5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691" name="Line 11">
            <a:extLst>
              <a:ext uri="{FF2B5EF4-FFF2-40B4-BE49-F238E27FC236}">
                <a16:creationId xmlns:a16="http://schemas.microsoft.com/office/drawing/2014/main" id="{1796FE7F-3652-4614-AA21-9359CC5952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692" name="Line 12">
            <a:extLst>
              <a:ext uri="{FF2B5EF4-FFF2-40B4-BE49-F238E27FC236}">
                <a16:creationId xmlns:a16="http://schemas.microsoft.com/office/drawing/2014/main" id="{959A6DE7-44EE-4F81-AAA4-F73ABBA7ED99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1693" name="Group 13">
            <a:extLst>
              <a:ext uri="{FF2B5EF4-FFF2-40B4-BE49-F238E27FC236}">
                <a16:creationId xmlns:a16="http://schemas.microsoft.com/office/drawing/2014/main" id="{D140B99B-B379-49DF-8FE7-9B45D4B08B8A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4319587"/>
            <a:chOff x="612" y="1253"/>
            <a:chExt cx="2722" cy="2721"/>
          </a:xfrm>
        </p:grpSpPr>
        <p:sp>
          <p:nvSpPr>
            <p:cNvPr id="71698" name="Line 14">
              <a:extLst>
                <a:ext uri="{FF2B5EF4-FFF2-40B4-BE49-F238E27FC236}">
                  <a16:creationId xmlns:a16="http://schemas.microsoft.com/office/drawing/2014/main" id="{8EE0E583-7639-4A0F-A315-D3FD79263A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1699" name="Line 15">
              <a:extLst>
                <a:ext uri="{FF2B5EF4-FFF2-40B4-BE49-F238E27FC236}">
                  <a16:creationId xmlns:a16="http://schemas.microsoft.com/office/drawing/2014/main" id="{D457913A-90AD-42C1-AA31-103020171C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1700" name="Line 16">
              <a:extLst>
                <a:ext uri="{FF2B5EF4-FFF2-40B4-BE49-F238E27FC236}">
                  <a16:creationId xmlns:a16="http://schemas.microsoft.com/office/drawing/2014/main" id="{3DD523A2-F895-4191-B899-47CAAECD76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1694" name="Group 17">
            <a:extLst>
              <a:ext uri="{FF2B5EF4-FFF2-40B4-BE49-F238E27FC236}">
                <a16:creationId xmlns:a16="http://schemas.microsoft.com/office/drawing/2014/main" id="{FB37921B-0AB8-4A6E-A617-FBF26DBF126B}"/>
              </a:ext>
            </a:extLst>
          </p:cNvPr>
          <p:cNvGrpSpPr>
            <a:grpSpLocks/>
          </p:cNvGrpSpPr>
          <p:nvPr/>
        </p:nvGrpSpPr>
        <p:grpSpPr bwMode="auto">
          <a:xfrm rot="1800000">
            <a:off x="2411413" y="1989138"/>
            <a:ext cx="4321175" cy="4319587"/>
            <a:chOff x="612" y="1253"/>
            <a:chExt cx="2722" cy="2721"/>
          </a:xfrm>
        </p:grpSpPr>
        <p:sp>
          <p:nvSpPr>
            <p:cNvPr id="71695" name="Line 18">
              <a:extLst>
                <a:ext uri="{FF2B5EF4-FFF2-40B4-BE49-F238E27FC236}">
                  <a16:creationId xmlns:a16="http://schemas.microsoft.com/office/drawing/2014/main" id="{6E8AE93E-2770-47D1-822F-505299A5EA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1696" name="Line 19">
              <a:extLst>
                <a:ext uri="{FF2B5EF4-FFF2-40B4-BE49-F238E27FC236}">
                  <a16:creationId xmlns:a16="http://schemas.microsoft.com/office/drawing/2014/main" id="{22D54CA4-62B4-48E9-93D4-599308267B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1697" name="Line 20">
              <a:extLst>
                <a:ext uri="{FF2B5EF4-FFF2-40B4-BE49-F238E27FC236}">
                  <a16:creationId xmlns:a16="http://schemas.microsoft.com/office/drawing/2014/main" id="{44A7DF31-7D7C-40AC-881A-F520D04292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1" name="Text Box 2">
            <a:extLst>
              <a:ext uri="{FF2B5EF4-FFF2-40B4-BE49-F238E27FC236}">
                <a16:creationId xmlns:a16="http://schemas.microsoft.com/office/drawing/2014/main" id="{774F507E-1D83-F84E-4EDB-8BBF32AE3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Line 2">
            <a:extLst>
              <a:ext uri="{FF2B5EF4-FFF2-40B4-BE49-F238E27FC236}">
                <a16:creationId xmlns:a16="http://schemas.microsoft.com/office/drawing/2014/main" id="{4B7A6DB6-AFF9-4D16-A584-33124AD57C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2707" name="Line 3">
            <a:extLst>
              <a:ext uri="{FF2B5EF4-FFF2-40B4-BE49-F238E27FC236}">
                <a16:creationId xmlns:a16="http://schemas.microsoft.com/office/drawing/2014/main" id="{5B20DEE5-5CA3-4EB1-86E3-22A27818A76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2708" name="Line 4">
            <a:extLst>
              <a:ext uri="{FF2B5EF4-FFF2-40B4-BE49-F238E27FC236}">
                <a16:creationId xmlns:a16="http://schemas.microsoft.com/office/drawing/2014/main" id="{BAF5EA0D-7B51-42A7-9C8E-8C7C408764C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2709" name="Line 5">
            <a:extLst>
              <a:ext uri="{FF2B5EF4-FFF2-40B4-BE49-F238E27FC236}">
                <a16:creationId xmlns:a16="http://schemas.microsoft.com/office/drawing/2014/main" id="{0F6DC080-F043-4594-9CC7-606077DC70D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2710" name="Line 6">
            <a:extLst>
              <a:ext uri="{FF2B5EF4-FFF2-40B4-BE49-F238E27FC236}">
                <a16:creationId xmlns:a16="http://schemas.microsoft.com/office/drawing/2014/main" id="{C74000CB-6000-4641-B44A-3762D7F27CE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2711" name="Line 7">
            <a:extLst>
              <a:ext uri="{FF2B5EF4-FFF2-40B4-BE49-F238E27FC236}">
                <a16:creationId xmlns:a16="http://schemas.microsoft.com/office/drawing/2014/main" id="{782AA50A-8020-4CB1-A238-03314C9C4A4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2712" name="Line 8">
            <a:extLst>
              <a:ext uri="{FF2B5EF4-FFF2-40B4-BE49-F238E27FC236}">
                <a16:creationId xmlns:a16="http://schemas.microsoft.com/office/drawing/2014/main" id="{0999B9D0-9FFF-4BDB-BE3F-32FC14117C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2713" name="Line 9">
            <a:extLst>
              <a:ext uri="{FF2B5EF4-FFF2-40B4-BE49-F238E27FC236}">
                <a16:creationId xmlns:a16="http://schemas.microsoft.com/office/drawing/2014/main" id="{7982540D-286B-4604-872A-DF48C7C178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2714" name="Line 10">
            <a:extLst>
              <a:ext uri="{FF2B5EF4-FFF2-40B4-BE49-F238E27FC236}">
                <a16:creationId xmlns:a16="http://schemas.microsoft.com/office/drawing/2014/main" id="{6CEA2622-60FB-4838-9F30-D8AC4C6AB9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2715" name="Line 11">
            <a:extLst>
              <a:ext uri="{FF2B5EF4-FFF2-40B4-BE49-F238E27FC236}">
                <a16:creationId xmlns:a16="http://schemas.microsoft.com/office/drawing/2014/main" id="{0039FD06-8192-4225-9093-AC8141EAFFA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2716" name="Line 12">
            <a:extLst>
              <a:ext uri="{FF2B5EF4-FFF2-40B4-BE49-F238E27FC236}">
                <a16:creationId xmlns:a16="http://schemas.microsoft.com/office/drawing/2014/main" id="{ECA29253-05FA-42A3-9E61-A7D95FDEA786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2717" name="Group 13">
            <a:extLst>
              <a:ext uri="{FF2B5EF4-FFF2-40B4-BE49-F238E27FC236}">
                <a16:creationId xmlns:a16="http://schemas.microsoft.com/office/drawing/2014/main" id="{3B782AD4-AC56-4C6F-B269-F1A103F3BF4B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4319587"/>
            <a:chOff x="612" y="1253"/>
            <a:chExt cx="2722" cy="2721"/>
          </a:xfrm>
        </p:grpSpPr>
        <p:sp>
          <p:nvSpPr>
            <p:cNvPr id="72722" name="Line 14">
              <a:extLst>
                <a:ext uri="{FF2B5EF4-FFF2-40B4-BE49-F238E27FC236}">
                  <a16:creationId xmlns:a16="http://schemas.microsoft.com/office/drawing/2014/main" id="{8DB3F7A9-2761-4DF0-BB07-F5CE23B699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2723" name="Line 15">
              <a:extLst>
                <a:ext uri="{FF2B5EF4-FFF2-40B4-BE49-F238E27FC236}">
                  <a16:creationId xmlns:a16="http://schemas.microsoft.com/office/drawing/2014/main" id="{A1F14263-AFDB-4453-A3D5-3F70FEF3F0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2724" name="Line 16">
              <a:extLst>
                <a:ext uri="{FF2B5EF4-FFF2-40B4-BE49-F238E27FC236}">
                  <a16:creationId xmlns:a16="http://schemas.microsoft.com/office/drawing/2014/main" id="{4F0384D7-F1A4-4D07-AFAF-9A6EEE4632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2718" name="Group 17">
            <a:extLst>
              <a:ext uri="{FF2B5EF4-FFF2-40B4-BE49-F238E27FC236}">
                <a16:creationId xmlns:a16="http://schemas.microsoft.com/office/drawing/2014/main" id="{8F609FEA-402A-413D-98A1-68C1466CB287}"/>
              </a:ext>
            </a:extLst>
          </p:cNvPr>
          <p:cNvGrpSpPr>
            <a:grpSpLocks/>
          </p:cNvGrpSpPr>
          <p:nvPr/>
        </p:nvGrpSpPr>
        <p:grpSpPr bwMode="auto">
          <a:xfrm rot="3600000">
            <a:off x="2410619" y="1989932"/>
            <a:ext cx="4321175" cy="4319587"/>
            <a:chOff x="612" y="1253"/>
            <a:chExt cx="2722" cy="2721"/>
          </a:xfrm>
        </p:grpSpPr>
        <p:sp>
          <p:nvSpPr>
            <p:cNvPr id="72719" name="Line 18">
              <a:extLst>
                <a:ext uri="{FF2B5EF4-FFF2-40B4-BE49-F238E27FC236}">
                  <a16:creationId xmlns:a16="http://schemas.microsoft.com/office/drawing/2014/main" id="{890C8A0C-3096-4D20-803E-F0942717E0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2720" name="Line 19">
              <a:extLst>
                <a:ext uri="{FF2B5EF4-FFF2-40B4-BE49-F238E27FC236}">
                  <a16:creationId xmlns:a16="http://schemas.microsoft.com/office/drawing/2014/main" id="{4A25078F-3D17-44C9-821C-DB37CC1C8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2721" name="Line 20">
              <a:extLst>
                <a:ext uri="{FF2B5EF4-FFF2-40B4-BE49-F238E27FC236}">
                  <a16:creationId xmlns:a16="http://schemas.microsoft.com/office/drawing/2014/main" id="{3618C5E2-E7CD-40C2-96DF-9944C80A42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1" name="Text Box 2">
            <a:extLst>
              <a:ext uri="{FF2B5EF4-FFF2-40B4-BE49-F238E27FC236}">
                <a16:creationId xmlns:a16="http://schemas.microsoft.com/office/drawing/2014/main" id="{607EBA96-5B86-CBB1-B1D5-DBAA2147D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Line 2">
            <a:extLst>
              <a:ext uri="{FF2B5EF4-FFF2-40B4-BE49-F238E27FC236}">
                <a16:creationId xmlns:a16="http://schemas.microsoft.com/office/drawing/2014/main" id="{475A0401-C440-46A2-8875-C9A83AE60D1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3731" name="Line 3">
            <a:extLst>
              <a:ext uri="{FF2B5EF4-FFF2-40B4-BE49-F238E27FC236}">
                <a16:creationId xmlns:a16="http://schemas.microsoft.com/office/drawing/2014/main" id="{618BC2CF-8BB7-4A26-9D5F-51F676566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3732" name="Line 4">
            <a:extLst>
              <a:ext uri="{FF2B5EF4-FFF2-40B4-BE49-F238E27FC236}">
                <a16:creationId xmlns:a16="http://schemas.microsoft.com/office/drawing/2014/main" id="{4811A98B-7DBF-42B3-8523-E9F3AC9E6C6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3733" name="Line 5">
            <a:extLst>
              <a:ext uri="{FF2B5EF4-FFF2-40B4-BE49-F238E27FC236}">
                <a16:creationId xmlns:a16="http://schemas.microsoft.com/office/drawing/2014/main" id="{463C4B21-0E31-4DD5-8CCE-11BDE428CE4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3734" name="Line 6">
            <a:extLst>
              <a:ext uri="{FF2B5EF4-FFF2-40B4-BE49-F238E27FC236}">
                <a16:creationId xmlns:a16="http://schemas.microsoft.com/office/drawing/2014/main" id="{C19E579D-D2E1-4893-B45B-86DADF2D9DE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3735" name="Line 7">
            <a:extLst>
              <a:ext uri="{FF2B5EF4-FFF2-40B4-BE49-F238E27FC236}">
                <a16:creationId xmlns:a16="http://schemas.microsoft.com/office/drawing/2014/main" id="{30C9703F-667F-49D3-BBED-91E28A776E3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3736" name="Line 8">
            <a:extLst>
              <a:ext uri="{FF2B5EF4-FFF2-40B4-BE49-F238E27FC236}">
                <a16:creationId xmlns:a16="http://schemas.microsoft.com/office/drawing/2014/main" id="{A21079FA-734E-45C7-BBED-0E0E7C1A036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3737" name="Line 9">
            <a:extLst>
              <a:ext uri="{FF2B5EF4-FFF2-40B4-BE49-F238E27FC236}">
                <a16:creationId xmlns:a16="http://schemas.microsoft.com/office/drawing/2014/main" id="{8546D480-F1DC-4D1B-BF51-BDBACC2C0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3738" name="Line 10">
            <a:extLst>
              <a:ext uri="{FF2B5EF4-FFF2-40B4-BE49-F238E27FC236}">
                <a16:creationId xmlns:a16="http://schemas.microsoft.com/office/drawing/2014/main" id="{C640C83C-AEE6-4354-9332-8EB625DDB9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3739" name="Line 11">
            <a:extLst>
              <a:ext uri="{FF2B5EF4-FFF2-40B4-BE49-F238E27FC236}">
                <a16:creationId xmlns:a16="http://schemas.microsoft.com/office/drawing/2014/main" id="{C7F20D20-F32F-4374-9100-66EAD912E2E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3740" name="Line 12">
            <a:extLst>
              <a:ext uri="{FF2B5EF4-FFF2-40B4-BE49-F238E27FC236}">
                <a16:creationId xmlns:a16="http://schemas.microsoft.com/office/drawing/2014/main" id="{5304E06F-C706-4DF6-9A56-E7444CC9D9F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3741" name="Group 13">
            <a:extLst>
              <a:ext uri="{FF2B5EF4-FFF2-40B4-BE49-F238E27FC236}">
                <a16:creationId xmlns:a16="http://schemas.microsoft.com/office/drawing/2014/main" id="{F324A088-B6AD-4F18-8DD2-1135CC2C142C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4319587"/>
            <a:chOff x="612" y="1253"/>
            <a:chExt cx="2722" cy="2721"/>
          </a:xfrm>
        </p:grpSpPr>
        <p:sp>
          <p:nvSpPr>
            <p:cNvPr id="73746" name="Line 14">
              <a:extLst>
                <a:ext uri="{FF2B5EF4-FFF2-40B4-BE49-F238E27FC236}">
                  <a16:creationId xmlns:a16="http://schemas.microsoft.com/office/drawing/2014/main" id="{BCAC40E8-8C9F-4DE8-A59A-40B112C2EF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3747" name="Line 15">
              <a:extLst>
                <a:ext uri="{FF2B5EF4-FFF2-40B4-BE49-F238E27FC236}">
                  <a16:creationId xmlns:a16="http://schemas.microsoft.com/office/drawing/2014/main" id="{859E4FC1-1C2B-4AD2-938D-2E229F801B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3748" name="Line 16">
              <a:extLst>
                <a:ext uri="{FF2B5EF4-FFF2-40B4-BE49-F238E27FC236}">
                  <a16:creationId xmlns:a16="http://schemas.microsoft.com/office/drawing/2014/main" id="{F7835704-61E0-43D0-8BBD-6F54BB8FA6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3742" name="Group 17">
            <a:extLst>
              <a:ext uri="{FF2B5EF4-FFF2-40B4-BE49-F238E27FC236}">
                <a16:creationId xmlns:a16="http://schemas.microsoft.com/office/drawing/2014/main" id="{E3C62A1A-CF27-4709-A5B7-493C5A00D2F3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410619" y="1989932"/>
            <a:ext cx="4321175" cy="4319587"/>
            <a:chOff x="612" y="1253"/>
            <a:chExt cx="2722" cy="2721"/>
          </a:xfrm>
        </p:grpSpPr>
        <p:sp>
          <p:nvSpPr>
            <p:cNvPr id="73743" name="Line 18">
              <a:extLst>
                <a:ext uri="{FF2B5EF4-FFF2-40B4-BE49-F238E27FC236}">
                  <a16:creationId xmlns:a16="http://schemas.microsoft.com/office/drawing/2014/main" id="{074D9C8E-55EE-43EB-8058-566D67F5F5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3744" name="Line 19">
              <a:extLst>
                <a:ext uri="{FF2B5EF4-FFF2-40B4-BE49-F238E27FC236}">
                  <a16:creationId xmlns:a16="http://schemas.microsoft.com/office/drawing/2014/main" id="{F2EE2D51-3AA5-49AF-BA24-0FBD22D3E2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3745" name="Line 20">
              <a:extLst>
                <a:ext uri="{FF2B5EF4-FFF2-40B4-BE49-F238E27FC236}">
                  <a16:creationId xmlns:a16="http://schemas.microsoft.com/office/drawing/2014/main" id="{8C4E715A-591F-4AD5-AF55-1771DBA235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1" name="Text Box 2">
            <a:extLst>
              <a:ext uri="{FF2B5EF4-FFF2-40B4-BE49-F238E27FC236}">
                <a16:creationId xmlns:a16="http://schemas.microsoft.com/office/drawing/2014/main" id="{BC095395-310E-C597-AFA0-4D2D6F150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6">
            <a:extLst>
              <a:ext uri="{FF2B5EF4-FFF2-40B4-BE49-F238E27FC236}">
                <a16:creationId xmlns:a16="http://schemas.microsoft.com/office/drawing/2014/main" id="{5BC0B96B-3DF7-486E-A4BD-FB52A22CC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08050"/>
            <a:ext cx="8281988" cy="4681538"/>
          </a:xfrm>
          <a:prstGeom prst="parallelogram">
            <a:avLst>
              <a:gd name="adj" fmla="val 442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7891" name="Text Box 5">
            <a:extLst>
              <a:ext uri="{FF2B5EF4-FFF2-40B4-BE49-F238E27FC236}">
                <a16:creationId xmlns:a16="http://schemas.microsoft.com/office/drawing/2014/main" id="{9DC431CB-243E-4C86-957B-49483D64EA4A}"/>
              </a:ext>
            </a:extLst>
          </p:cNvPr>
          <p:cNvSpPr txBox="1">
            <a:spLocks noChangeArrowheads="1"/>
          </p:cNvSpPr>
          <p:nvPr/>
        </p:nvSpPr>
        <p:spPr bwMode="auto">
          <a:xfrm rot="-1723010">
            <a:off x="1439803" y="1958925"/>
            <a:ext cx="572464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面積の考え方</a:t>
            </a:r>
          </a:p>
        </p:txBody>
      </p:sp>
    </p:spTree>
  </p:cSld>
  <p:clrMapOvr>
    <a:masterClrMapping/>
  </p:clrMapOvr>
  <p:transition spd="slow" advTm="100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Line 2">
            <a:extLst>
              <a:ext uri="{FF2B5EF4-FFF2-40B4-BE49-F238E27FC236}">
                <a16:creationId xmlns:a16="http://schemas.microsoft.com/office/drawing/2014/main" id="{BCEC1BE5-38BC-482E-981D-B1598CE5315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4755" name="Line 3">
            <a:extLst>
              <a:ext uri="{FF2B5EF4-FFF2-40B4-BE49-F238E27FC236}">
                <a16:creationId xmlns:a16="http://schemas.microsoft.com/office/drawing/2014/main" id="{70D0A9D6-5DFC-471B-A5D2-CD348DFEB75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4756" name="Line 4">
            <a:extLst>
              <a:ext uri="{FF2B5EF4-FFF2-40B4-BE49-F238E27FC236}">
                <a16:creationId xmlns:a16="http://schemas.microsoft.com/office/drawing/2014/main" id="{910C0F7A-1BE1-4278-8E83-D9246DDA34E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C2D5D821-E9C2-4342-B5EE-E6D985BD0E4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4758" name="Line 6">
            <a:extLst>
              <a:ext uri="{FF2B5EF4-FFF2-40B4-BE49-F238E27FC236}">
                <a16:creationId xmlns:a16="http://schemas.microsoft.com/office/drawing/2014/main" id="{002D60C6-9453-4330-83AB-394386C157E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4759" name="Line 7">
            <a:extLst>
              <a:ext uri="{FF2B5EF4-FFF2-40B4-BE49-F238E27FC236}">
                <a16:creationId xmlns:a16="http://schemas.microsoft.com/office/drawing/2014/main" id="{A3632D82-BEDC-44AB-9C19-90911A3E342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4760" name="Line 8">
            <a:extLst>
              <a:ext uri="{FF2B5EF4-FFF2-40B4-BE49-F238E27FC236}">
                <a16:creationId xmlns:a16="http://schemas.microsoft.com/office/drawing/2014/main" id="{FC1FF397-F73C-4A74-82D3-4AC4B57AEF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4761" name="Line 9">
            <a:extLst>
              <a:ext uri="{FF2B5EF4-FFF2-40B4-BE49-F238E27FC236}">
                <a16:creationId xmlns:a16="http://schemas.microsoft.com/office/drawing/2014/main" id="{2E866B3E-76D9-4FD7-A636-FD8F186C0B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4762" name="Line 10">
            <a:extLst>
              <a:ext uri="{FF2B5EF4-FFF2-40B4-BE49-F238E27FC236}">
                <a16:creationId xmlns:a16="http://schemas.microsoft.com/office/drawing/2014/main" id="{093BC9A9-1D01-41C3-98EC-FE5654103F0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4763" name="Line 11">
            <a:extLst>
              <a:ext uri="{FF2B5EF4-FFF2-40B4-BE49-F238E27FC236}">
                <a16:creationId xmlns:a16="http://schemas.microsoft.com/office/drawing/2014/main" id="{3227EDEB-C3AC-4F61-B315-A021C7812B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4764" name="Line 12">
            <a:extLst>
              <a:ext uri="{FF2B5EF4-FFF2-40B4-BE49-F238E27FC236}">
                <a16:creationId xmlns:a16="http://schemas.microsoft.com/office/drawing/2014/main" id="{F788734D-C24B-4C95-B785-5FBA883AA96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4765" name="Group 13">
            <a:extLst>
              <a:ext uri="{FF2B5EF4-FFF2-40B4-BE49-F238E27FC236}">
                <a16:creationId xmlns:a16="http://schemas.microsoft.com/office/drawing/2014/main" id="{3399D3F1-2794-4C9F-A7DB-EF4EBAD7DD2E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4319587"/>
            <a:chOff x="612" y="1253"/>
            <a:chExt cx="2722" cy="2721"/>
          </a:xfrm>
        </p:grpSpPr>
        <p:sp>
          <p:nvSpPr>
            <p:cNvPr id="74770" name="Line 14">
              <a:extLst>
                <a:ext uri="{FF2B5EF4-FFF2-40B4-BE49-F238E27FC236}">
                  <a16:creationId xmlns:a16="http://schemas.microsoft.com/office/drawing/2014/main" id="{4B4583EA-64C8-4101-BA57-3F908BA044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4771" name="Line 15">
              <a:extLst>
                <a:ext uri="{FF2B5EF4-FFF2-40B4-BE49-F238E27FC236}">
                  <a16:creationId xmlns:a16="http://schemas.microsoft.com/office/drawing/2014/main" id="{B87A04E1-A98D-484C-AA5C-963321CE0A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4772" name="Line 16">
              <a:extLst>
                <a:ext uri="{FF2B5EF4-FFF2-40B4-BE49-F238E27FC236}">
                  <a16:creationId xmlns:a16="http://schemas.microsoft.com/office/drawing/2014/main" id="{289CB77A-0CEC-4196-82BE-D6F8246DA2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4766" name="Group 17">
            <a:extLst>
              <a:ext uri="{FF2B5EF4-FFF2-40B4-BE49-F238E27FC236}">
                <a16:creationId xmlns:a16="http://schemas.microsoft.com/office/drawing/2014/main" id="{509D9F3B-958D-45A6-84D0-DA9C1C16594D}"/>
              </a:ext>
            </a:extLst>
          </p:cNvPr>
          <p:cNvGrpSpPr>
            <a:grpSpLocks/>
          </p:cNvGrpSpPr>
          <p:nvPr/>
        </p:nvGrpSpPr>
        <p:grpSpPr bwMode="auto">
          <a:xfrm rot="7200000">
            <a:off x="2410619" y="1989932"/>
            <a:ext cx="4321175" cy="4319587"/>
            <a:chOff x="612" y="1253"/>
            <a:chExt cx="2722" cy="2721"/>
          </a:xfrm>
        </p:grpSpPr>
        <p:sp>
          <p:nvSpPr>
            <p:cNvPr id="74767" name="Line 18">
              <a:extLst>
                <a:ext uri="{FF2B5EF4-FFF2-40B4-BE49-F238E27FC236}">
                  <a16:creationId xmlns:a16="http://schemas.microsoft.com/office/drawing/2014/main" id="{46CF597A-8DD0-4647-B5DE-87054A5364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4768" name="Line 19">
              <a:extLst>
                <a:ext uri="{FF2B5EF4-FFF2-40B4-BE49-F238E27FC236}">
                  <a16:creationId xmlns:a16="http://schemas.microsoft.com/office/drawing/2014/main" id="{B2F7DC29-8E96-4F50-B871-2D3E5A8EB2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4769" name="Line 20">
              <a:extLst>
                <a:ext uri="{FF2B5EF4-FFF2-40B4-BE49-F238E27FC236}">
                  <a16:creationId xmlns:a16="http://schemas.microsoft.com/office/drawing/2014/main" id="{18C59B02-F923-4B33-BEA3-302E0F2935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1" name="Text Box 2">
            <a:extLst>
              <a:ext uri="{FF2B5EF4-FFF2-40B4-BE49-F238E27FC236}">
                <a16:creationId xmlns:a16="http://schemas.microsoft.com/office/drawing/2014/main" id="{53EDF81B-F7AC-88BE-1F87-0F17B971F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Line 2">
            <a:extLst>
              <a:ext uri="{FF2B5EF4-FFF2-40B4-BE49-F238E27FC236}">
                <a16:creationId xmlns:a16="http://schemas.microsoft.com/office/drawing/2014/main" id="{F3A78F69-5F2F-484C-99BB-7431B504295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5779" name="Line 3">
            <a:extLst>
              <a:ext uri="{FF2B5EF4-FFF2-40B4-BE49-F238E27FC236}">
                <a16:creationId xmlns:a16="http://schemas.microsoft.com/office/drawing/2014/main" id="{E6AE81C7-6F3D-44D8-9716-05C2D2B9864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5780" name="Line 4">
            <a:extLst>
              <a:ext uri="{FF2B5EF4-FFF2-40B4-BE49-F238E27FC236}">
                <a16:creationId xmlns:a16="http://schemas.microsoft.com/office/drawing/2014/main" id="{AFD62D78-C2CC-4017-BFCB-4362E8FBB5F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5781" name="Line 5">
            <a:extLst>
              <a:ext uri="{FF2B5EF4-FFF2-40B4-BE49-F238E27FC236}">
                <a16:creationId xmlns:a16="http://schemas.microsoft.com/office/drawing/2014/main" id="{A6E8B2EB-930C-4354-8A25-E46C28842D9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5782" name="Line 6">
            <a:extLst>
              <a:ext uri="{FF2B5EF4-FFF2-40B4-BE49-F238E27FC236}">
                <a16:creationId xmlns:a16="http://schemas.microsoft.com/office/drawing/2014/main" id="{E9E5890C-E10D-4894-82A2-DAA24CC1578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5783" name="Line 7">
            <a:extLst>
              <a:ext uri="{FF2B5EF4-FFF2-40B4-BE49-F238E27FC236}">
                <a16:creationId xmlns:a16="http://schemas.microsoft.com/office/drawing/2014/main" id="{C0BEBDA6-D6C6-4BB8-9593-E812DD156EF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5784" name="Line 8">
            <a:extLst>
              <a:ext uri="{FF2B5EF4-FFF2-40B4-BE49-F238E27FC236}">
                <a16:creationId xmlns:a16="http://schemas.microsoft.com/office/drawing/2014/main" id="{76DBA682-5A4A-4FD1-B19E-902826218A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5785" name="Line 9">
            <a:extLst>
              <a:ext uri="{FF2B5EF4-FFF2-40B4-BE49-F238E27FC236}">
                <a16:creationId xmlns:a16="http://schemas.microsoft.com/office/drawing/2014/main" id="{86DEA518-61B5-40D2-AAC9-DD88F756B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5786" name="Line 10">
            <a:extLst>
              <a:ext uri="{FF2B5EF4-FFF2-40B4-BE49-F238E27FC236}">
                <a16:creationId xmlns:a16="http://schemas.microsoft.com/office/drawing/2014/main" id="{53583EF5-F330-4CC2-BCF6-7B6234B76C5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5787" name="Line 11">
            <a:extLst>
              <a:ext uri="{FF2B5EF4-FFF2-40B4-BE49-F238E27FC236}">
                <a16:creationId xmlns:a16="http://schemas.microsoft.com/office/drawing/2014/main" id="{CB1100FD-298F-4B9D-A5EA-BA11F242BF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5788" name="Line 12">
            <a:extLst>
              <a:ext uri="{FF2B5EF4-FFF2-40B4-BE49-F238E27FC236}">
                <a16:creationId xmlns:a16="http://schemas.microsoft.com/office/drawing/2014/main" id="{78049844-091B-477F-81F0-699780C2C3F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5789" name="Group 13">
            <a:extLst>
              <a:ext uri="{FF2B5EF4-FFF2-40B4-BE49-F238E27FC236}">
                <a16:creationId xmlns:a16="http://schemas.microsoft.com/office/drawing/2014/main" id="{67674CB5-4533-4DD4-9E79-EDF74AD2F351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4319587"/>
            <a:chOff x="612" y="1253"/>
            <a:chExt cx="2722" cy="2721"/>
          </a:xfrm>
        </p:grpSpPr>
        <p:sp>
          <p:nvSpPr>
            <p:cNvPr id="75794" name="Line 14">
              <a:extLst>
                <a:ext uri="{FF2B5EF4-FFF2-40B4-BE49-F238E27FC236}">
                  <a16:creationId xmlns:a16="http://schemas.microsoft.com/office/drawing/2014/main" id="{E9041E0E-5E4B-4F53-A8C6-62C50F7B33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5795" name="Line 15">
              <a:extLst>
                <a:ext uri="{FF2B5EF4-FFF2-40B4-BE49-F238E27FC236}">
                  <a16:creationId xmlns:a16="http://schemas.microsoft.com/office/drawing/2014/main" id="{3F43AAAD-337D-4140-8682-E6D356FB32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5796" name="Line 16">
              <a:extLst>
                <a:ext uri="{FF2B5EF4-FFF2-40B4-BE49-F238E27FC236}">
                  <a16:creationId xmlns:a16="http://schemas.microsoft.com/office/drawing/2014/main" id="{5A343BC6-B11D-4A27-A13F-08041C6819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5790" name="Group 17">
            <a:extLst>
              <a:ext uri="{FF2B5EF4-FFF2-40B4-BE49-F238E27FC236}">
                <a16:creationId xmlns:a16="http://schemas.microsoft.com/office/drawing/2014/main" id="{C4D0D97D-1B91-4A47-B37E-5A089ED2E1E6}"/>
              </a:ext>
            </a:extLst>
          </p:cNvPr>
          <p:cNvGrpSpPr>
            <a:grpSpLocks/>
          </p:cNvGrpSpPr>
          <p:nvPr/>
        </p:nvGrpSpPr>
        <p:grpSpPr bwMode="auto">
          <a:xfrm rot="9000000">
            <a:off x="2411413" y="1989138"/>
            <a:ext cx="4321175" cy="4319587"/>
            <a:chOff x="612" y="1253"/>
            <a:chExt cx="2722" cy="2721"/>
          </a:xfrm>
        </p:grpSpPr>
        <p:sp>
          <p:nvSpPr>
            <p:cNvPr id="75791" name="Line 18">
              <a:extLst>
                <a:ext uri="{FF2B5EF4-FFF2-40B4-BE49-F238E27FC236}">
                  <a16:creationId xmlns:a16="http://schemas.microsoft.com/office/drawing/2014/main" id="{4EEC38B6-22B4-4A5C-9615-A804A306A4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5792" name="Line 19">
              <a:extLst>
                <a:ext uri="{FF2B5EF4-FFF2-40B4-BE49-F238E27FC236}">
                  <a16:creationId xmlns:a16="http://schemas.microsoft.com/office/drawing/2014/main" id="{DFA3628C-6B0A-4E95-9934-79BFB19731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5793" name="Line 20">
              <a:extLst>
                <a:ext uri="{FF2B5EF4-FFF2-40B4-BE49-F238E27FC236}">
                  <a16:creationId xmlns:a16="http://schemas.microsoft.com/office/drawing/2014/main" id="{5F95962B-29EB-477F-9D3E-D9DFC6FBB5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1" name="Text Box 2">
            <a:extLst>
              <a:ext uri="{FF2B5EF4-FFF2-40B4-BE49-F238E27FC236}">
                <a16:creationId xmlns:a16="http://schemas.microsoft.com/office/drawing/2014/main" id="{57AB7422-3E1F-8521-281E-3C4FF61C1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Line 2">
            <a:extLst>
              <a:ext uri="{FF2B5EF4-FFF2-40B4-BE49-F238E27FC236}">
                <a16:creationId xmlns:a16="http://schemas.microsoft.com/office/drawing/2014/main" id="{AD64808B-ABE2-4A23-BE08-AB550AA7C82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6803" name="Line 3">
            <a:extLst>
              <a:ext uri="{FF2B5EF4-FFF2-40B4-BE49-F238E27FC236}">
                <a16:creationId xmlns:a16="http://schemas.microsoft.com/office/drawing/2014/main" id="{BA53DDA3-8EE2-43C3-A738-E579382E147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6804" name="Line 4">
            <a:extLst>
              <a:ext uri="{FF2B5EF4-FFF2-40B4-BE49-F238E27FC236}">
                <a16:creationId xmlns:a16="http://schemas.microsoft.com/office/drawing/2014/main" id="{B84EE4F0-D5F1-4BDA-B967-A1F90021B8C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6805" name="Line 5">
            <a:extLst>
              <a:ext uri="{FF2B5EF4-FFF2-40B4-BE49-F238E27FC236}">
                <a16:creationId xmlns:a16="http://schemas.microsoft.com/office/drawing/2014/main" id="{5E571F14-8E6A-4426-9E06-535682DE79E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6806" name="Line 6">
            <a:extLst>
              <a:ext uri="{FF2B5EF4-FFF2-40B4-BE49-F238E27FC236}">
                <a16:creationId xmlns:a16="http://schemas.microsoft.com/office/drawing/2014/main" id="{0EC0FF53-DCBF-40CC-99B5-E82E1221A53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6807" name="Line 7">
            <a:extLst>
              <a:ext uri="{FF2B5EF4-FFF2-40B4-BE49-F238E27FC236}">
                <a16:creationId xmlns:a16="http://schemas.microsoft.com/office/drawing/2014/main" id="{22AFDB69-AB3B-42E4-BE93-8186FE44C19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6808" name="Line 8">
            <a:extLst>
              <a:ext uri="{FF2B5EF4-FFF2-40B4-BE49-F238E27FC236}">
                <a16:creationId xmlns:a16="http://schemas.microsoft.com/office/drawing/2014/main" id="{2B255F99-DB43-48C8-930F-85D306B0B2B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6809" name="Line 9">
            <a:extLst>
              <a:ext uri="{FF2B5EF4-FFF2-40B4-BE49-F238E27FC236}">
                <a16:creationId xmlns:a16="http://schemas.microsoft.com/office/drawing/2014/main" id="{B8ECA80A-378C-4B3D-BCD6-77C861D6FA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6810" name="Line 10">
            <a:extLst>
              <a:ext uri="{FF2B5EF4-FFF2-40B4-BE49-F238E27FC236}">
                <a16:creationId xmlns:a16="http://schemas.microsoft.com/office/drawing/2014/main" id="{3356D792-9D81-49F8-8124-C2ACB3480A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6811" name="Line 11">
            <a:extLst>
              <a:ext uri="{FF2B5EF4-FFF2-40B4-BE49-F238E27FC236}">
                <a16:creationId xmlns:a16="http://schemas.microsoft.com/office/drawing/2014/main" id="{977ACB30-00B4-43AB-87CF-50546BB19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6812" name="Line 12">
            <a:extLst>
              <a:ext uri="{FF2B5EF4-FFF2-40B4-BE49-F238E27FC236}">
                <a16:creationId xmlns:a16="http://schemas.microsoft.com/office/drawing/2014/main" id="{5D0607F4-9DD6-4F7D-B3AA-FA89AF967DDE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6813" name="Group 13">
            <a:extLst>
              <a:ext uri="{FF2B5EF4-FFF2-40B4-BE49-F238E27FC236}">
                <a16:creationId xmlns:a16="http://schemas.microsoft.com/office/drawing/2014/main" id="{E5A150A8-74D6-4936-9B2F-793B63047F62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4319587"/>
            <a:chOff x="612" y="1253"/>
            <a:chExt cx="2722" cy="2721"/>
          </a:xfrm>
        </p:grpSpPr>
        <p:sp>
          <p:nvSpPr>
            <p:cNvPr id="76819" name="Line 14">
              <a:extLst>
                <a:ext uri="{FF2B5EF4-FFF2-40B4-BE49-F238E27FC236}">
                  <a16:creationId xmlns:a16="http://schemas.microsoft.com/office/drawing/2014/main" id="{4DF1F037-A36B-49B6-BD88-F5DCEBD6B0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6820" name="Line 15">
              <a:extLst>
                <a:ext uri="{FF2B5EF4-FFF2-40B4-BE49-F238E27FC236}">
                  <a16:creationId xmlns:a16="http://schemas.microsoft.com/office/drawing/2014/main" id="{A1E39DCD-95A2-4856-BEE3-2D0B02AFF0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6821" name="Line 16">
              <a:extLst>
                <a:ext uri="{FF2B5EF4-FFF2-40B4-BE49-F238E27FC236}">
                  <a16:creationId xmlns:a16="http://schemas.microsoft.com/office/drawing/2014/main" id="{4C6F7797-5088-46B0-81D8-407F79B516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6814" name="Group 17">
            <a:extLst>
              <a:ext uri="{FF2B5EF4-FFF2-40B4-BE49-F238E27FC236}">
                <a16:creationId xmlns:a16="http://schemas.microsoft.com/office/drawing/2014/main" id="{CF841800-9D5A-4F2C-9DF4-D9A38EF59B37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2411413" y="1989138"/>
            <a:ext cx="4321175" cy="4319587"/>
            <a:chOff x="612" y="1253"/>
            <a:chExt cx="2722" cy="2721"/>
          </a:xfrm>
        </p:grpSpPr>
        <p:sp>
          <p:nvSpPr>
            <p:cNvPr id="76816" name="Line 18">
              <a:extLst>
                <a:ext uri="{FF2B5EF4-FFF2-40B4-BE49-F238E27FC236}">
                  <a16:creationId xmlns:a16="http://schemas.microsoft.com/office/drawing/2014/main" id="{3F06730C-F125-4793-94E1-50CF91B2EE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6817" name="Line 19">
              <a:extLst>
                <a:ext uri="{FF2B5EF4-FFF2-40B4-BE49-F238E27FC236}">
                  <a16:creationId xmlns:a16="http://schemas.microsoft.com/office/drawing/2014/main" id="{60C765C4-12E0-4AC9-A1FF-5B3EA32E60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6818" name="Line 20">
              <a:extLst>
                <a:ext uri="{FF2B5EF4-FFF2-40B4-BE49-F238E27FC236}">
                  <a16:creationId xmlns:a16="http://schemas.microsoft.com/office/drawing/2014/main" id="{37B11766-7951-45C5-B749-89CCC0782D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08565" name="Text Box 21">
            <a:extLst>
              <a:ext uri="{FF2B5EF4-FFF2-40B4-BE49-F238E27FC236}">
                <a16:creationId xmlns:a16="http://schemas.microsoft.com/office/drawing/2014/main" id="{74B5E320-0D2E-4D86-9392-99F5CCAE7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526" y="545933"/>
            <a:ext cx="5400993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三角形が２つで        平行四辺形になった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6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Line 2">
            <a:extLst>
              <a:ext uri="{FF2B5EF4-FFF2-40B4-BE49-F238E27FC236}">
                <a16:creationId xmlns:a16="http://schemas.microsoft.com/office/drawing/2014/main" id="{C0B3046C-E88B-4CB5-9843-B13288B8AA1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7827" name="Line 3">
            <a:extLst>
              <a:ext uri="{FF2B5EF4-FFF2-40B4-BE49-F238E27FC236}">
                <a16:creationId xmlns:a16="http://schemas.microsoft.com/office/drawing/2014/main" id="{FAF3AA5D-0C4A-434C-B726-E65A2042247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7828" name="Line 4">
            <a:extLst>
              <a:ext uri="{FF2B5EF4-FFF2-40B4-BE49-F238E27FC236}">
                <a16:creationId xmlns:a16="http://schemas.microsoft.com/office/drawing/2014/main" id="{605B15DA-8716-43CE-A7BF-203A0FABF1D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7829" name="Line 5">
            <a:extLst>
              <a:ext uri="{FF2B5EF4-FFF2-40B4-BE49-F238E27FC236}">
                <a16:creationId xmlns:a16="http://schemas.microsoft.com/office/drawing/2014/main" id="{5869CF36-16F6-45C7-B675-B68562F9E9E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7830" name="Line 6">
            <a:extLst>
              <a:ext uri="{FF2B5EF4-FFF2-40B4-BE49-F238E27FC236}">
                <a16:creationId xmlns:a16="http://schemas.microsoft.com/office/drawing/2014/main" id="{EE732F67-190A-4278-9E11-90BDCDBF98F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7831" name="Line 7">
            <a:extLst>
              <a:ext uri="{FF2B5EF4-FFF2-40B4-BE49-F238E27FC236}">
                <a16:creationId xmlns:a16="http://schemas.microsoft.com/office/drawing/2014/main" id="{9D5FE188-2088-4684-8C01-D63A583334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7832" name="Line 8">
            <a:extLst>
              <a:ext uri="{FF2B5EF4-FFF2-40B4-BE49-F238E27FC236}">
                <a16:creationId xmlns:a16="http://schemas.microsoft.com/office/drawing/2014/main" id="{E4958EF6-A73E-4F3C-AD1A-2437653FC6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7833" name="Line 9">
            <a:extLst>
              <a:ext uri="{FF2B5EF4-FFF2-40B4-BE49-F238E27FC236}">
                <a16:creationId xmlns:a16="http://schemas.microsoft.com/office/drawing/2014/main" id="{826555BD-F398-42D0-BBB6-490D3D2F24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7834" name="Line 10">
            <a:extLst>
              <a:ext uri="{FF2B5EF4-FFF2-40B4-BE49-F238E27FC236}">
                <a16:creationId xmlns:a16="http://schemas.microsoft.com/office/drawing/2014/main" id="{953C1ED6-E55A-414E-BF45-85C3347A76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7835" name="Line 11">
            <a:extLst>
              <a:ext uri="{FF2B5EF4-FFF2-40B4-BE49-F238E27FC236}">
                <a16:creationId xmlns:a16="http://schemas.microsoft.com/office/drawing/2014/main" id="{7F1765A0-D004-4922-B56E-51A3DD5DF00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7836" name="Line 12">
            <a:extLst>
              <a:ext uri="{FF2B5EF4-FFF2-40B4-BE49-F238E27FC236}">
                <a16:creationId xmlns:a16="http://schemas.microsoft.com/office/drawing/2014/main" id="{9CCCFD10-DD97-42FB-9570-3A5D16D182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7837" name="Group 13">
            <a:extLst>
              <a:ext uri="{FF2B5EF4-FFF2-40B4-BE49-F238E27FC236}">
                <a16:creationId xmlns:a16="http://schemas.microsoft.com/office/drawing/2014/main" id="{DA94A20C-2DD7-47E2-871E-6D31310D7115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4319587"/>
            <a:chOff x="612" y="1253"/>
            <a:chExt cx="2722" cy="2721"/>
          </a:xfrm>
        </p:grpSpPr>
        <p:sp>
          <p:nvSpPr>
            <p:cNvPr id="77847" name="Line 14">
              <a:extLst>
                <a:ext uri="{FF2B5EF4-FFF2-40B4-BE49-F238E27FC236}">
                  <a16:creationId xmlns:a16="http://schemas.microsoft.com/office/drawing/2014/main" id="{F38CBB9A-A093-4450-80C3-58D97816A6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7848" name="Line 15">
              <a:extLst>
                <a:ext uri="{FF2B5EF4-FFF2-40B4-BE49-F238E27FC236}">
                  <a16:creationId xmlns:a16="http://schemas.microsoft.com/office/drawing/2014/main" id="{08F496E0-2A03-4FD6-A4EC-0103D1862E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7849" name="Line 16">
              <a:extLst>
                <a:ext uri="{FF2B5EF4-FFF2-40B4-BE49-F238E27FC236}">
                  <a16:creationId xmlns:a16="http://schemas.microsoft.com/office/drawing/2014/main" id="{E12F7BFC-4801-44C7-8C0E-D553CDC362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7838" name="Group 17">
            <a:extLst>
              <a:ext uri="{FF2B5EF4-FFF2-40B4-BE49-F238E27FC236}">
                <a16:creationId xmlns:a16="http://schemas.microsoft.com/office/drawing/2014/main" id="{CC765275-3423-444C-A3DA-521556B7C2BB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2411413" y="1989138"/>
            <a:ext cx="4321175" cy="4319587"/>
            <a:chOff x="612" y="1253"/>
            <a:chExt cx="2722" cy="2721"/>
          </a:xfrm>
        </p:grpSpPr>
        <p:sp>
          <p:nvSpPr>
            <p:cNvPr id="77844" name="Line 18">
              <a:extLst>
                <a:ext uri="{FF2B5EF4-FFF2-40B4-BE49-F238E27FC236}">
                  <a16:creationId xmlns:a16="http://schemas.microsoft.com/office/drawing/2014/main" id="{CBB96D62-7BCC-4F8C-BC72-AB3953DE69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7845" name="Line 19">
              <a:extLst>
                <a:ext uri="{FF2B5EF4-FFF2-40B4-BE49-F238E27FC236}">
                  <a16:creationId xmlns:a16="http://schemas.microsoft.com/office/drawing/2014/main" id="{66C13964-C3F3-4113-AD48-F404D45448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974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7846" name="Line 20">
              <a:extLst>
                <a:ext uri="{FF2B5EF4-FFF2-40B4-BE49-F238E27FC236}">
                  <a16:creationId xmlns:a16="http://schemas.microsoft.com/office/drawing/2014/main" id="{E069CF18-6BAF-4991-9C93-1E88D74EE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1815" cy="272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7718" name="Text Box 22">
            <a:extLst>
              <a:ext uri="{FF2B5EF4-FFF2-40B4-BE49-F238E27FC236}">
                <a16:creationId xmlns:a16="http://schemas.microsoft.com/office/drawing/2014/main" id="{81B98261-3FDC-41C6-AEA9-DDF95575EE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763" y="5400675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7719" name="Line 23">
            <a:extLst>
              <a:ext uri="{FF2B5EF4-FFF2-40B4-BE49-F238E27FC236}">
                <a16:creationId xmlns:a16="http://schemas.microsoft.com/office/drawing/2014/main" id="{F919AA6B-1223-4920-ACDD-9A06EF0017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1989138"/>
            <a:ext cx="0" cy="43195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57720" name="Text Box 24">
            <a:extLst>
              <a:ext uri="{FF2B5EF4-FFF2-40B4-BE49-F238E27FC236}">
                <a16:creationId xmlns:a16="http://schemas.microsoft.com/office/drawing/2014/main" id="{B5DBF219-A53D-47F8-B286-077722BC8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3789363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endParaRPr lang="ja-JP" altLang="en-US" sz="18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7723" name="Line 27">
            <a:extLst>
              <a:ext uri="{FF2B5EF4-FFF2-40B4-BE49-F238E27FC236}">
                <a16:creationId xmlns:a16="http://schemas.microsoft.com/office/drawing/2014/main" id="{E35E5E5D-B4AE-4225-AA5B-614932FEE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4321175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7" name="Text Box 21">
            <a:extLst>
              <a:ext uri="{FF2B5EF4-FFF2-40B4-BE49-F238E27FC236}">
                <a16:creationId xmlns:a16="http://schemas.microsoft.com/office/drawing/2014/main" id="{3E92D25C-38E0-4E65-BF6D-8700DB24C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526" y="545933"/>
            <a:ext cx="5400993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三角形が２つで        平行四辺形になった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5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25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157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250"/>
                                        <p:tgtEl>
                                          <p:spTgt spid="157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125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157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8" grpId="0"/>
      <p:bldP spid="15772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AutoShape 13">
            <a:extLst>
              <a:ext uri="{FF2B5EF4-FFF2-40B4-BE49-F238E27FC236}">
                <a16:creationId xmlns:a16="http://schemas.microsoft.com/office/drawing/2014/main" id="{B9519E16-D5F5-4ACE-80B2-9F038B11D79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11188" y="5097461"/>
            <a:ext cx="360362" cy="720725"/>
          </a:xfrm>
          <a:prstGeom prst="rtTriangl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79875" name="Text Box 2">
            <a:extLst>
              <a:ext uri="{FF2B5EF4-FFF2-40B4-BE49-F238E27FC236}">
                <a16:creationId xmlns:a16="http://schemas.microsoft.com/office/drawing/2014/main" id="{2D9C6718-8BC1-4B35-B0BF-80C230A13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024" y="549275"/>
            <a:ext cx="695575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</a:t>
            </a:r>
          </a:p>
        </p:txBody>
      </p:sp>
      <p:sp>
        <p:nvSpPr>
          <p:cNvPr id="109571" name="Text Box 3">
            <a:extLst>
              <a:ext uri="{FF2B5EF4-FFF2-40B4-BE49-F238E27FC236}">
                <a16:creationId xmlns:a16="http://schemas.microsoft.com/office/drawing/2014/main" id="{C5A1942A-DE74-4C74-9D61-F35DFDCBA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798" y="2028863"/>
            <a:ext cx="468058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</a:p>
        </p:txBody>
      </p:sp>
      <p:sp>
        <p:nvSpPr>
          <p:cNvPr id="79877" name="Text Box 4">
            <a:extLst>
              <a:ext uri="{FF2B5EF4-FFF2-40B4-BE49-F238E27FC236}">
                <a16:creationId xmlns:a16="http://schemas.microsoft.com/office/drawing/2014/main" id="{EDB7A391-D6AF-4874-BF4E-BBEE704DD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10" y="3429000"/>
            <a:ext cx="526297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三角形の面積</a:t>
            </a:r>
          </a:p>
        </p:txBody>
      </p:sp>
      <p:sp>
        <p:nvSpPr>
          <p:cNvPr id="109573" name="Text Box 5">
            <a:extLst>
              <a:ext uri="{FF2B5EF4-FFF2-40B4-BE49-F238E27FC236}">
                <a16:creationId xmlns:a16="http://schemas.microsoft.com/office/drawing/2014/main" id="{06517139-E8AD-4499-9DDC-D00D5B6BD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798" y="4925663"/>
            <a:ext cx="6119813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</a:t>
            </a: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</a:p>
        </p:txBody>
      </p:sp>
      <p:sp>
        <p:nvSpPr>
          <p:cNvPr id="79879" name="AutoShape 6">
            <a:extLst>
              <a:ext uri="{FF2B5EF4-FFF2-40B4-BE49-F238E27FC236}">
                <a16:creationId xmlns:a16="http://schemas.microsoft.com/office/drawing/2014/main" id="{213F4715-1F3C-48E8-9872-EA532E5E7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2260392"/>
            <a:ext cx="1800225" cy="719138"/>
          </a:xfrm>
          <a:prstGeom prst="parallelogram">
            <a:avLst>
              <a:gd name="adj" fmla="val 494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79880" name="AutoShape 12">
            <a:extLst>
              <a:ext uri="{FF2B5EF4-FFF2-40B4-BE49-F238E27FC236}">
                <a16:creationId xmlns:a16="http://schemas.microsoft.com/office/drawing/2014/main" id="{6732EEB3-8810-46B9-8773-2B94802D0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5095874"/>
            <a:ext cx="1079500" cy="720725"/>
          </a:xfrm>
          <a:prstGeom prst="rtTriangl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grpSp>
        <p:nvGrpSpPr>
          <p:cNvPr id="79881" name="Group 11">
            <a:extLst>
              <a:ext uri="{FF2B5EF4-FFF2-40B4-BE49-F238E27FC236}">
                <a16:creationId xmlns:a16="http://schemas.microsoft.com/office/drawing/2014/main" id="{701D68F1-EA81-4085-8D8A-214BB47CDFD4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5100636"/>
            <a:ext cx="1439862" cy="720725"/>
            <a:chOff x="385" y="3067"/>
            <a:chExt cx="907" cy="454"/>
          </a:xfrm>
        </p:grpSpPr>
        <p:sp>
          <p:nvSpPr>
            <p:cNvPr id="79886" name="Line 8">
              <a:extLst>
                <a:ext uri="{FF2B5EF4-FFF2-40B4-BE49-F238E27FC236}">
                  <a16:creationId xmlns:a16="http://schemas.microsoft.com/office/drawing/2014/main" id="{55E7DCC1-AC73-400D-95F3-7904EA6D3D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5" y="3067"/>
              <a:ext cx="227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9887" name="Line 9">
              <a:extLst>
                <a:ext uri="{FF2B5EF4-FFF2-40B4-BE49-F238E27FC236}">
                  <a16:creationId xmlns:a16="http://schemas.microsoft.com/office/drawing/2014/main" id="{24D30F77-82C8-4EA4-BF72-FBD8189338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" y="3521"/>
              <a:ext cx="9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9888" name="Line 10">
              <a:extLst>
                <a:ext uri="{FF2B5EF4-FFF2-40B4-BE49-F238E27FC236}">
                  <a16:creationId xmlns:a16="http://schemas.microsoft.com/office/drawing/2014/main" id="{0BC4695E-A89D-4BDE-BE2B-46C0697B76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680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79882" name="Line 14">
            <a:extLst>
              <a:ext uri="{FF2B5EF4-FFF2-40B4-BE49-F238E27FC236}">
                <a16:creationId xmlns:a16="http://schemas.microsoft.com/office/drawing/2014/main" id="{21B20830-C605-4565-869F-79AE5E0736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5819773"/>
            <a:ext cx="1439862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9883" name="Line 15">
            <a:extLst>
              <a:ext uri="{FF2B5EF4-FFF2-40B4-BE49-F238E27FC236}">
                <a16:creationId xmlns:a16="http://schemas.microsoft.com/office/drawing/2014/main" id="{7BB15F45-D96D-4D70-950D-37D73514388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2979530"/>
            <a:ext cx="1439862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9884" name="Line 16">
            <a:extLst>
              <a:ext uri="{FF2B5EF4-FFF2-40B4-BE49-F238E27FC236}">
                <a16:creationId xmlns:a16="http://schemas.microsoft.com/office/drawing/2014/main" id="{A34E459D-776B-4C00-A359-CF2F5758405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100636"/>
            <a:ext cx="0" cy="7191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9885" name="Line 17">
            <a:extLst>
              <a:ext uri="{FF2B5EF4-FFF2-40B4-BE49-F238E27FC236}">
                <a16:creationId xmlns:a16="http://schemas.microsoft.com/office/drawing/2014/main" id="{DE7E69E8-FF22-4FD3-AF04-3D4075955A8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260392"/>
            <a:ext cx="0" cy="71913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endParaRPr lang="ja-JP" altLang="en-US" dirty="0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/>
      <p:bldP spid="10957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4">
            <a:extLst>
              <a:ext uri="{FF2B5EF4-FFF2-40B4-BE49-F238E27FC236}">
                <a16:creationId xmlns:a16="http://schemas.microsoft.com/office/drawing/2014/main" id="{DEB4BBB2-5C29-4CA9-9617-E786E1F1B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" y="1709738"/>
            <a:ext cx="7994650" cy="311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三角形は２つで　　　</a:t>
            </a:r>
            <a:r>
              <a:rPr lang="ja-JP" altLang="en-US" sz="6600" dirty="0">
                <a:solidFill>
                  <a:srgbClr val="FF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</a:t>
            </a: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</a:t>
            </a:r>
            <a:r>
              <a:rPr lang="ja-JP" altLang="en-US" sz="6600" dirty="0">
                <a:solidFill>
                  <a:srgbClr val="FF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</a:t>
            </a: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になる</a:t>
            </a:r>
          </a:p>
        </p:txBody>
      </p:sp>
      <p:pic>
        <p:nvPicPr>
          <p:cNvPr id="100357" name="Picture 5" descr="124">
            <a:extLst>
              <a:ext uri="{FF2B5EF4-FFF2-40B4-BE49-F238E27FC236}">
                <a16:creationId xmlns:a16="http://schemas.microsoft.com/office/drawing/2014/main" id="{39FA9006-0467-4378-8647-6B78C3D86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80" y="3963351"/>
            <a:ext cx="1544955" cy="1544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平行四辺形 35"/>
          <p:cNvSpPr/>
          <p:nvPr/>
        </p:nvSpPr>
        <p:spPr>
          <a:xfrm>
            <a:off x="971549" y="1989138"/>
            <a:ext cx="7200901" cy="4319587"/>
          </a:xfrm>
          <a:prstGeom prst="parallelogram">
            <a:avLst>
              <a:gd name="adj" fmla="val 655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948" name="Line 3">
            <a:extLst>
              <a:ext uri="{FF2B5EF4-FFF2-40B4-BE49-F238E27FC236}">
                <a16:creationId xmlns:a16="http://schemas.microsoft.com/office/drawing/2014/main" id="{D7BEB84C-489D-4133-A900-244C6AE8C0C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49" name="Line 4">
            <a:extLst>
              <a:ext uri="{FF2B5EF4-FFF2-40B4-BE49-F238E27FC236}">
                <a16:creationId xmlns:a16="http://schemas.microsoft.com/office/drawing/2014/main" id="{C1FBBD0A-4CD9-4174-B225-AAE809728AC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0" name="Line 5">
            <a:extLst>
              <a:ext uri="{FF2B5EF4-FFF2-40B4-BE49-F238E27FC236}">
                <a16:creationId xmlns:a16="http://schemas.microsoft.com/office/drawing/2014/main" id="{FC9767BC-6499-4B06-AE72-0CABBFD52C1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1" name="Line 6">
            <a:extLst>
              <a:ext uri="{FF2B5EF4-FFF2-40B4-BE49-F238E27FC236}">
                <a16:creationId xmlns:a16="http://schemas.microsoft.com/office/drawing/2014/main" id="{F088443B-8DF8-413D-89A4-2ADFEC351D6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2" name="Line 7">
            <a:extLst>
              <a:ext uri="{FF2B5EF4-FFF2-40B4-BE49-F238E27FC236}">
                <a16:creationId xmlns:a16="http://schemas.microsoft.com/office/drawing/2014/main" id="{BEA894F5-4638-4B23-BA08-DE67C375E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3" name="Line 8">
            <a:extLst>
              <a:ext uri="{FF2B5EF4-FFF2-40B4-BE49-F238E27FC236}">
                <a16:creationId xmlns:a16="http://schemas.microsoft.com/office/drawing/2014/main" id="{C98F41B4-28B6-440D-BAD6-5C2E7E3CAA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4" name="Line 9">
            <a:extLst>
              <a:ext uri="{FF2B5EF4-FFF2-40B4-BE49-F238E27FC236}">
                <a16:creationId xmlns:a16="http://schemas.microsoft.com/office/drawing/2014/main" id="{20EB21D0-C0B9-458C-A038-6AB5B4B6418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5" name="Line 10">
            <a:extLst>
              <a:ext uri="{FF2B5EF4-FFF2-40B4-BE49-F238E27FC236}">
                <a16:creationId xmlns:a16="http://schemas.microsoft.com/office/drawing/2014/main" id="{62889CE9-CA77-4A10-AA27-DCA64D27775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6" name="Line 11">
            <a:extLst>
              <a:ext uri="{FF2B5EF4-FFF2-40B4-BE49-F238E27FC236}">
                <a16:creationId xmlns:a16="http://schemas.microsoft.com/office/drawing/2014/main" id="{C5A28069-906F-4C6B-830C-D24B48B62D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7" name="Line 12">
            <a:extLst>
              <a:ext uri="{FF2B5EF4-FFF2-40B4-BE49-F238E27FC236}">
                <a16:creationId xmlns:a16="http://schemas.microsoft.com/office/drawing/2014/main" id="{075D4AF8-0D14-41E6-98F0-BFF8B9B560E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8" name="Line 13">
            <a:extLst>
              <a:ext uri="{FF2B5EF4-FFF2-40B4-BE49-F238E27FC236}">
                <a16:creationId xmlns:a16="http://schemas.microsoft.com/office/drawing/2014/main" id="{986AE1F6-14BB-41C4-81F7-9486975FEF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25822" y="2015495"/>
            <a:ext cx="2832597" cy="42779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63" name="Text Box 19">
            <a:extLst>
              <a:ext uri="{FF2B5EF4-FFF2-40B4-BE49-F238E27FC236}">
                <a16:creationId xmlns:a16="http://schemas.microsoft.com/office/drawing/2014/main" id="{869BB56D-E046-48DF-AC10-81F2E1B44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595" y="841970"/>
            <a:ext cx="648081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平行四辺形の高さはどこ</a:t>
            </a:r>
            <a:endParaRPr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2" name="Line 3">
            <a:extLst>
              <a:ext uri="{FF2B5EF4-FFF2-40B4-BE49-F238E27FC236}">
                <a16:creationId xmlns:a16="http://schemas.microsoft.com/office/drawing/2014/main" id="{BDA83573-CD3E-4E8C-8C1C-00117A65A19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" name="Text Box 17">
            <a:extLst>
              <a:ext uri="{FF2B5EF4-FFF2-40B4-BE49-F238E27FC236}">
                <a16:creationId xmlns:a16="http://schemas.microsoft.com/office/drawing/2014/main" id="{C8DE8639-8C56-484B-99F3-49681F7D7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132" y="5405438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A5F3ECC4-4EC0-4FC7-9EDB-8E2A4AC7594B}"/>
              </a:ext>
            </a:extLst>
          </p:cNvPr>
          <p:cNvCxnSpPr/>
          <p:nvPr/>
        </p:nvCxnSpPr>
        <p:spPr>
          <a:xfrm>
            <a:off x="3845718" y="1989137"/>
            <a:ext cx="430567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837B11C-9974-43EF-90E4-0726068714F1}"/>
              </a:ext>
            </a:extLst>
          </p:cNvPr>
          <p:cNvCxnSpPr>
            <a:stCxn id="22" idx="1"/>
          </p:cNvCxnSpPr>
          <p:nvPr/>
        </p:nvCxnSpPr>
        <p:spPr>
          <a:xfrm flipH="1">
            <a:off x="5292090" y="1989139"/>
            <a:ext cx="2880360" cy="4282117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Line 20">
            <a:extLst>
              <a:ext uri="{FF2B5EF4-FFF2-40B4-BE49-F238E27FC236}">
                <a16:creationId xmlns:a16="http://schemas.microsoft.com/office/drawing/2014/main" id="{239F3819-E637-4410-92A5-85FAD9F440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8419" y="1973895"/>
            <a:ext cx="0" cy="43195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2" name="Text Box 18">
            <a:extLst>
              <a:ext uri="{FF2B5EF4-FFF2-40B4-BE49-F238E27FC236}">
                <a16:creationId xmlns:a16="http://schemas.microsoft.com/office/drawing/2014/main" id="{A966D3EA-ACC4-4252-9C89-AFB13C91B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4318" y="3384843"/>
            <a:ext cx="324104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</a:t>
            </a:r>
            <a:endParaRPr lang="en-US" altLang="ja-JP" sz="4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の高さ</a:t>
            </a:r>
            <a:endParaRPr lang="ja-JP" altLang="en-US" sz="1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6" name="Line 20">
            <a:extLst>
              <a:ext uri="{FF2B5EF4-FFF2-40B4-BE49-F238E27FC236}">
                <a16:creationId xmlns:a16="http://schemas.microsoft.com/office/drawing/2014/main" id="{239F3819-E637-4410-92A5-85FAD9F440F2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1962782"/>
            <a:ext cx="0" cy="43195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7" name="Text Box 18">
            <a:extLst>
              <a:ext uri="{FF2B5EF4-FFF2-40B4-BE49-F238E27FC236}">
                <a16:creationId xmlns:a16="http://schemas.microsoft.com/office/drawing/2014/main" id="{A966D3EA-ACC4-4252-9C89-AFB13C91B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600" y="3411200"/>
            <a:ext cx="324104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</a:t>
            </a:r>
            <a:endParaRPr lang="en-US" altLang="ja-JP" sz="4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の高さ</a:t>
            </a:r>
            <a:endParaRPr lang="ja-JP" altLang="en-US" sz="1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6" name="直線コネクタ 5"/>
          <p:cNvCxnSpPr>
            <a:stCxn id="82954" idx="1"/>
          </p:cNvCxnSpPr>
          <p:nvPr/>
        </p:nvCxnSpPr>
        <p:spPr>
          <a:xfrm>
            <a:off x="3851276" y="6308725"/>
            <a:ext cx="6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flipV="1">
            <a:off x="5287755" y="6293483"/>
            <a:ext cx="2874167" cy="15242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22">
            <a:extLst>
              <a:ext uri="{FF2B5EF4-FFF2-40B4-BE49-F238E27FC236}">
                <a16:creationId xmlns:a16="http://schemas.microsoft.com/office/drawing/2014/main" id="{DF5D3AD8-D6EA-42BA-86A7-C7D76119D8CE}"/>
              </a:ext>
            </a:extLst>
          </p:cNvPr>
          <p:cNvSpPr>
            <a:spLocks noChangeShapeType="1"/>
          </p:cNvSpPr>
          <p:nvPr/>
        </p:nvSpPr>
        <p:spPr bwMode="auto">
          <a:xfrm>
            <a:off x="965358" y="6293483"/>
            <a:ext cx="4326732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直角三角形 28"/>
          <p:cNvSpPr/>
          <p:nvPr/>
        </p:nvSpPr>
        <p:spPr>
          <a:xfrm rot="8910988">
            <a:off x="1278300" y="5220460"/>
            <a:ext cx="3707669" cy="2219826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直角三角形 30"/>
          <p:cNvSpPr/>
          <p:nvPr/>
        </p:nvSpPr>
        <p:spPr>
          <a:xfrm rot="19726490" flipV="1">
            <a:off x="4402903" y="3042506"/>
            <a:ext cx="4711325" cy="231684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948" name="Line 3">
            <a:extLst>
              <a:ext uri="{FF2B5EF4-FFF2-40B4-BE49-F238E27FC236}">
                <a16:creationId xmlns:a16="http://schemas.microsoft.com/office/drawing/2014/main" id="{D7BEB84C-489D-4133-A900-244C6AE8C0C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49" name="Line 4">
            <a:extLst>
              <a:ext uri="{FF2B5EF4-FFF2-40B4-BE49-F238E27FC236}">
                <a16:creationId xmlns:a16="http://schemas.microsoft.com/office/drawing/2014/main" id="{C1FBBD0A-4CD9-4174-B225-AAE809728AC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0" name="Line 5">
            <a:extLst>
              <a:ext uri="{FF2B5EF4-FFF2-40B4-BE49-F238E27FC236}">
                <a16:creationId xmlns:a16="http://schemas.microsoft.com/office/drawing/2014/main" id="{FC9767BC-6499-4B06-AE72-0CABBFD52C1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1" name="Line 6">
            <a:extLst>
              <a:ext uri="{FF2B5EF4-FFF2-40B4-BE49-F238E27FC236}">
                <a16:creationId xmlns:a16="http://schemas.microsoft.com/office/drawing/2014/main" id="{F088443B-8DF8-413D-89A4-2ADFEC351D6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2" name="Line 7">
            <a:extLst>
              <a:ext uri="{FF2B5EF4-FFF2-40B4-BE49-F238E27FC236}">
                <a16:creationId xmlns:a16="http://schemas.microsoft.com/office/drawing/2014/main" id="{BEA894F5-4638-4B23-BA08-DE67C375E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3" name="Line 8">
            <a:extLst>
              <a:ext uri="{FF2B5EF4-FFF2-40B4-BE49-F238E27FC236}">
                <a16:creationId xmlns:a16="http://schemas.microsoft.com/office/drawing/2014/main" id="{C98F41B4-28B6-440D-BAD6-5C2E7E3CAA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4" name="Line 9">
            <a:extLst>
              <a:ext uri="{FF2B5EF4-FFF2-40B4-BE49-F238E27FC236}">
                <a16:creationId xmlns:a16="http://schemas.microsoft.com/office/drawing/2014/main" id="{20EB21D0-C0B9-458C-A038-6AB5B4B6418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5" name="Line 10">
            <a:extLst>
              <a:ext uri="{FF2B5EF4-FFF2-40B4-BE49-F238E27FC236}">
                <a16:creationId xmlns:a16="http://schemas.microsoft.com/office/drawing/2014/main" id="{62889CE9-CA77-4A10-AA27-DCA64D27775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6" name="Line 11">
            <a:extLst>
              <a:ext uri="{FF2B5EF4-FFF2-40B4-BE49-F238E27FC236}">
                <a16:creationId xmlns:a16="http://schemas.microsoft.com/office/drawing/2014/main" id="{C5A28069-906F-4C6B-830C-D24B48B62D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7" name="Line 12">
            <a:extLst>
              <a:ext uri="{FF2B5EF4-FFF2-40B4-BE49-F238E27FC236}">
                <a16:creationId xmlns:a16="http://schemas.microsoft.com/office/drawing/2014/main" id="{075D4AF8-0D14-41E6-98F0-BFF8B9B560E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58" name="Line 13">
            <a:extLst>
              <a:ext uri="{FF2B5EF4-FFF2-40B4-BE49-F238E27FC236}">
                <a16:creationId xmlns:a16="http://schemas.microsoft.com/office/drawing/2014/main" id="{986AE1F6-14BB-41C4-81F7-9486975FEF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25821" y="2004379"/>
            <a:ext cx="7146628" cy="428910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963" name="Text Box 19">
            <a:extLst>
              <a:ext uri="{FF2B5EF4-FFF2-40B4-BE49-F238E27FC236}">
                <a16:creationId xmlns:a16="http://schemas.microsoft.com/office/drawing/2014/main" id="{869BB56D-E046-48DF-AC10-81F2E1B44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595" y="841970"/>
            <a:ext cx="648081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この三角形の高さはどこ</a:t>
            </a:r>
            <a:endParaRPr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2" name="Line 3">
            <a:extLst>
              <a:ext uri="{FF2B5EF4-FFF2-40B4-BE49-F238E27FC236}">
                <a16:creationId xmlns:a16="http://schemas.microsoft.com/office/drawing/2014/main" id="{BDA83573-CD3E-4E8C-8C1C-00117A65A19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" name="Text Box 17">
            <a:extLst>
              <a:ext uri="{FF2B5EF4-FFF2-40B4-BE49-F238E27FC236}">
                <a16:creationId xmlns:a16="http://schemas.microsoft.com/office/drawing/2014/main" id="{C8DE8639-8C56-484B-99F3-49681F7D7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6370" y="5405438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A5F3ECC4-4EC0-4FC7-9EDB-8E2A4AC7594B}"/>
              </a:ext>
            </a:extLst>
          </p:cNvPr>
          <p:cNvCxnSpPr/>
          <p:nvPr/>
        </p:nvCxnSpPr>
        <p:spPr>
          <a:xfrm>
            <a:off x="3845718" y="1989137"/>
            <a:ext cx="4305677" cy="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837B11C-9974-43EF-90E4-0726068714F1}"/>
              </a:ext>
            </a:extLst>
          </p:cNvPr>
          <p:cNvCxnSpPr>
            <a:stCxn id="22" idx="1"/>
          </p:cNvCxnSpPr>
          <p:nvPr/>
        </p:nvCxnSpPr>
        <p:spPr>
          <a:xfrm flipH="1">
            <a:off x="5292090" y="1989139"/>
            <a:ext cx="2880360" cy="4282117"/>
          </a:xfrm>
          <a:prstGeom prst="line">
            <a:avLst/>
          </a:prstGeom>
          <a:ln w="571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Line 20">
            <a:extLst>
              <a:ext uri="{FF2B5EF4-FFF2-40B4-BE49-F238E27FC236}">
                <a16:creationId xmlns:a16="http://schemas.microsoft.com/office/drawing/2014/main" id="{239F3819-E637-4410-92A5-85FAD9F440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8419" y="1973895"/>
            <a:ext cx="0" cy="43195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2" name="Text Box 18">
            <a:extLst>
              <a:ext uri="{FF2B5EF4-FFF2-40B4-BE49-F238E27FC236}">
                <a16:creationId xmlns:a16="http://schemas.microsoft.com/office/drawing/2014/main" id="{A966D3EA-ACC4-4252-9C89-AFB13C91B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6232" y="3384843"/>
            <a:ext cx="1973133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</a:t>
            </a:r>
            <a:endParaRPr lang="en-US" altLang="ja-JP" sz="4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の高さ</a:t>
            </a:r>
            <a:endParaRPr lang="ja-JP" altLang="en-US" sz="1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6" name="Line 20">
            <a:extLst>
              <a:ext uri="{FF2B5EF4-FFF2-40B4-BE49-F238E27FC236}">
                <a16:creationId xmlns:a16="http://schemas.microsoft.com/office/drawing/2014/main" id="{239F3819-E637-4410-92A5-85FAD9F440F2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1962782"/>
            <a:ext cx="0" cy="43195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7" name="Text Box 18">
            <a:extLst>
              <a:ext uri="{FF2B5EF4-FFF2-40B4-BE49-F238E27FC236}">
                <a16:creationId xmlns:a16="http://schemas.microsoft.com/office/drawing/2014/main" id="{A966D3EA-ACC4-4252-9C89-AFB13C91B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056" y="3411200"/>
            <a:ext cx="2013573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</a:t>
            </a:r>
            <a:endParaRPr lang="en-US" altLang="ja-JP" sz="4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の高さ</a:t>
            </a:r>
            <a:endParaRPr lang="ja-JP" altLang="en-US" sz="1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6" name="直線コネクタ 5"/>
          <p:cNvCxnSpPr>
            <a:stCxn id="82954" idx="1"/>
          </p:cNvCxnSpPr>
          <p:nvPr/>
        </p:nvCxnSpPr>
        <p:spPr>
          <a:xfrm>
            <a:off x="3851276" y="6308725"/>
            <a:ext cx="6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flipV="1">
            <a:off x="5287755" y="6293483"/>
            <a:ext cx="2874167" cy="15242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22">
            <a:extLst>
              <a:ext uri="{FF2B5EF4-FFF2-40B4-BE49-F238E27FC236}">
                <a16:creationId xmlns:a16="http://schemas.microsoft.com/office/drawing/2014/main" id="{DF5D3AD8-D6EA-42BA-86A7-C7D76119D8CE}"/>
              </a:ext>
            </a:extLst>
          </p:cNvPr>
          <p:cNvSpPr>
            <a:spLocks noChangeShapeType="1"/>
          </p:cNvSpPr>
          <p:nvPr/>
        </p:nvSpPr>
        <p:spPr bwMode="auto">
          <a:xfrm>
            <a:off x="965358" y="6293483"/>
            <a:ext cx="4326732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7837B11C-9974-43EF-90E4-0726068714F1}"/>
              </a:ext>
            </a:extLst>
          </p:cNvPr>
          <p:cNvCxnSpPr/>
          <p:nvPr/>
        </p:nvCxnSpPr>
        <p:spPr>
          <a:xfrm flipH="1">
            <a:off x="963999" y="1989139"/>
            <a:ext cx="2880360" cy="428211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632178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AutoShape 21">
            <a:extLst>
              <a:ext uri="{FF2B5EF4-FFF2-40B4-BE49-F238E27FC236}">
                <a16:creationId xmlns:a16="http://schemas.microsoft.com/office/drawing/2014/main" id="{AD2A4E12-63A4-4A86-A768-BC7AA8470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1268413"/>
            <a:ext cx="1439862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7043" name="Rectangle 20">
            <a:extLst>
              <a:ext uri="{FF2B5EF4-FFF2-40B4-BE49-F238E27FC236}">
                <a16:creationId xmlns:a16="http://schemas.microsoft.com/office/drawing/2014/main" id="{0A201EA3-0515-4C0F-8E9B-B9F868A5E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1268413"/>
            <a:ext cx="3600450" cy="4321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7044" name="AutoShape 19">
            <a:extLst>
              <a:ext uri="{FF2B5EF4-FFF2-40B4-BE49-F238E27FC236}">
                <a16:creationId xmlns:a16="http://schemas.microsoft.com/office/drawing/2014/main" id="{91002069-460C-4375-AB9A-A9B1B078A61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71550" y="1268413"/>
            <a:ext cx="2160588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7045" name="Line 6">
            <a:extLst>
              <a:ext uri="{FF2B5EF4-FFF2-40B4-BE49-F238E27FC236}">
                <a16:creationId xmlns:a16="http://schemas.microsoft.com/office/drawing/2014/main" id="{0086472B-99FA-45AE-B76F-F788382AAF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1550" y="1268413"/>
            <a:ext cx="2160588" cy="432117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7046" name="Text Box 4">
            <a:extLst>
              <a:ext uri="{FF2B5EF4-FFF2-40B4-BE49-F238E27FC236}">
                <a16:creationId xmlns:a16="http://schemas.microsoft.com/office/drawing/2014/main" id="{8D474A50-B09C-400E-BE05-37B671340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708275"/>
            <a:ext cx="475615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台形の面積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の考え方</a:t>
            </a:r>
            <a:r>
              <a:rPr lang="en-US" altLang="ja-JP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endParaRPr lang="ja-JP" altLang="en-US" sz="7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7047" name="Line 9">
            <a:extLst>
              <a:ext uri="{FF2B5EF4-FFF2-40B4-BE49-F238E27FC236}">
                <a16:creationId xmlns:a16="http://schemas.microsoft.com/office/drawing/2014/main" id="{CB32F8A9-7461-4A53-9C75-627AC369AA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1268413"/>
            <a:ext cx="36004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7048" name="Line 8">
            <a:extLst>
              <a:ext uri="{FF2B5EF4-FFF2-40B4-BE49-F238E27FC236}">
                <a16:creationId xmlns:a16="http://schemas.microsoft.com/office/drawing/2014/main" id="{6DAC0F2E-C27E-41A1-934A-D714898C9C5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32588" y="1268413"/>
            <a:ext cx="1439862" cy="432117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7049" name="Line 7">
            <a:extLst>
              <a:ext uri="{FF2B5EF4-FFF2-40B4-BE49-F238E27FC236}">
                <a16:creationId xmlns:a16="http://schemas.microsoft.com/office/drawing/2014/main" id="{F454BE7A-0E36-45E5-A6D9-20F558010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slow" advTm="100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Line 2">
            <a:extLst>
              <a:ext uri="{FF2B5EF4-FFF2-40B4-BE49-F238E27FC236}">
                <a16:creationId xmlns:a16="http://schemas.microsoft.com/office/drawing/2014/main" id="{77D5C213-2DDC-496E-B455-EA4959E713C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8067" name="Line 3">
            <a:extLst>
              <a:ext uri="{FF2B5EF4-FFF2-40B4-BE49-F238E27FC236}">
                <a16:creationId xmlns:a16="http://schemas.microsoft.com/office/drawing/2014/main" id="{FF5805F4-00D7-4D7F-834A-9CB9DCDCD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8068" name="Line 4">
            <a:extLst>
              <a:ext uri="{FF2B5EF4-FFF2-40B4-BE49-F238E27FC236}">
                <a16:creationId xmlns:a16="http://schemas.microsoft.com/office/drawing/2014/main" id="{21E7A87D-26A2-4B26-81FE-71D5472F9E3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8069" name="Line 5">
            <a:extLst>
              <a:ext uri="{FF2B5EF4-FFF2-40B4-BE49-F238E27FC236}">
                <a16:creationId xmlns:a16="http://schemas.microsoft.com/office/drawing/2014/main" id="{5BCAD460-44DA-486B-90E8-43E67CE5D72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8070" name="Line 6">
            <a:extLst>
              <a:ext uri="{FF2B5EF4-FFF2-40B4-BE49-F238E27FC236}">
                <a16:creationId xmlns:a16="http://schemas.microsoft.com/office/drawing/2014/main" id="{023A381C-B72B-4C5F-B5BC-D9ACA5CB1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8071" name="Line 7">
            <a:extLst>
              <a:ext uri="{FF2B5EF4-FFF2-40B4-BE49-F238E27FC236}">
                <a16:creationId xmlns:a16="http://schemas.microsoft.com/office/drawing/2014/main" id="{ABBE309E-3AE9-4B99-8D2D-6E93B6ABEBA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8072" name="Line 8">
            <a:extLst>
              <a:ext uri="{FF2B5EF4-FFF2-40B4-BE49-F238E27FC236}">
                <a16:creationId xmlns:a16="http://schemas.microsoft.com/office/drawing/2014/main" id="{948D5AAA-DA6D-4C91-9BAA-EFD76A7B30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8073" name="Line 9">
            <a:extLst>
              <a:ext uri="{FF2B5EF4-FFF2-40B4-BE49-F238E27FC236}">
                <a16:creationId xmlns:a16="http://schemas.microsoft.com/office/drawing/2014/main" id="{4AED9B63-82A8-458C-8AA3-291E764EE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8074" name="Line 10">
            <a:extLst>
              <a:ext uri="{FF2B5EF4-FFF2-40B4-BE49-F238E27FC236}">
                <a16:creationId xmlns:a16="http://schemas.microsoft.com/office/drawing/2014/main" id="{C1C4D6A4-1770-409D-8B33-9353B5D33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8075" name="Line 11">
            <a:extLst>
              <a:ext uri="{FF2B5EF4-FFF2-40B4-BE49-F238E27FC236}">
                <a16:creationId xmlns:a16="http://schemas.microsoft.com/office/drawing/2014/main" id="{B3C2E6C1-B131-40FD-9DAD-770FC04466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8076" name="Line 12">
            <a:extLst>
              <a:ext uri="{FF2B5EF4-FFF2-40B4-BE49-F238E27FC236}">
                <a16:creationId xmlns:a16="http://schemas.microsoft.com/office/drawing/2014/main" id="{6426A038-F84A-4679-A760-E675793E855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88077" name="Group 20">
            <a:extLst>
              <a:ext uri="{FF2B5EF4-FFF2-40B4-BE49-F238E27FC236}">
                <a16:creationId xmlns:a16="http://schemas.microsoft.com/office/drawing/2014/main" id="{E42C9492-6043-489D-BDC4-5DEDC7B57F57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2879725"/>
            <a:chOff x="612" y="1253"/>
            <a:chExt cx="2722" cy="1814"/>
          </a:xfrm>
        </p:grpSpPr>
        <p:sp>
          <p:nvSpPr>
            <p:cNvPr id="88078" name="Line 16">
              <a:extLst>
                <a:ext uri="{FF2B5EF4-FFF2-40B4-BE49-F238E27FC236}">
                  <a16:creationId xmlns:a16="http://schemas.microsoft.com/office/drawing/2014/main" id="{C6FAC207-4FE5-48C1-930A-9FE366712D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8079" name="Line 17">
              <a:extLst>
                <a:ext uri="{FF2B5EF4-FFF2-40B4-BE49-F238E27FC236}">
                  <a16:creationId xmlns:a16="http://schemas.microsoft.com/office/drawing/2014/main" id="{E251054D-29CB-49A6-9FB6-934F258B14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8080" name="Line 18">
              <a:extLst>
                <a:ext uri="{FF2B5EF4-FFF2-40B4-BE49-F238E27FC236}">
                  <a16:creationId xmlns:a16="http://schemas.microsoft.com/office/drawing/2014/main" id="{563436C6-111F-4582-84E4-399B29F91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8081" name="Line 19">
              <a:extLst>
                <a:ext uri="{FF2B5EF4-FFF2-40B4-BE49-F238E27FC236}">
                  <a16:creationId xmlns:a16="http://schemas.microsoft.com/office/drawing/2014/main" id="{7A27BFCE-31C9-463B-B96B-A52D14ACDE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8" name="Text Box 2">
            <a:extLst>
              <a:ext uri="{FF2B5EF4-FFF2-40B4-BE49-F238E27FC236}">
                <a16:creationId xmlns:a16="http://schemas.microsoft.com/office/drawing/2014/main" id="{0463236F-F71A-F092-9D68-F9F54F633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9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長方形の面積は求められるから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Line 2">
            <a:extLst>
              <a:ext uri="{FF2B5EF4-FFF2-40B4-BE49-F238E27FC236}">
                <a16:creationId xmlns:a16="http://schemas.microsoft.com/office/drawing/2014/main" id="{C918F3B7-F2A2-498B-8037-73C32C3C4BE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5" name="Line 3">
            <a:extLst>
              <a:ext uri="{FF2B5EF4-FFF2-40B4-BE49-F238E27FC236}">
                <a16:creationId xmlns:a16="http://schemas.microsoft.com/office/drawing/2014/main" id="{E1DA4E47-76F5-46AE-8142-6E70202F85B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6" name="Line 4">
            <a:extLst>
              <a:ext uri="{FF2B5EF4-FFF2-40B4-BE49-F238E27FC236}">
                <a16:creationId xmlns:a16="http://schemas.microsoft.com/office/drawing/2014/main" id="{583E6269-67D2-49EB-B9B3-4EFF1EACF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7" name="Line 5">
            <a:extLst>
              <a:ext uri="{FF2B5EF4-FFF2-40B4-BE49-F238E27FC236}">
                <a16:creationId xmlns:a16="http://schemas.microsoft.com/office/drawing/2014/main" id="{D0C79C45-4790-45B2-9631-7098019E3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8" name="Line 6">
            <a:extLst>
              <a:ext uri="{FF2B5EF4-FFF2-40B4-BE49-F238E27FC236}">
                <a16:creationId xmlns:a16="http://schemas.microsoft.com/office/drawing/2014/main" id="{F1CAA8FC-44A4-4809-A8D6-BC7FD7CA2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9" name="Line 7">
            <a:extLst>
              <a:ext uri="{FF2B5EF4-FFF2-40B4-BE49-F238E27FC236}">
                <a16:creationId xmlns:a16="http://schemas.microsoft.com/office/drawing/2014/main" id="{C9A54E65-61C6-4F8B-814B-98027D938C9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D2FCD87F-6D72-4607-86E4-948080419A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1" name="Line 9">
            <a:extLst>
              <a:ext uri="{FF2B5EF4-FFF2-40B4-BE49-F238E27FC236}">
                <a16:creationId xmlns:a16="http://schemas.microsoft.com/office/drawing/2014/main" id="{D79D4EC6-05D6-4153-9E66-02454D1FB3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2" name="Line 10">
            <a:extLst>
              <a:ext uri="{FF2B5EF4-FFF2-40B4-BE49-F238E27FC236}">
                <a16:creationId xmlns:a16="http://schemas.microsoft.com/office/drawing/2014/main" id="{BB4870AF-2B77-4D73-B321-CA91B65BF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3" name="Line 11">
            <a:extLst>
              <a:ext uri="{FF2B5EF4-FFF2-40B4-BE49-F238E27FC236}">
                <a16:creationId xmlns:a16="http://schemas.microsoft.com/office/drawing/2014/main" id="{4A5E7F13-5A5D-4D82-A65A-0D2331D14A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4" name="Line 12">
            <a:extLst>
              <a:ext uri="{FF2B5EF4-FFF2-40B4-BE49-F238E27FC236}">
                <a16:creationId xmlns:a16="http://schemas.microsoft.com/office/drawing/2014/main" id="{2652E3E0-E982-4EB5-B35F-B607D25C0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5" name="Line 15">
            <a:extLst>
              <a:ext uri="{FF2B5EF4-FFF2-40B4-BE49-F238E27FC236}">
                <a16:creationId xmlns:a16="http://schemas.microsoft.com/office/drawing/2014/main" id="{A62BAD81-14E1-445D-B929-98CADD0B19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1550" y="1989138"/>
            <a:ext cx="1439863" cy="2879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6" name="Line 16">
            <a:extLst>
              <a:ext uri="{FF2B5EF4-FFF2-40B4-BE49-F238E27FC236}">
                <a16:creationId xmlns:a16="http://schemas.microsoft.com/office/drawing/2014/main" id="{B9A456FC-8435-471B-BBC5-2A50F473B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57610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7" name="Line 17">
            <a:extLst>
              <a:ext uri="{FF2B5EF4-FFF2-40B4-BE49-F238E27FC236}">
                <a16:creationId xmlns:a16="http://schemas.microsoft.com/office/drawing/2014/main" id="{706E85D5-8CA4-4224-91A1-4F7938EAA6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1989138"/>
            <a:ext cx="57610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8" name="Line 20">
            <a:extLst>
              <a:ext uri="{FF2B5EF4-FFF2-40B4-BE49-F238E27FC236}">
                <a16:creationId xmlns:a16="http://schemas.microsoft.com/office/drawing/2014/main" id="{06A13DCB-37C6-4E5E-A25C-505FDB4B2A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32588" y="1989138"/>
            <a:ext cx="1439862" cy="2879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77ABB602-B96B-7B96-6C3F-AAAEF1BF6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9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長方形の面積は求められるから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Line 2">
            <a:extLst>
              <a:ext uri="{FF2B5EF4-FFF2-40B4-BE49-F238E27FC236}">
                <a16:creationId xmlns:a16="http://schemas.microsoft.com/office/drawing/2014/main" id="{99A15EAC-89A2-4A21-A5EA-583F4952E02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9091" name="Line 3">
            <a:extLst>
              <a:ext uri="{FF2B5EF4-FFF2-40B4-BE49-F238E27FC236}">
                <a16:creationId xmlns:a16="http://schemas.microsoft.com/office/drawing/2014/main" id="{02F45E80-E52F-425A-AD10-0C1D38A14C3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9092" name="Line 4">
            <a:extLst>
              <a:ext uri="{FF2B5EF4-FFF2-40B4-BE49-F238E27FC236}">
                <a16:creationId xmlns:a16="http://schemas.microsoft.com/office/drawing/2014/main" id="{D668EEAB-478A-4A66-97D0-7BD41E1B45A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9093" name="Line 5">
            <a:extLst>
              <a:ext uri="{FF2B5EF4-FFF2-40B4-BE49-F238E27FC236}">
                <a16:creationId xmlns:a16="http://schemas.microsoft.com/office/drawing/2014/main" id="{2CB589CF-BADE-4E3D-84B8-F8BDDD7E750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9094" name="Line 6">
            <a:extLst>
              <a:ext uri="{FF2B5EF4-FFF2-40B4-BE49-F238E27FC236}">
                <a16:creationId xmlns:a16="http://schemas.microsoft.com/office/drawing/2014/main" id="{F1AC763B-F14B-4241-AE5E-914129AB28C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9095" name="Line 7">
            <a:extLst>
              <a:ext uri="{FF2B5EF4-FFF2-40B4-BE49-F238E27FC236}">
                <a16:creationId xmlns:a16="http://schemas.microsoft.com/office/drawing/2014/main" id="{4C16135A-9548-477F-881E-21B9B966E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9096" name="Line 8">
            <a:extLst>
              <a:ext uri="{FF2B5EF4-FFF2-40B4-BE49-F238E27FC236}">
                <a16:creationId xmlns:a16="http://schemas.microsoft.com/office/drawing/2014/main" id="{F5E45BF9-B4FB-4CA5-968C-BCE9F4C27F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9097" name="Line 9">
            <a:extLst>
              <a:ext uri="{FF2B5EF4-FFF2-40B4-BE49-F238E27FC236}">
                <a16:creationId xmlns:a16="http://schemas.microsoft.com/office/drawing/2014/main" id="{E0A8249F-A3ED-4A0B-AA9A-33E4EF6F585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9098" name="Line 10">
            <a:extLst>
              <a:ext uri="{FF2B5EF4-FFF2-40B4-BE49-F238E27FC236}">
                <a16:creationId xmlns:a16="http://schemas.microsoft.com/office/drawing/2014/main" id="{130B57FC-11EC-4421-A063-8310DED76A3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9099" name="Line 11">
            <a:extLst>
              <a:ext uri="{FF2B5EF4-FFF2-40B4-BE49-F238E27FC236}">
                <a16:creationId xmlns:a16="http://schemas.microsoft.com/office/drawing/2014/main" id="{DEB90378-416E-4C1F-9E08-B060276D3D7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9100" name="Line 12">
            <a:extLst>
              <a:ext uri="{FF2B5EF4-FFF2-40B4-BE49-F238E27FC236}">
                <a16:creationId xmlns:a16="http://schemas.microsoft.com/office/drawing/2014/main" id="{A36505F7-F948-4D58-B4F9-8DEADD555B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89101" name="Group 13">
            <a:extLst>
              <a:ext uri="{FF2B5EF4-FFF2-40B4-BE49-F238E27FC236}">
                <a16:creationId xmlns:a16="http://schemas.microsoft.com/office/drawing/2014/main" id="{782FF19C-8E51-419C-8AE8-24C97E00A021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2879725"/>
            <a:chOff x="612" y="1253"/>
            <a:chExt cx="2722" cy="1814"/>
          </a:xfrm>
        </p:grpSpPr>
        <p:sp>
          <p:nvSpPr>
            <p:cNvPr id="89107" name="Line 14">
              <a:extLst>
                <a:ext uri="{FF2B5EF4-FFF2-40B4-BE49-F238E27FC236}">
                  <a16:creationId xmlns:a16="http://schemas.microsoft.com/office/drawing/2014/main" id="{2542E0F7-1F6B-4D1E-ADDC-932A7EFFA8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108" name="Line 15">
              <a:extLst>
                <a:ext uri="{FF2B5EF4-FFF2-40B4-BE49-F238E27FC236}">
                  <a16:creationId xmlns:a16="http://schemas.microsoft.com/office/drawing/2014/main" id="{EF776F35-D2AE-440D-ADDD-D4642FF14A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109" name="Line 16">
              <a:extLst>
                <a:ext uri="{FF2B5EF4-FFF2-40B4-BE49-F238E27FC236}">
                  <a16:creationId xmlns:a16="http://schemas.microsoft.com/office/drawing/2014/main" id="{4EE99AE8-A14E-44C0-9716-9F766F1C7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110" name="Line 17">
              <a:extLst>
                <a:ext uri="{FF2B5EF4-FFF2-40B4-BE49-F238E27FC236}">
                  <a16:creationId xmlns:a16="http://schemas.microsoft.com/office/drawing/2014/main" id="{56E3B678-DEB8-433D-8C7E-53B4135339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89102" name="Group 18">
            <a:extLst>
              <a:ext uri="{FF2B5EF4-FFF2-40B4-BE49-F238E27FC236}">
                <a16:creationId xmlns:a16="http://schemas.microsoft.com/office/drawing/2014/main" id="{17E3B580-B29A-4760-A3BA-DC54B0F3D479}"/>
              </a:ext>
            </a:extLst>
          </p:cNvPr>
          <p:cNvGrpSpPr>
            <a:grpSpLocks/>
          </p:cNvGrpSpPr>
          <p:nvPr/>
        </p:nvGrpSpPr>
        <p:grpSpPr bwMode="auto">
          <a:xfrm>
            <a:off x="2411413" y="1989138"/>
            <a:ext cx="4321175" cy="2879725"/>
            <a:chOff x="612" y="1253"/>
            <a:chExt cx="2722" cy="1814"/>
          </a:xfrm>
        </p:grpSpPr>
        <p:sp>
          <p:nvSpPr>
            <p:cNvPr id="89103" name="Line 19">
              <a:extLst>
                <a:ext uri="{FF2B5EF4-FFF2-40B4-BE49-F238E27FC236}">
                  <a16:creationId xmlns:a16="http://schemas.microsoft.com/office/drawing/2014/main" id="{F87431FB-EB28-4F08-887F-5733D05F2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104" name="Line 20">
              <a:extLst>
                <a:ext uri="{FF2B5EF4-FFF2-40B4-BE49-F238E27FC236}">
                  <a16:creationId xmlns:a16="http://schemas.microsoft.com/office/drawing/2014/main" id="{EF8B3404-BE6D-4536-8FFC-857E27CCEC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105" name="Line 21">
              <a:extLst>
                <a:ext uri="{FF2B5EF4-FFF2-40B4-BE49-F238E27FC236}">
                  <a16:creationId xmlns:a16="http://schemas.microsoft.com/office/drawing/2014/main" id="{016ACCC8-DA4D-43C4-A5B4-DF1ACDE594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106" name="Line 22">
              <a:extLst>
                <a:ext uri="{FF2B5EF4-FFF2-40B4-BE49-F238E27FC236}">
                  <a16:creationId xmlns:a16="http://schemas.microsoft.com/office/drawing/2014/main" id="{321BF6A4-754D-4820-8112-D66707C971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3" name="Text Box 2">
            <a:extLst>
              <a:ext uri="{FF2B5EF4-FFF2-40B4-BE49-F238E27FC236}">
                <a16:creationId xmlns:a16="http://schemas.microsoft.com/office/drawing/2014/main" id="{A96453D9-0901-8B68-7063-C2CCCC17A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9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長方形の面積は求められるから</a:t>
            </a:r>
          </a:p>
        </p:txBody>
      </p:sp>
    </p:spTree>
  </p:cSld>
  <p:clrMapOvr>
    <a:masterClrMapping/>
  </p:clrMapOvr>
  <p:transition spd="slow" advTm="100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Line 2">
            <a:extLst>
              <a:ext uri="{FF2B5EF4-FFF2-40B4-BE49-F238E27FC236}">
                <a16:creationId xmlns:a16="http://schemas.microsoft.com/office/drawing/2014/main" id="{0139B4C5-01AB-47C6-BAF0-054995B047E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0115" name="Line 3">
            <a:extLst>
              <a:ext uri="{FF2B5EF4-FFF2-40B4-BE49-F238E27FC236}">
                <a16:creationId xmlns:a16="http://schemas.microsoft.com/office/drawing/2014/main" id="{4CE1B093-FC42-4E01-A298-D9DE5F26E18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0116" name="Line 4">
            <a:extLst>
              <a:ext uri="{FF2B5EF4-FFF2-40B4-BE49-F238E27FC236}">
                <a16:creationId xmlns:a16="http://schemas.microsoft.com/office/drawing/2014/main" id="{F62EDD2D-0A2C-4ED1-8E9A-292B5537BB9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0117" name="Line 5">
            <a:extLst>
              <a:ext uri="{FF2B5EF4-FFF2-40B4-BE49-F238E27FC236}">
                <a16:creationId xmlns:a16="http://schemas.microsoft.com/office/drawing/2014/main" id="{0F95E0BE-AE00-4A90-967F-F256E89CDBB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0118" name="Line 6">
            <a:extLst>
              <a:ext uri="{FF2B5EF4-FFF2-40B4-BE49-F238E27FC236}">
                <a16:creationId xmlns:a16="http://schemas.microsoft.com/office/drawing/2014/main" id="{198EAC72-467D-4EC4-AE12-A44E4D8566E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0119" name="Line 7">
            <a:extLst>
              <a:ext uri="{FF2B5EF4-FFF2-40B4-BE49-F238E27FC236}">
                <a16:creationId xmlns:a16="http://schemas.microsoft.com/office/drawing/2014/main" id="{D93B1386-E97A-475A-86A9-029D3200465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0120" name="Line 8">
            <a:extLst>
              <a:ext uri="{FF2B5EF4-FFF2-40B4-BE49-F238E27FC236}">
                <a16:creationId xmlns:a16="http://schemas.microsoft.com/office/drawing/2014/main" id="{04831EC5-2731-4296-BCBF-5991B697DC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0121" name="Line 9">
            <a:extLst>
              <a:ext uri="{FF2B5EF4-FFF2-40B4-BE49-F238E27FC236}">
                <a16:creationId xmlns:a16="http://schemas.microsoft.com/office/drawing/2014/main" id="{7A6B4166-5C58-4308-88FA-619D48A2752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0122" name="Line 10">
            <a:extLst>
              <a:ext uri="{FF2B5EF4-FFF2-40B4-BE49-F238E27FC236}">
                <a16:creationId xmlns:a16="http://schemas.microsoft.com/office/drawing/2014/main" id="{6E593B94-5115-4773-B7EC-32C5B209B5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0123" name="Line 11">
            <a:extLst>
              <a:ext uri="{FF2B5EF4-FFF2-40B4-BE49-F238E27FC236}">
                <a16:creationId xmlns:a16="http://schemas.microsoft.com/office/drawing/2014/main" id="{472F53AA-5988-4B63-A19F-18AC86CA62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0124" name="Line 12">
            <a:extLst>
              <a:ext uri="{FF2B5EF4-FFF2-40B4-BE49-F238E27FC236}">
                <a16:creationId xmlns:a16="http://schemas.microsoft.com/office/drawing/2014/main" id="{3828DDD0-3AD4-44F1-B0F6-03EA376F85C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90125" name="Group 13">
            <a:extLst>
              <a:ext uri="{FF2B5EF4-FFF2-40B4-BE49-F238E27FC236}">
                <a16:creationId xmlns:a16="http://schemas.microsoft.com/office/drawing/2014/main" id="{08D9C225-71E6-40F7-93C5-6A0C5A6595E9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2879725"/>
            <a:chOff x="612" y="1253"/>
            <a:chExt cx="2722" cy="1814"/>
          </a:xfrm>
        </p:grpSpPr>
        <p:sp>
          <p:nvSpPr>
            <p:cNvPr id="90131" name="Line 14">
              <a:extLst>
                <a:ext uri="{FF2B5EF4-FFF2-40B4-BE49-F238E27FC236}">
                  <a16:creationId xmlns:a16="http://schemas.microsoft.com/office/drawing/2014/main" id="{195513A3-F216-41B9-9AA7-6968D251EF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132" name="Line 15">
              <a:extLst>
                <a:ext uri="{FF2B5EF4-FFF2-40B4-BE49-F238E27FC236}">
                  <a16:creationId xmlns:a16="http://schemas.microsoft.com/office/drawing/2014/main" id="{EA0B4B14-443B-435F-80E2-86A8159952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133" name="Line 16">
              <a:extLst>
                <a:ext uri="{FF2B5EF4-FFF2-40B4-BE49-F238E27FC236}">
                  <a16:creationId xmlns:a16="http://schemas.microsoft.com/office/drawing/2014/main" id="{93E6D581-9FE3-41BF-B9F8-6BB5CA1A48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134" name="Line 17">
              <a:extLst>
                <a:ext uri="{FF2B5EF4-FFF2-40B4-BE49-F238E27FC236}">
                  <a16:creationId xmlns:a16="http://schemas.microsoft.com/office/drawing/2014/main" id="{F46FE561-CBFB-43B1-8788-D8A02A359C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0126" name="Group 18">
            <a:extLst>
              <a:ext uri="{FF2B5EF4-FFF2-40B4-BE49-F238E27FC236}">
                <a16:creationId xmlns:a16="http://schemas.microsoft.com/office/drawing/2014/main" id="{88A071E2-2412-48EC-8955-386B9AE7401C}"/>
              </a:ext>
            </a:extLst>
          </p:cNvPr>
          <p:cNvGrpSpPr>
            <a:grpSpLocks/>
          </p:cNvGrpSpPr>
          <p:nvPr/>
        </p:nvGrpSpPr>
        <p:grpSpPr bwMode="auto">
          <a:xfrm>
            <a:off x="3851275" y="1989138"/>
            <a:ext cx="4321175" cy="2879725"/>
            <a:chOff x="612" y="1253"/>
            <a:chExt cx="2722" cy="1814"/>
          </a:xfrm>
        </p:grpSpPr>
        <p:sp>
          <p:nvSpPr>
            <p:cNvPr id="90127" name="Line 19">
              <a:extLst>
                <a:ext uri="{FF2B5EF4-FFF2-40B4-BE49-F238E27FC236}">
                  <a16:creationId xmlns:a16="http://schemas.microsoft.com/office/drawing/2014/main" id="{DE4062C0-C374-4243-A1F1-05DEC6CB8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128" name="Line 20">
              <a:extLst>
                <a:ext uri="{FF2B5EF4-FFF2-40B4-BE49-F238E27FC236}">
                  <a16:creationId xmlns:a16="http://schemas.microsoft.com/office/drawing/2014/main" id="{B6E986E3-C3B9-4E56-8B61-8EC54E84D1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129" name="Line 21">
              <a:extLst>
                <a:ext uri="{FF2B5EF4-FFF2-40B4-BE49-F238E27FC236}">
                  <a16:creationId xmlns:a16="http://schemas.microsoft.com/office/drawing/2014/main" id="{E16A9483-C40B-4E5F-9674-2C275DD469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130" name="Line 22">
              <a:extLst>
                <a:ext uri="{FF2B5EF4-FFF2-40B4-BE49-F238E27FC236}">
                  <a16:creationId xmlns:a16="http://schemas.microsoft.com/office/drawing/2014/main" id="{353CC879-73A5-4061-BCE0-BEAEEDC2F8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3" name="Text Box 2">
            <a:extLst>
              <a:ext uri="{FF2B5EF4-FFF2-40B4-BE49-F238E27FC236}">
                <a16:creationId xmlns:a16="http://schemas.microsoft.com/office/drawing/2014/main" id="{0FC54E58-D0EB-7084-E5E4-50E21BF93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9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長方形の面積は求められるから</a:t>
            </a:r>
          </a:p>
        </p:txBody>
      </p:sp>
    </p:spTree>
  </p:cSld>
  <p:clrMapOvr>
    <a:masterClrMapping/>
  </p:clrMapOvr>
  <p:transition spd="slow" advTm="100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Line 2">
            <a:extLst>
              <a:ext uri="{FF2B5EF4-FFF2-40B4-BE49-F238E27FC236}">
                <a16:creationId xmlns:a16="http://schemas.microsoft.com/office/drawing/2014/main" id="{E6854F7E-8CA6-4174-9AEF-059033BED66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1139" name="Line 3">
            <a:extLst>
              <a:ext uri="{FF2B5EF4-FFF2-40B4-BE49-F238E27FC236}">
                <a16:creationId xmlns:a16="http://schemas.microsoft.com/office/drawing/2014/main" id="{A92F0D40-A07F-4E9C-89FE-194911D8B78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1140" name="Line 4">
            <a:extLst>
              <a:ext uri="{FF2B5EF4-FFF2-40B4-BE49-F238E27FC236}">
                <a16:creationId xmlns:a16="http://schemas.microsoft.com/office/drawing/2014/main" id="{620C7A51-3F93-4894-8B06-EC1352E44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1141" name="Line 5">
            <a:extLst>
              <a:ext uri="{FF2B5EF4-FFF2-40B4-BE49-F238E27FC236}">
                <a16:creationId xmlns:a16="http://schemas.microsoft.com/office/drawing/2014/main" id="{5E12EED7-4983-4ACD-B0A1-1D8CF4A17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1142" name="Line 6">
            <a:extLst>
              <a:ext uri="{FF2B5EF4-FFF2-40B4-BE49-F238E27FC236}">
                <a16:creationId xmlns:a16="http://schemas.microsoft.com/office/drawing/2014/main" id="{343A7B91-635A-400A-8E1F-899ADA36D41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1143" name="Line 7">
            <a:extLst>
              <a:ext uri="{FF2B5EF4-FFF2-40B4-BE49-F238E27FC236}">
                <a16:creationId xmlns:a16="http://schemas.microsoft.com/office/drawing/2014/main" id="{1B6B0629-1204-4D38-A5DA-6C8FF749B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1144" name="Line 8">
            <a:extLst>
              <a:ext uri="{FF2B5EF4-FFF2-40B4-BE49-F238E27FC236}">
                <a16:creationId xmlns:a16="http://schemas.microsoft.com/office/drawing/2014/main" id="{FBDABDE6-9237-4EFC-9064-9B82B4540D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1145" name="Line 9">
            <a:extLst>
              <a:ext uri="{FF2B5EF4-FFF2-40B4-BE49-F238E27FC236}">
                <a16:creationId xmlns:a16="http://schemas.microsoft.com/office/drawing/2014/main" id="{6416DB2C-2D5D-4131-A095-0AEDFA3D77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1146" name="Line 10">
            <a:extLst>
              <a:ext uri="{FF2B5EF4-FFF2-40B4-BE49-F238E27FC236}">
                <a16:creationId xmlns:a16="http://schemas.microsoft.com/office/drawing/2014/main" id="{27B91C0E-5EE0-4320-AEE0-B053D5399C1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1147" name="Line 11">
            <a:extLst>
              <a:ext uri="{FF2B5EF4-FFF2-40B4-BE49-F238E27FC236}">
                <a16:creationId xmlns:a16="http://schemas.microsoft.com/office/drawing/2014/main" id="{B798513A-0399-4D78-AF75-1EB02CB8928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1148" name="Line 12">
            <a:extLst>
              <a:ext uri="{FF2B5EF4-FFF2-40B4-BE49-F238E27FC236}">
                <a16:creationId xmlns:a16="http://schemas.microsoft.com/office/drawing/2014/main" id="{FF971F56-A84F-4A2C-ADE8-D12CAC0422C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91149" name="Group 13">
            <a:extLst>
              <a:ext uri="{FF2B5EF4-FFF2-40B4-BE49-F238E27FC236}">
                <a16:creationId xmlns:a16="http://schemas.microsoft.com/office/drawing/2014/main" id="{98DDCDE6-EA68-4BFA-97F8-73757172CD60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2879725"/>
            <a:chOff x="612" y="1253"/>
            <a:chExt cx="2722" cy="1814"/>
          </a:xfrm>
        </p:grpSpPr>
        <p:sp>
          <p:nvSpPr>
            <p:cNvPr id="91155" name="Line 14">
              <a:extLst>
                <a:ext uri="{FF2B5EF4-FFF2-40B4-BE49-F238E27FC236}">
                  <a16:creationId xmlns:a16="http://schemas.microsoft.com/office/drawing/2014/main" id="{E99CA178-95AF-4CE7-8511-D3D0981C64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1156" name="Line 15">
              <a:extLst>
                <a:ext uri="{FF2B5EF4-FFF2-40B4-BE49-F238E27FC236}">
                  <a16:creationId xmlns:a16="http://schemas.microsoft.com/office/drawing/2014/main" id="{BCA4CF23-82F2-4F02-A404-26DDE80177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1157" name="Line 16">
              <a:extLst>
                <a:ext uri="{FF2B5EF4-FFF2-40B4-BE49-F238E27FC236}">
                  <a16:creationId xmlns:a16="http://schemas.microsoft.com/office/drawing/2014/main" id="{ACE8355C-51FE-4FA5-95BE-A02A0542BB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1158" name="Line 17">
              <a:extLst>
                <a:ext uri="{FF2B5EF4-FFF2-40B4-BE49-F238E27FC236}">
                  <a16:creationId xmlns:a16="http://schemas.microsoft.com/office/drawing/2014/main" id="{04FD24F6-5E50-4DBC-8FC5-F4C9090BA9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1150" name="Group 18">
            <a:extLst>
              <a:ext uri="{FF2B5EF4-FFF2-40B4-BE49-F238E27FC236}">
                <a16:creationId xmlns:a16="http://schemas.microsoft.com/office/drawing/2014/main" id="{3EC54639-DA3D-407D-938A-BDC1C84616B4}"/>
              </a:ext>
            </a:extLst>
          </p:cNvPr>
          <p:cNvGrpSpPr>
            <a:grpSpLocks/>
          </p:cNvGrpSpPr>
          <p:nvPr/>
        </p:nvGrpSpPr>
        <p:grpSpPr bwMode="auto">
          <a:xfrm rot="4500000">
            <a:off x="3851275" y="1989138"/>
            <a:ext cx="4321175" cy="2879725"/>
            <a:chOff x="612" y="1253"/>
            <a:chExt cx="2722" cy="1814"/>
          </a:xfrm>
        </p:grpSpPr>
        <p:sp>
          <p:nvSpPr>
            <p:cNvPr id="91151" name="Line 19">
              <a:extLst>
                <a:ext uri="{FF2B5EF4-FFF2-40B4-BE49-F238E27FC236}">
                  <a16:creationId xmlns:a16="http://schemas.microsoft.com/office/drawing/2014/main" id="{92B01110-2729-4925-9CE5-1CF168113F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1152" name="Line 20">
              <a:extLst>
                <a:ext uri="{FF2B5EF4-FFF2-40B4-BE49-F238E27FC236}">
                  <a16:creationId xmlns:a16="http://schemas.microsoft.com/office/drawing/2014/main" id="{297594F5-0C40-46C4-9D56-CC53824ADE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1153" name="Line 21">
              <a:extLst>
                <a:ext uri="{FF2B5EF4-FFF2-40B4-BE49-F238E27FC236}">
                  <a16:creationId xmlns:a16="http://schemas.microsoft.com/office/drawing/2014/main" id="{9AE91897-DAE5-4114-BC31-88DD2C92DF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1154" name="Line 22">
              <a:extLst>
                <a:ext uri="{FF2B5EF4-FFF2-40B4-BE49-F238E27FC236}">
                  <a16:creationId xmlns:a16="http://schemas.microsoft.com/office/drawing/2014/main" id="{1DA9DF0F-FD70-4EBC-9945-499E31691E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3" name="Text Box 2">
            <a:extLst>
              <a:ext uri="{FF2B5EF4-FFF2-40B4-BE49-F238E27FC236}">
                <a16:creationId xmlns:a16="http://schemas.microsoft.com/office/drawing/2014/main" id="{B11AD0E1-E86D-9CA8-DF74-891F989B6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9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長方形の面積は求められるから</a:t>
            </a:r>
          </a:p>
        </p:txBody>
      </p:sp>
    </p:spTree>
  </p:cSld>
  <p:clrMapOvr>
    <a:masterClrMapping/>
  </p:clrMapOvr>
  <p:transition spd="slow" advTm="100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Line 2">
            <a:extLst>
              <a:ext uri="{FF2B5EF4-FFF2-40B4-BE49-F238E27FC236}">
                <a16:creationId xmlns:a16="http://schemas.microsoft.com/office/drawing/2014/main" id="{CD8B8CB3-7ECD-47A6-BD8D-6D14035C577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163" name="Line 3">
            <a:extLst>
              <a:ext uri="{FF2B5EF4-FFF2-40B4-BE49-F238E27FC236}">
                <a16:creationId xmlns:a16="http://schemas.microsoft.com/office/drawing/2014/main" id="{196B81AA-E280-4E65-8871-CDB13998945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164" name="Line 4">
            <a:extLst>
              <a:ext uri="{FF2B5EF4-FFF2-40B4-BE49-F238E27FC236}">
                <a16:creationId xmlns:a16="http://schemas.microsoft.com/office/drawing/2014/main" id="{228D6CA5-548A-4DB1-AA55-B65AB364DFA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165" name="Line 5">
            <a:extLst>
              <a:ext uri="{FF2B5EF4-FFF2-40B4-BE49-F238E27FC236}">
                <a16:creationId xmlns:a16="http://schemas.microsoft.com/office/drawing/2014/main" id="{AA86D931-B695-4403-82CD-DE7FE541AE7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166" name="Line 6">
            <a:extLst>
              <a:ext uri="{FF2B5EF4-FFF2-40B4-BE49-F238E27FC236}">
                <a16:creationId xmlns:a16="http://schemas.microsoft.com/office/drawing/2014/main" id="{4F37002B-D12E-45B5-B36F-DD509768E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167" name="Line 7">
            <a:extLst>
              <a:ext uri="{FF2B5EF4-FFF2-40B4-BE49-F238E27FC236}">
                <a16:creationId xmlns:a16="http://schemas.microsoft.com/office/drawing/2014/main" id="{C5CE4E9B-D82A-4660-A950-43BF042DB98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168" name="Line 8">
            <a:extLst>
              <a:ext uri="{FF2B5EF4-FFF2-40B4-BE49-F238E27FC236}">
                <a16:creationId xmlns:a16="http://schemas.microsoft.com/office/drawing/2014/main" id="{037B1D4A-11A3-4F50-BF51-94B622C50A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169" name="Line 9">
            <a:extLst>
              <a:ext uri="{FF2B5EF4-FFF2-40B4-BE49-F238E27FC236}">
                <a16:creationId xmlns:a16="http://schemas.microsoft.com/office/drawing/2014/main" id="{830B2AB1-76FB-41AC-AA0D-B6B1E85D7E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170" name="Line 10">
            <a:extLst>
              <a:ext uri="{FF2B5EF4-FFF2-40B4-BE49-F238E27FC236}">
                <a16:creationId xmlns:a16="http://schemas.microsoft.com/office/drawing/2014/main" id="{456A54E1-C390-4A2D-9C55-626FAA494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171" name="Line 11">
            <a:extLst>
              <a:ext uri="{FF2B5EF4-FFF2-40B4-BE49-F238E27FC236}">
                <a16:creationId xmlns:a16="http://schemas.microsoft.com/office/drawing/2014/main" id="{488D6FE0-24F2-48AE-AC41-C71AC9FC9C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172" name="Line 12">
            <a:extLst>
              <a:ext uri="{FF2B5EF4-FFF2-40B4-BE49-F238E27FC236}">
                <a16:creationId xmlns:a16="http://schemas.microsoft.com/office/drawing/2014/main" id="{A3648D0D-CCF3-4C6E-B93C-5E51A0A3D25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92173" name="Group 13">
            <a:extLst>
              <a:ext uri="{FF2B5EF4-FFF2-40B4-BE49-F238E27FC236}">
                <a16:creationId xmlns:a16="http://schemas.microsoft.com/office/drawing/2014/main" id="{0EC873E4-E749-49C0-9706-77823E270679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2879725"/>
            <a:chOff x="612" y="1253"/>
            <a:chExt cx="2722" cy="1814"/>
          </a:xfrm>
        </p:grpSpPr>
        <p:sp>
          <p:nvSpPr>
            <p:cNvPr id="92179" name="Line 14">
              <a:extLst>
                <a:ext uri="{FF2B5EF4-FFF2-40B4-BE49-F238E27FC236}">
                  <a16:creationId xmlns:a16="http://schemas.microsoft.com/office/drawing/2014/main" id="{65DBED1E-69B4-47E5-AE77-EA2655ACBC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180" name="Line 15">
              <a:extLst>
                <a:ext uri="{FF2B5EF4-FFF2-40B4-BE49-F238E27FC236}">
                  <a16:creationId xmlns:a16="http://schemas.microsoft.com/office/drawing/2014/main" id="{A03BFAA2-9C34-4665-BCA9-6AC3D48E51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181" name="Line 16">
              <a:extLst>
                <a:ext uri="{FF2B5EF4-FFF2-40B4-BE49-F238E27FC236}">
                  <a16:creationId xmlns:a16="http://schemas.microsoft.com/office/drawing/2014/main" id="{D70C6ECC-9F87-4CD7-A177-C403D1B5EF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182" name="Line 17">
              <a:extLst>
                <a:ext uri="{FF2B5EF4-FFF2-40B4-BE49-F238E27FC236}">
                  <a16:creationId xmlns:a16="http://schemas.microsoft.com/office/drawing/2014/main" id="{8EBD4C12-20A7-4D05-8188-E14E2B76D4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2174" name="Group 18">
            <a:extLst>
              <a:ext uri="{FF2B5EF4-FFF2-40B4-BE49-F238E27FC236}">
                <a16:creationId xmlns:a16="http://schemas.microsoft.com/office/drawing/2014/main" id="{FFEA43B0-B5A6-4721-8B96-13596B07CCD6}"/>
              </a:ext>
            </a:extLst>
          </p:cNvPr>
          <p:cNvGrpSpPr>
            <a:grpSpLocks/>
          </p:cNvGrpSpPr>
          <p:nvPr/>
        </p:nvGrpSpPr>
        <p:grpSpPr bwMode="auto">
          <a:xfrm rot="7200000">
            <a:off x="3851275" y="1989138"/>
            <a:ext cx="4321175" cy="2879725"/>
            <a:chOff x="612" y="1253"/>
            <a:chExt cx="2722" cy="1814"/>
          </a:xfrm>
        </p:grpSpPr>
        <p:sp>
          <p:nvSpPr>
            <p:cNvPr id="92175" name="Line 19">
              <a:extLst>
                <a:ext uri="{FF2B5EF4-FFF2-40B4-BE49-F238E27FC236}">
                  <a16:creationId xmlns:a16="http://schemas.microsoft.com/office/drawing/2014/main" id="{FFA56F9F-5A8C-4DB5-A895-B3E3D44891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176" name="Line 20">
              <a:extLst>
                <a:ext uri="{FF2B5EF4-FFF2-40B4-BE49-F238E27FC236}">
                  <a16:creationId xmlns:a16="http://schemas.microsoft.com/office/drawing/2014/main" id="{5BFCDF37-D2DF-4039-8267-CA9736746F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177" name="Line 21">
              <a:extLst>
                <a:ext uri="{FF2B5EF4-FFF2-40B4-BE49-F238E27FC236}">
                  <a16:creationId xmlns:a16="http://schemas.microsoft.com/office/drawing/2014/main" id="{E9BAA153-B324-4254-9590-42502C7F51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178" name="Line 22">
              <a:extLst>
                <a:ext uri="{FF2B5EF4-FFF2-40B4-BE49-F238E27FC236}">
                  <a16:creationId xmlns:a16="http://schemas.microsoft.com/office/drawing/2014/main" id="{B21CA711-FE82-44AE-B28F-1B7D57523D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3" name="Text Box 2">
            <a:extLst>
              <a:ext uri="{FF2B5EF4-FFF2-40B4-BE49-F238E27FC236}">
                <a16:creationId xmlns:a16="http://schemas.microsoft.com/office/drawing/2014/main" id="{B6CED34D-2F66-9B55-85C8-8124881D9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9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長方形の面積は求められるから</a:t>
            </a:r>
          </a:p>
        </p:txBody>
      </p:sp>
    </p:spTree>
  </p:cSld>
  <p:clrMapOvr>
    <a:masterClrMapping/>
  </p:clrMapOvr>
  <p:transition spd="slow" advTm="100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Line 2">
            <a:extLst>
              <a:ext uri="{FF2B5EF4-FFF2-40B4-BE49-F238E27FC236}">
                <a16:creationId xmlns:a16="http://schemas.microsoft.com/office/drawing/2014/main" id="{89DACDBE-A397-4AF2-891D-4B2198870A1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3187" name="Line 3">
            <a:extLst>
              <a:ext uri="{FF2B5EF4-FFF2-40B4-BE49-F238E27FC236}">
                <a16:creationId xmlns:a16="http://schemas.microsoft.com/office/drawing/2014/main" id="{B0D08A36-8335-49F5-92C6-87ED467254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3188" name="Line 4">
            <a:extLst>
              <a:ext uri="{FF2B5EF4-FFF2-40B4-BE49-F238E27FC236}">
                <a16:creationId xmlns:a16="http://schemas.microsoft.com/office/drawing/2014/main" id="{F0772244-1E90-4046-87A2-75A07AB0588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3189" name="Line 5">
            <a:extLst>
              <a:ext uri="{FF2B5EF4-FFF2-40B4-BE49-F238E27FC236}">
                <a16:creationId xmlns:a16="http://schemas.microsoft.com/office/drawing/2014/main" id="{3F4A360A-A40F-4967-8224-B24DB217F06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3190" name="Line 6">
            <a:extLst>
              <a:ext uri="{FF2B5EF4-FFF2-40B4-BE49-F238E27FC236}">
                <a16:creationId xmlns:a16="http://schemas.microsoft.com/office/drawing/2014/main" id="{67FCB6A0-952D-4B66-8F64-B9F68D2168D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3191" name="Line 7">
            <a:extLst>
              <a:ext uri="{FF2B5EF4-FFF2-40B4-BE49-F238E27FC236}">
                <a16:creationId xmlns:a16="http://schemas.microsoft.com/office/drawing/2014/main" id="{26E003A2-4FCD-4EA5-9077-6050CA350FC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3192" name="Line 8">
            <a:extLst>
              <a:ext uri="{FF2B5EF4-FFF2-40B4-BE49-F238E27FC236}">
                <a16:creationId xmlns:a16="http://schemas.microsoft.com/office/drawing/2014/main" id="{81BFDC3F-BDB6-4F67-BD6C-0ECDEB150F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3193" name="Line 9">
            <a:extLst>
              <a:ext uri="{FF2B5EF4-FFF2-40B4-BE49-F238E27FC236}">
                <a16:creationId xmlns:a16="http://schemas.microsoft.com/office/drawing/2014/main" id="{FA10CE3E-3C91-4244-8004-AC9DF67508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3194" name="Line 10">
            <a:extLst>
              <a:ext uri="{FF2B5EF4-FFF2-40B4-BE49-F238E27FC236}">
                <a16:creationId xmlns:a16="http://schemas.microsoft.com/office/drawing/2014/main" id="{F0D9A019-C60D-42BF-8A5F-A342147182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3195" name="Line 11">
            <a:extLst>
              <a:ext uri="{FF2B5EF4-FFF2-40B4-BE49-F238E27FC236}">
                <a16:creationId xmlns:a16="http://schemas.microsoft.com/office/drawing/2014/main" id="{28EECB0C-67F4-4D8D-84C9-E57121FE444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3196" name="Line 12">
            <a:extLst>
              <a:ext uri="{FF2B5EF4-FFF2-40B4-BE49-F238E27FC236}">
                <a16:creationId xmlns:a16="http://schemas.microsoft.com/office/drawing/2014/main" id="{DD398832-F3F5-4E8A-9A79-98390CED7292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93197" name="Group 13">
            <a:extLst>
              <a:ext uri="{FF2B5EF4-FFF2-40B4-BE49-F238E27FC236}">
                <a16:creationId xmlns:a16="http://schemas.microsoft.com/office/drawing/2014/main" id="{83ABED30-4A0C-4527-9E92-65992A949E59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2879725"/>
            <a:chOff x="612" y="1253"/>
            <a:chExt cx="2722" cy="1814"/>
          </a:xfrm>
        </p:grpSpPr>
        <p:sp>
          <p:nvSpPr>
            <p:cNvPr id="93203" name="Line 14">
              <a:extLst>
                <a:ext uri="{FF2B5EF4-FFF2-40B4-BE49-F238E27FC236}">
                  <a16:creationId xmlns:a16="http://schemas.microsoft.com/office/drawing/2014/main" id="{DAD5A438-0812-47B7-9270-DD09FDE465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3204" name="Line 15">
              <a:extLst>
                <a:ext uri="{FF2B5EF4-FFF2-40B4-BE49-F238E27FC236}">
                  <a16:creationId xmlns:a16="http://schemas.microsoft.com/office/drawing/2014/main" id="{AC128BED-6AE0-461D-833D-4B3A578C31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3205" name="Line 16">
              <a:extLst>
                <a:ext uri="{FF2B5EF4-FFF2-40B4-BE49-F238E27FC236}">
                  <a16:creationId xmlns:a16="http://schemas.microsoft.com/office/drawing/2014/main" id="{3751464E-1B6D-46EA-9F9A-E7DDA71CA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3206" name="Line 17">
              <a:extLst>
                <a:ext uri="{FF2B5EF4-FFF2-40B4-BE49-F238E27FC236}">
                  <a16:creationId xmlns:a16="http://schemas.microsoft.com/office/drawing/2014/main" id="{B283CC40-3694-45AE-A691-9E3CDB873C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3198" name="Group 18">
            <a:extLst>
              <a:ext uri="{FF2B5EF4-FFF2-40B4-BE49-F238E27FC236}">
                <a16:creationId xmlns:a16="http://schemas.microsoft.com/office/drawing/2014/main" id="{A57628B7-278B-467C-A231-40D354D262D2}"/>
              </a:ext>
            </a:extLst>
          </p:cNvPr>
          <p:cNvGrpSpPr>
            <a:grpSpLocks/>
          </p:cNvGrpSpPr>
          <p:nvPr/>
        </p:nvGrpSpPr>
        <p:grpSpPr bwMode="auto">
          <a:xfrm rot="9000000">
            <a:off x="3851275" y="1989138"/>
            <a:ext cx="4321175" cy="2879725"/>
            <a:chOff x="612" y="1253"/>
            <a:chExt cx="2722" cy="1814"/>
          </a:xfrm>
        </p:grpSpPr>
        <p:sp>
          <p:nvSpPr>
            <p:cNvPr id="93199" name="Line 19">
              <a:extLst>
                <a:ext uri="{FF2B5EF4-FFF2-40B4-BE49-F238E27FC236}">
                  <a16:creationId xmlns:a16="http://schemas.microsoft.com/office/drawing/2014/main" id="{7E4DA68E-C1C9-4865-BCBE-EADDBC60B4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3200" name="Line 20">
              <a:extLst>
                <a:ext uri="{FF2B5EF4-FFF2-40B4-BE49-F238E27FC236}">
                  <a16:creationId xmlns:a16="http://schemas.microsoft.com/office/drawing/2014/main" id="{B57CAEE3-2ECD-4E4B-95B1-FA72B4F1A0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3201" name="Line 21">
              <a:extLst>
                <a:ext uri="{FF2B5EF4-FFF2-40B4-BE49-F238E27FC236}">
                  <a16:creationId xmlns:a16="http://schemas.microsoft.com/office/drawing/2014/main" id="{A13257B4-6F9A-42FA-8E31-4AB44DE3C2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3202" name="Line 22">
              <a:extLst>
                <a:ext uri="{FF2B5EF4-FFF2-40B4-BE49-F238E27FC236}">
                  <a16:creationId xmlns:a16="http://schemas.microsoft.com/office/drawing/2014/main" id="{729A09FC-F46D-4748-AFF8-112EDBF9D7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3" name="Text Box 2">
            <a:extLst>
              <a:ext uri="{FF2B5EF4-FFF2-40B4-BE49-F238E27FC236}">
                <a16:creationId xmlns:a16="http://schemas.microsoft.com/office/drawing/2014/main" id="{2BE6BB2D-2445-90DA-2A2E-B369DFEC7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9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長方形の面積は求められるから</a:t>
            </a:r>
          </a:p>
        </p:txBody>
      </p:sp>
    </p:spTree>
  </p:cSld>
  <p:clrMapOvr>
    <a:masterClrMapping/>
  </p:clrMapOvr>
  <p:transition spd="slow" advTm="100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Line 2">
            <a:extLst>
              <a:ext uri="{FF2B5EF4-FFF2-40B4-BE49-F238E27FC236}">
                <a16:creationId xmlns:a16="http://schemas.microsoft.com/office/drawing/2014/main" id="{CE75C4BE-88BA-45EC-95C9-14F63C1D561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11" name="Line 3">
            <a:extLst>
              <a:ext uri="{FF2B5EF4-FFF2-40B4-BE49-F238E27FC236}">
                <a16:creationId xmlns:a16="http://schemas.microsoft.com/office/drawing/2014/main" id="{553AF4DB-3BA2-40BA-98DD-164F5B03AC4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12" name="Line 4">
            <a:extLst>
              <a:ext uri="{FF2B5EF4-FFF2-40B4-BE49-F238E27FC236}">
                <a16:creationId xmlns:a16="http://schemas.microsoft.com/office/drawing/2014/main" id="{0050480B-7891-4FBD-83D9-52843B5920E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13" name="Line 5">
            <a:extLst>
              <a:ext uri="{FF2B5EF4-FFF2-40B4-BE49-F238E27FC236}">
                <a16:creationId xmlns:a16="http://schemas.microsoft.com/office/drawing/2014/main" id="{F610D8D3-AB08-4152-BC0C-61E7F1A70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14" name="Line 6">
            <a:extLst>
              <a:ext uri="{FF2B5EF4-FFF2-40B4-BE49-F238E27FC236}">
                <a16:creationId xmlns:a16="http://schemas.microsoft.com/office/drawing/2014/main" id="{2064F9E0-FD1D-462B-AC77-8E420B9E1BF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15" name="Line 7">
            <a:extLst>
              <a:ext uri="{FF2B5EF4-FFF2-40B4-BE49-F238E27FC236}">
                <a16:creationId xmlns:a16="http://schemas.microsoft.com/office/drawing/2014/main" id="{9FF0F1F0-18A1-4990-BF57-C3F078378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16" name="Line 8">
            <a:extLst>
              <a:ext uri="{FF2B5EF4-FFF2-40B4-BE49-F238E27FC236}">
                <a16:creationId xmlns:a16="http://schemas.microsoft.com/office/drawing/2014/main" id="{4DC46444-4E8B-4409-913F-BA5A392CC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17" name="Line 9">
            <a:extLst>
              <a:ext uri="{FF2B5EF4-FFF2-40B4-BE49-F238E27FC236}">
                <a16:creationId xmlns:a16="http://schemas.microsoft.com/office/drawing/2014/main" id="{6D8F7C52-9DAE-4F41-8560-920A715F20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18" name="Line 10">
            <a:extLst>
              <a:ext uri="{FF2B5EF4-FFF2-40B4-BE49-F238E27FC236}">
                <a16:creationId xmlns:a16="http://schemas.microsoft.com/office/drawing/2014/main" id="{53A707FF-2304-492D-91A2-7F1E33365A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19" name="Line 11">
            <a:extLst>
              <a:ext uri="{FF2B5EF4-FFF2-40B4-BE49-F238E27FC236}">
                <a16:creationId xmlns:a16="http://schemas.microsoft.com/office/drawing/2014/main" id="{17A6338B-312C-49F8-B645-C519801AB8F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20" name="Line 12">
            <a:extLst>
              <a:ext uri="{FF2B5EF4-FFF2-40B4-BE49-F238E27FC236}">
                <a16:creationId xmlns:a16="http://schemas.microsoft.com/office/drawing/2014/main" id="{06CD2825-DE38-49A9-A290-94BB623EAC5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3757" name="Text Box 29">
            <a:extLst>
              <a:ext uri="{FF2B5EF4-FFF2-40B4-BE49-F238E27FC236}">
                <a16:creationId xmlns:a16="http://schemas.microsoft.com/office/drawing/2014/main" id="{B18717B4-D54E-4FE7-932E-A8887EA57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7611" y="2551836"/>
            <a:ext cx="513483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台形が２つで　　長方形になった</a:t>
            </a:r>
          </a:p>
        </p:txBody>
      </p:sp>
      <p:grpSp>
        <p:nvGrpSpPr>
          <p:cNvPr id="94223" name="Group 13">
            <a:extLst>
              <a:ext uri="{FF2B5EF4-FFF2-40B4-BE49-F238E27FC236}">
                <a16:creationId xmlns:a16="http://schemas.microsoft.com/office/drawing/2014/main" id="{9C66190C-E24A-4AB2-B858-7F39A6B632FA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2879725"/>
            <a:chOff x="612" y="1253"/>
            <a:chExt cx="2722" cy="1814"/>
          </a:xfrm>
        </p:grpSpPr>
        <p:sp>
          <p:nvSpPr>
            <p:cNvPr id="94229" name="Line 14">
              <a:extLst>
                <a:ext uri="{FF2B5EF4-FFF2-40B4-BE49-F238E27FC236}">
                  <a16:creationId xmlns:a16="http://schemas.microsoft.com/office/drawing/2014/main" id="{BD76519C-BAE3-4D93-A516-368B7EFC01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4230" name="Line 15">
              <a:extLst>
                <a:ext uri="{FF2B5EF4-FFF2-40B4-BE49-F238E27FC236}">
                  <a16:creationId xmlns:a16="http://schemas.microsoft.com/office/drawing/2014/main" id="{505AA82D-91D3-4056-BA52-C838642604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4231" name="Line 16">
              <a:extLst>
                <a:ext uri="{FF2B5EF4-FFF2-40B4-BE49-F238E27FC236}">
                  <a16:creationId xmlns:a16="http://schemas.microsoft.com/office/drawing/2014/main" id="{3A0EEC9C-7B27-482B-8FA1-8719A78098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4232" name="Line 17">
              <a:extLst>
                <a:ext uri="{FF2B5EF4-FFF2-40B4-BE49-F238E27FC236}">
                  <a16:creationId xmlns:a16="http://schemas.microsoft.com/office/drawing/2014/main" id="{970C9771-01F0-46FD-8AF4-4A7F1C65CC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4224" name="Group 18">
            <a:extLst>
              <a:ext uri="{FF2B5EF4-FFF2-40B4-BE49-F238E27FC236}">
                <a16:creationId xmlns:a16="http://schemas.microsoft.com/office/drawing/2014/main" id="{28C60DB3-A433-4582-A242-8433B888E87E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851275" y="1989138"/>
            <a:ext cx="4321175" cy="2879725"/>
            <a:chOff x="612" y="1253"/>
            <a:chExt cx="2722" cy="1814"/>
          </a:xfrm>
        </p:grpSpPr>
        <p:sp>
          <p:nvSpPr>
            <p:cNvPr id="94225" name="Line 19">
              <a:extLst>
                <a:ext uri="{FF2B5EF4-FFF2-40B4-BE49-F238E27FC236}">
                  <a16:creationId xmlns:a16="http://schemas.microsoft.com/office/drawing/2014/main" id="{1BC77003-A671-4FF9-847D-E8C471750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4226" name="Line 20">
              <a:extLst>
                <a:ext uri="{FF2B5EF4-FFF2-40B4-BE49-F238E27FC236}">
                  <a16:creationId xmlns:a16="http://schemas.microsoft.com/office/drawing/2014/main" id="{A4246797-DA16-4A4F-91F7-981ABF1611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4227" name="Line 21">
              <a:extLst>
                <a:ext uri="{FF2B5EF4-FFF2-40B4-BE49-F238E27FC236}">
                  <a16:creationId xmlns:a16="http://schemas.microsoft.com/office/drawing/2014/main" id="{5BBC6BE7-35A3-4178-B1D4-8B79A73D6C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4228" name="Line 22">
              <a:extLst>
                <a:ext uri="{FF2B5EF4-FFF2-40B4-BE49-F238E27FC236}">
                  <a16:creationId xmlns:a16="http://schemas.microsoft.com/office/drawing/2014/main" id="{D5020C49-5394-4ED0-9EDE-2680D4F51A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73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5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258" name="Group 13">
            <a:extLst>
              <a:ext uri="{FF2B5EF4-FFF2-40B4-BE49-F238E27FC236}">
                <a16:creationId xmlns:a16="http://schemas.microsoft.com/office/drawing/2014/main" id="{63915EF9-F3B4-4660-87E3-5CB21774F807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4321175" cy="2879725"/>
            <a:chOff x="612" y="1253"/>
            <a:chExt cx="2722" cy="1814"/>
          </a:xfrm>
        </p:grpSpPr>
        <p:sp>
          <p:nvSpPr>
            <p:cNvPr id="96285" name="Line 14">
              <a:extLst>
                <a:ext uri="{FF2B5EF4-FFF2-40B4-BE49-F238E27FC236}">
                  <a16:creationId xmlns:a16="http://schemas.microsoft.com/office/drawing/2014/main" id="{BED32EE5-E489-4C3E-8ACF-FC14EC7F9B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286" name="Line 15">
              <a:extLst>
                <a:ext uri="{FF2B5EF4-FFF2-40B4-BE49-F238E27FC236}">
                  <a16:creationId xmlns:a16="http://schemas.microsoft.com/office/drawing/2014/main" id="{C2DDDE84-2B4F-4E29-97FE-4C41E23760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287" name="Line 16">
              <a:extLst>
                <a:ext uri="{FF2B5EF4-FFF2-40B4-BE49-F238E27FC236}">
                  <a16:creationId xmlns:a16="http://schemas.microsoft.com/office/drawing/2014/main" id="{72482B35-B4CB-44C9-ADE9-C2220B20B7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288" name="Line 17">
              <a:extLst>
                <a:ext uri="{FF2B5EF4-FFF2-40B4-BE49-F238E27FC236}">
                  <a16:creationId xmlns:a16="http://schemas.microsoft.com/office/drawing/2014/main" id="{C7BF53D4-9708-4FC5-A3EE-2156F6A8A0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96259" name="Line 2">
            <a:extLst>
              <a:ext uri="{FF2B5EF4-FFF2-40B4-BE49-F238E27FC236}">
                <a16:creationId xmlns:a16="http://schemas.microsoft.com/office/drawing/2014/main" id="{D10F78A6-45D1-46CA-9532-EFE0BEC43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60" name="Line 3">
            <a:extLst>
              <a:ext uri="{FF2B5EF4-FFF2-40B4-BE49-F238E27FC236}">
                <a16:creationId xmlns:a16="http://schemas.microsoft.com/office/drawing/2014/main" id="{409EBAC8-8BA8-45A5-851B-8322078208C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61" name="Line 4">
            <a:extLst>
              <a:ext uri="{FF2B5EF4-FFF2-40B4-BE49-F238E27FC236}">
                <a16:creationId xmlns:a16="http://schemas.microsoft.com/office/drawing/2014/main" id="{5DF3AFFC-8874-4AF5-B4DF-459BEB74D0C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62" name="Line 5">
            <a:extLst>
              <a:ext uri="{FF2B5EF4-FFF2-40B4-BE49-F238E27FC236}">
                <a16:creationId xmlns:a16="http://schemas.microsoft.com/office/drawing/2014/main" id="{C0B96F8F-8532-43F3-B0A8-00B4C128243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63" name="Line 6">
            <a:extLst>
              <a:ext uri="{FF2B5EF4-FFF2-40B4-BE49-F238E27FC236}">
                <a16:creationId xmlns:a16="http://schemas.microsoft.com/office/drawing/2014/main" id="{42DA8F8B-9BD9-4DBD-B62E-CFB574916B9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64" name="Line 7">
            <a:extLst>
              <a:ext uri="{FF2B5EF4-FFF2-40B4-BE49-F238E27FC236}">
                <a16:creationId xmlns:a16="http://schemas.microsoft.com/office/drawing/2014/main" id="{260F23F9-66C8-4FEC-90FA-4A5AA1228BE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65" name="Line 8">
            <a:extLst>
              <a:ext uri="{FF2B5EF4-FFF2-40B4-BE49-F238E27FC236}">
                <a16:creationId xmlns:a16="http://schemas.microsoft.com/office/drawing/2014/main" id="{A1AA136C-278D-438D-B2FB-B93E550829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66" name="Line 9">
            <a:extLst>
              <a:ext uri="{FF2B5EF4-FFF2-40B4-BE49-F238E27FC236}">
                <a16:creationId xmlns:a16="http://schemas.microsoft.com/office/drawing/2014/main" id="{5C89CEF9-DFE0-4BC0-8676-B48B61782B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67" name="Line 10">
            <a:extLst>
              <a:ext uri="{FF2B5EF4-FFF2-40B4-BE49-F238E27FC236}">
                <a16:creationId xmlns:a16="http://schemas.microsoft.com/office/drawing/2014/main" id="{095E55CC-C082-4D29-B50C-D82560C896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68" name="Line 11">
            <a:extLst>
              <a:ext uri="{FF2B5EF4-FFF2-40B4-BE49-F238E27FC236}">
                <a16:creationId xmlns:a16="http://schemas.microsoft.com/office/drawing/2014/main" id="{8F06012E-E9CF-402C-BAD0-015C2D5A00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269" name="Line 12">
            <a:extLst>
              <a:ext uri="{FF2B5EF4-FFF2-40B4-BE49-F238E27FC236}">
                <a16:creationId xmlns:a16="http://schemas.microsoft.com/office/drawing/2014/main" id="{B363C2D6-20AF-4D86-A0D9-EC661EA7D9F6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96270" name="Group 18">
            <a:extLst>
              <a:ext uri="{FF2B5EF4-FFF2-40B4-BE49-F238E27FC236}">
                <a16:creationId xmlns:a16="http://schemas.microsoft.com/office/drawing/2014/main" id="{A6270EB0-6089-456D-9ACA-E47C15BAC165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851275" y="1989138"/>
            <a:ext cx="4321175" cy="2879725"/>
            <a:chOff x="612" y="1253"/>
            <a:chExt cx="2722" cy="1814"/>
          </a:xfrm>
        </p:grpSpPr>
        <p:sp>
          <p:nvSpPr>
            <p:cNvPr id="96281" name="Line 19">
              <a:extLst>
                <a:ext uri="{FF2B5EF4-FFF2-40B4-BE49-F238E27FC236}">
                  <a16:creationId xmlns:a16="http://schemas.microsoft.com/office/drawing/2014/main" id="{FCB30F1F-33C1-4381-9859-22E01767BC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0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282" name="Line 20">
              <a:extLst>
                <a:ext uri="{FF2B5EF4-FFF2-40B4-BE49-F238E27FC236}">
                  <a16:creationId xmlns:a16="http://schemas.microsoft.com/office/drawing/2014/main" id="{86E766EF-A41B-4E10-B04A-623CD9DCC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72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283" name="Line 21">
              <a:extLst>
                <a:ext uri="{FF2B5EF4-FFF2-40B4-BE49-F238E27FC236}">
                  <a16:creationId xmlns:a16="http://schemas.microsoft.com/office/drawing/2014/main" id="{D53A4657-7A50-4072-A1C5-401691FFD8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1253"/>
              <a:ext cx="1814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284" name="Line 22">
              <a:extLst>
                <a:ext uri="{FF2B5EF4-FFF2-40B4-BE49-F238E27FC236}">
                  <a16:creationId xmlns:a16="http://schemas.microsoft.com/office/drawing/2014/main" id="{46DA9876-048D-4D2E-9E68-97B4476896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253"/>
              <a:ext cx="908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94231" name="Text Box 23">
            <a:extLst>
              <a:ext uri="{FF2B5EF4-FFF2-40B4-BE49-F238E27FC236}">
                <a16:creationId xmlns:a16="http://schemas.microsoft.com/office/drawing/2014/main" id="{13F6D3FA-CC21-497F-8A77-E442DF548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971800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endParaRPr lang="ja-JP" altLang="en-US" sz="18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4232" name="Text Box 24">
            <a:extLst>
              <a:ext uri="{FF2B5EF4-FFF2-40B4-BE49-F238E27FC236}">
                <a16:creationId xmlns:a16="http://schemas.microsoft.com/office/drawing/2014/main" id="{0A057D54-CE52-4EBD-A8CC-3AD10C12A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4868863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4233" name="Text Box 25">
            <a:extLst>
              <a:ext uri="{FF2B5EF4-FFF2-40B4-BE49-F238E27FC236}">
                <a16:creationId xmlns:a16="http://schemas.microsoft.com/office/drawing/2014/main" id="{CA609863-FF8D-4D28-B286-9B8CF8FA9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1031030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4234" name="Text Box 26">
            <a:extLst>
              <a:ext uri="{FF2B5EF4-FFF2-40B4-BE49-F238E27FC236}">
                <a16:creationId xmlns:a16="http://schemas.microsoft.com/office/drawing/2014/main" id="{176DB22A-5138-4261-9CB1-82A3A4C30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4868863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endParaRPr lang="ja-JP" altLang="en-US" sz="1800" dirty="0">
              <a:solidFill>
                <a:srgbClr val="FFCC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4235" name="Text Box 27">
            <a:extLst>
              <a:ext uri="{FF2B5EF4-FFF2-40B4-BE49-F238E27FC236}">
                <a16:creationId xmlns:a16="http://schemas.microsoft.com/office/drawing/2014/main" id="{268D2A0B-E8E2-4574-A66B-6EC93A133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1031030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endParaRPr lang="ja-JP" altLang="en-US" sz="1800" dirty="0">
              <a:solidFill>
                <a:srgbClr val="FFCC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4237" name="Line 29">
            <a:extLst>
              <a:ext uri="{FF2B5EF4-FFF2-40B4-BE49-F238E27FC236}">
                <a16:creationId xmlns:a16="http://schemas.microsoft.com/office/drawing/2014/main" id="{ACBE9C3D-A35E-4529-A75D-29CBF891E6A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2879725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38" name="Line 30">
            <a:extLst>
              <a:ext uri="{FF2B5EF4-FFF2-40B4-BE49-F238E27FC236}">
                <a16:creationId xmlns:a16="http://schemas.microsoft.com/office/drawing/2014/main" id="{465EBF45-AA68-46C3-81BF-DD0A8A4BA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0" cy="28797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39" name="Line 31">
            <a:extLst>
              <a:ext uri="{FF2B5EF4-FFF2-40B4-BE49-F238E27FC236}">
                <a16:creationId xmlns:a16="http://schemas.microsoft.com/office/drawing/2014/main" id="{78A942EE-BB2D-4AD5-A383-12FE749718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4321175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40" name="Line 32">
            <a:extLst>
              <a:ext uri="{FF2B5EF4-FFF2-40B4-BE49-F238E27FC236}">
                <a16:creationId xmlns:a16="http://schemas.microsoft.com/office/drawing/2014/main" id="{E1B4054F-8E84-40B8-B444-287409ADF25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4868863"/>
            <a:ext cx="2879725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41" name="Line 33">
            <a:extLst>
              <a:ext uri="{FF2B5EF4-FFF2-40B4-BE49-F238E27FC236}">
                <a16:creationId xmlns:a16="http://schemas.microsoft.com/office/drawing/2014/main" id="{BEFE922F-D4A0-4F4D-BF68-F96AECFE60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989138"/>
            <a:ext cx="4321175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BC2D6926-B9EE-490E-8F72-7C8775B52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7611" y="2551836"/>
            <a:ext cx="513483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台形が２つで　　長方形になった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94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4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1000"/>
                                        <p:tgtEl>
                                          <p:spTgt spid="94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1000"/>
                                        <p:tgtEl>
                                          <p:spTgt spid="94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4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1000"/>
                                        <p:tgtEl>
                                          <p:spTgt spid="9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4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1000"/>
                                        <p:tgtEl>
                                          <p:spTgt spid="9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31" grpId="0"/>
      <p:bldP spid="94232" grpId="0"/>
      <p:bldP spid="94233" grpId="0"/>
      <p:bldP spid="94234" grpId="0"/>
      <p:bldP spid="9423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2">
            <a:extLst>
              <a:ext uri="{FF2B5EF4-FFF2-40B4-BE49-F238E27FC236}">
                <a16:creationId xmlns:a16="http://schemas.microsoft.com/office/drawing/2014/main" id="{349870D9-16F1-4B66-97D9-A836C8396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32" y="881142"/>
            <a:ext cx="526297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</a:t>
            </a:r>
          </a:p>
        </p:txBody>
      </p:sp>
      <p:sp>
        <p:nvSpPr>
          <p:cNvPr id="133123" name="Text Box 3">
            <a:extLst>
              <a:ext uri="{FF2B5EF4-FFF2-40B4-BE49-F238E27FC236}">
                <a16:creationId xmlns:a16="http://schemas.microsoft.com/office/drawing/2014/main" id="{3F8DBE13-FCDF-4AA9-92AA-CF37F91B4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1" y="2141739"/>
            <a:ext cx="463090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よこ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たて</a:t>
            </a:r>
          </a:p>
        </p:txBody>
      </p:sp>
      <p:sp>
        <p:nvSpPr>
          <p:cNvPr id="98308" name="Text Box 4">
            <a:extLst>
              <a:ext uri="{FF2B5EF4-FFF2-40B4-BE49-F238E27FC236}">
                <a16:creationId xmlns:a16="http://schemas.microsoft.com/office/drawing/2014/main" id="{7CA9D335-19F4-4E07-9782-65FA7B04D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1" y="3763919"/>
            <a:ext cx="4416594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台形の面積</a:t>
            </a:r>
          </a:p>
        </p:txBody>
      </p:sp>
      <p:sp>
        <p:nvSpPr>
          <p:cNvPr id="133125" name="Text Box 5">
            <a:extLst>
              <a:ext uri="{FF2B5EF4-FFF2-40B4-BE49-F238E27FC236}">
                <a16:creationId xmlns:a16="http://schemas.microsoft.com/office/drawing/2014/main" id="{E5C1CB79-2A98-4693-A709-DBD3198B4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006" y="5199353"/>
            <a:ext cx="828198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</a:t>
            </a: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ja-JP" altLang="en-US" sz="54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）</a:t>
            </a:r>
            <a:r>
              <a:rPr lang="en-US" altLang="ja-JP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5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r>
              <a:rPr lang="en-US" altLang="ja-JP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÷2</a:t>
            </a:r>
            <a:endParaRPr lang="ja-JP" altLang="en-US" sz="5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310" name="Rectangle 24">
            <a:extLst>
              <a:ext uri="{FF2B5EF4-FFF2-40B4-BE49-F238E27FC236}">
                <a16:creationId xmlns:a16="http://schemas.microsoft.com/office/drawing/2014/main" id="{9619E65C-51A4-4D90-B248-541035108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881142"/>
            <a:ext cx="2160588" cy="1079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8311" name="Line 15">
            <a:extLst>
              <a:ext uri="{FF2B5EF4-FFF2-40B4-BE49-F238E27FC236}">
                <a16:creationId xmlns:a16="http://schemas.microsoft.com/office/drawing/2014/main" id="{E1C10B85-49DE-45CA-9BF0-923E40BA19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72225" y="1960642"/>
            <a:ext cx="2160588" cy="1270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8312" name="Line 17">
            <a:extLst>
              <a:ext uri="{FF2B5EF4-FFF2-40B4-BE49-F238E27FC236}">
                <a16:creationId xmlns:a16="http://schemas.microsoft.com/office/drawing/2014/main" id="{2A0E6EC5-D5BC-40C9-9E59-1B2FA3D665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881142"/>
            <a:ext cx="0" cy="10795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98313" name="Group 27">
            <a:extLst>
              <a:ext uri="{FF2B5EF4-FFF2-40B4-BE49-F238E27FC236}">
                <a16:creationId xmlns:a16="http://schemas.microsoft.com/office/drawing/2014/main" id="{360987E0-366F-41B6-B31A-B4E22E9FF74F}"/>
              </a:ext>
            </a:extLst>
          </p:cNvPr>
          <p:cNvGrpSpPr>
            <a:grpSpLocks/>
          </p:cNvGrpSpPr>
          <p:nvPr/>
        </p:nvGrpSpPr>
        <p:grpSpPr bwMode="auto">
          <a:xfrm>
            <a:off x="6372225" y="3789363"/>
            <a:ext cx="1439863" cy="1079500"/>
            <a:chOff x="4014" y="2387"/>
            <a:chExt cx="907" cy="680"/>
          </a:xfrm>
        </p:grpSpPr>
        <p:sp>
          <p:nvSpPr>
            <p:cNvPr id="98317" name="Rectangle 25">
              <a:extLst>
                <a:ext uri="{FF2B5EF4-FFF2-40B4-BE49-F238E27FC236}">
                  <a16:creationId xmlns:a16="http://schemas.microsoft.com/office/drawing/2014/main" id="{FD254E8F-CFDB-40B7-969D-A05856D0D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4" y="2387"/>
              <a:ext cx="454" cy="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98318" name="AutoShape 26">
              <a:extLst>
                <a:ext uri="{FF2B5EF4-FFF2-40B4-BE49-F238E27FC236}">
                  <a16:creationId xmlns:a16="http://schemas.microsoft.com/office/drawing/2014/main" id="{F7E8C630-A36E-4447-821D-E4D9E079C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8" y="2387"/>
              <a:ext cx="453" cy="6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</p:grpSp>
      <p:sp>
        <p:nvSpPr>
          <p:cNvPr id="98314" name="Line 18">
            <a:extLst>
              <a:ext uri="{FF2B5EF4-FFF2-40B4-BE49-F238E27FC236}">
                <a16:creationId xmlns:a16="http://schemas.microsoft.com/office/drawing/2014/main" id="{A72B8850-2627-4BAE-B877-0F4D32E98B4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3789363"/>
            <a:ext cx="0" cy="10795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8315" name="Line 16">
            <a:extLst>
              <a:ext uri="{FF2B5EF4-FFF2-40B4-BE49-F238E27FC236}">
                <a16:creationId xmlns:a16="http://schemas.microsoft.com/office/drawing/2014/main" id="{0BCA2DCE-2F77-46E5-BEA4-EF9AB3DC50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4868863"/>
            <a:ext cx="1441450" cy="0"/>
          </a:xfrm>
          <a:prstGeom prst="line">
            <a:avLst/>
          </a:prstGeom>
          <a:noFill/>
          <a:ln w="76200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8316" name="Line 19">
            <a:extLst>
              <a:ext uri="{FF2B5EF4-FFF2-40B4-BE49-F238E27FC236}">
                <a16:creationId xmlns:a16="http://schemas.microsoft.com/office/drawing/2014/main" id="{AA1E9374-6526-4B0D-8C99-D125193CBB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72225" y="3789363"/>
            <a:ext cx="720725" cy="635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13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13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/>
      <p:bldP spid="13312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AutoShape 21">
            <a:extLst>
              <a:ext uri="{FF2B5EF4-FFF2-40B4-BE49-F238E27FC236}">
                <a16:creationId xmlns:a16="http://schemas.microsoft.com/office/drawing/2014/main" id="{AD2A4E12-63A4-4A86-A768-BC7AA8470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1268413"/>
            <a:ext cx="1439862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7043" name="Rectangle 20">
            <a:extLst>
              <a:ext uri="{FF2B5EF4-FFF2-40B4-BE49-F238E27FC236}">
                <a16:creationId xmlns:a16="http://schemas.microsoft.com/office/drawing/2014/main" id="{0A201EA3-0515-4C0F-8E9B-B9F868A5E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1268413"/>
            <a:ext cx="3600450" cy="4321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7044" name="AutoShape 19">
            <a:extLst>
              <a:ext uri="{FF2B5EF4-FFF2-40B4-BE49-F238E27FC236}">
                <a16:creationId xmlns:a16="http://schemas.microsoft.com/office/drawing/2014/main" id="{91002069-460C-4375-AB9A-A9B1B078A61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71550" y="1268413"/>
            <a:ext cx="2160588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7045" name="Line 6">
            <a:extLst>
              <a:ext uri="{FF2B5EF4-FFF2-40B4-BE49-F238E27FC236}">
                <a16:creationId xmlns:a16="http://schemas.microsoft.com/office/drawing/2014/main" id="{0086472B-99FA-45AE-B76F-F788382AAF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1550" y="1268413"/>
            <a:ext cx="2160588" cy="432117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7046" name="Text Box 4">
            <a:extLst>
              <a:ext uri="{FF2B5EF4-FFF2-40B4-BE49-F238E27FC236}">
                <a16:creationId xmlns:a16="http://schemas.microsoft.com/office/drawing/2014/main" id="{8D474A50-B09C-400E-BE05-37B671340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708275"/>
            <a:ext cx="475615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台形の面積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の考え方</a:t>
            </a:r>
            <a:r>
              <a:rPr lang="en-US" altLang="ja-JP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endParaRPr lang="ja-JP" altLang="en-US" sz="7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7047" name="Line 9">
            <a:extLst>
              <a:ext uri="{FF2B5EF4-FFF2-40B4-BE49-F238E27FC236}">
                <a16:creationId xmlns:a16="http://schemas.microsoft.com/office/drawing/2014/main" id="{CB32F8A9-7461-4A53-9C75-627AC369AA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1268413"/>
            <a:ext cx="36004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7048" name="Line 8">
            <a:extLst>
              <a:ext uri="{FF2B5EF4-FFF2-40B4-BE49-F238E27FC236}">
                <a16:creationId xmlns:a16="http://schemas.microsoft.com/office/drawing/2014/main" id="{6DAC0F2E-C27E-41A1-934A-D714898C9C5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32588" y="1268413"/>
            <a:ext cx="1439862" cy="432117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7049" name="Line 7">
            <a:extLst>
              <a:ext uri="{FF2B5EF4-FFF2-40B4-BE49-F238E27FC236}">
                <a16:creationId xmlns:a16="http://schemas.microsoft.com/office/drawing/2014/main" id="{F454BE7A-0E36-45E5-A6D9-20F558010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3590055"/>
      </p:ext>
    </p:extLst>
  </p:cSld>
  <p:clrMapOvr>
    <a:masterClrMapping/>
  </p:clrMapOvr>
  <p:transition spd="slow" advTm="100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Line 2">
            <a:extLst>
              <a:ext uri="{FF2B5EF4-FFF2-40B4-BE49-F238E27FC236}">
                <a16:creationId xmlns:a16="http://schemas.microsoft.com/office/drawing/2014/main" id="{4FD25374-912D-4CE9-8C6B-B037297D6F0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5" name="Line 3">
            <a:extLst>
              <a:ext uri="{FF2B5EF4-FFF2-40B4-BE49-F238E27FC236}">
                <a16:creationId xmlns:a16="http://schemas.microsoft.com/office/drawing/2014/main" id="{FCCB4D80-410D-4441-8EB4-20AD3EB5B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6" name="Line 4">
            <a:extLst>
              <a:ext uri="{FF2B5EF4-FFF2-40B4-BE49-F238E27FC236}">
                <a16:creationId xmlns:a16="http://schemas.microsoft.com/office/drawing/2014/main" id="{C9C87180-B9A8-4F76-97D9-2C4E2F279EA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7" name="Line 5">
            <a:extLst>
              <a:ext uri="{FF2B5EF4-FFF2-40B4-BE49-F238E27FC236}">
                <a16:creationId xmlns:a16="http://schemas.microsoft.com/office/drawing/2014/main" id="{DE9FFCC5-CA26-43E4-994E-892C378E790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8" name="Line 6">
            <a:extLst>
              <a:ext uri="{FF2B5EF4-FFF2-40B4-BE49-F238E27FC236}">
                <a16:creationId xmlns:a16="http://schemas.microsoft.com/office/drawing/2014/main" id="{4C4524FB-6571-4417-A99F-AF01F9291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7D76A0AD-98AA-41EC-BCE5-B4DE059CD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0" name="Line 8">
            <a:extLst>
              <a:ext uri="{FF2B5EF4-FFF2-40B4-BE49-F238E27FC236}">
                <a16:creationId xmlns:a16="http://schemas.microsoft.com/office/drawing/2014/main" id="{614C8F28-FD2E-4DDC-ABE1-72F1EFE73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1" name="Line 9">
            <a:extLst>
              <a:ext uri="{FF2B5EF4-FFF2-40B4-BE49-F238E27FC236}">
                <a16:creationId xmlns:a16="http://schemas.microsoft.com/office/drawing/2014/main" id="{C8AB913E-FD0D-4FF3-A922-3BA018F0E3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2" name="Line 10">
            <a:extLst>
              <a:ext uri="{FF2B5EF4-FFF2-40B4-BE49-F238E27FC236}">
                <a16:creationId xmlns:a16="http://schemas.microsoft.com/office/drawing/2014/main" id="{AA278978-C1F5-40C1-AD34-5BB045EB8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3" name="Line 11">
            <a:extLst>
              <a:ext uri="{FF2B5EF4-FFF2-40B4-BE49-F238E27FC236}">
                <a16:creationId xmlns:a16="http://schemas.microsoft.com/office/drawing/2014/main" id="{36FB3FDC-B925-4C85-99A9-B7E998D9BF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4" name="Line 12">
            <a:extLst>
              <a:ext uri="{FF2B5EF4-FFF2-40B4-BE49-F238E27FC236}">
                <a16:creationId xmlns:a16="http://schemas.microsoft.com/office/drawing/2014/main" id="{EB1FB9C9-5914-4AA0-B6E9-3CCDB5897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5" name="Line 13">
            <a:extLst>
              <a:ext uri="{FF2B5EF4-FFF2-40B4-BE49-F238E27FC236}">
                <a16:creationId xmlns:a16="http://schemas.microsoft.com/office/drawing/2014/main" id="{A130E975-53C1-429D-9F04-721DB4420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6" name="Line 14">
            <a:extLst>
              <a:ext uri="{FF2B5EF4-FFF2-40B4-BE49-F238E27FC236}">
                <a16:creationId xmlns:a16="http://schemas.microsoft.com/office/drawing/2014/main" id="{471B3431-5ACF-44EB-9670-641D352AE4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7" name="Line 18">
            <a:extLst>
              <a:ext uri="{FF2B5EF4-FFF2-40B4-BE49-F238E27FC236}">
                <a16:creationId xmlns:a16="http://schemas.microsoft.com/office/drawing/2014/main" id="{8E36DE50-FA8D-45EA-88CE-8EBD93EDC1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8" name="Line 19">
            <a:extLst>
              <a:ext uri="{FF2B5EF4-FFF2-40B4-BE49-F238E27FC236}">
                <a16:creationId xmlns:a16="http://schemas.microsoft.com/office/drawing/2014/main" id="{3DCCC2C4-9B62-4CAE-9E78-E95675DEA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9" name="Line 20">
            <a:extLst>
              <a:ext uri="{FF2B5EF4-FFF2-40B4-BE49-F238E27FC236}">
                <a16:creationId xmlns:a16="http://schemas.microsoft.com/office/drawing/2014/main" id="{633749A3-9E4C-4B48-BB63-DE5A538E1B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0" name="Line 21">
            <a:extLst>
              <a:ext uri="{FF2B5EF4-FFF2-40B4-BE49-F238E27FC236}">
                <a16:creationId xmlns:a16="http://schemas.microsoft.com/office/drawing/2014/main" id="{18E4913A-87AD-4216-A740-D87CF8BE1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1" name="Line 22">
            <a:extLst>
              <a:ext uri="{FF2B5EF4-FFF2-40B4-BE49-F238E27FC236}">
                <a16:creationId xmlns:a16="http://schemas.microsoft.com/office/drawing/2014/main" id="{A465952D-1A61-42B4-BF58-4683E90E0E7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2" name="Line 23">
            <a:extLst>
              <a:ext uri="{FF2B5EF4-FFF2-40B4-BE49-F238E27FC236}">
                <a16:creationId xmlns:a16="http://schemas.microsoft.com/office/drawing/2014/main" id="{5189326D-225F-4D94-92C3-7AB87151736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3" name="Line 24">
            <a:extLst>
              <a:ext uri="{FF2B5EF4-FFF2-40B4-BE49-F238E27FC236}">
                <a16:creationId xmlns:a16="http://schemas.microsoft.com/office/drawing/2014/main" id="{E03EA6E9-12FB-41A2-8C6C-4D6069B65E5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00374" name="Group 30">
            <a:extLst>
              <a:ext uri="{FF2B5EF4-FFF2-40B4-BE49-F238E27FC236}">
                <a16:creationId xmlns:a16="http://schemas.microsoft.com/office/drawing/2014/main" id="{BDAF4776-388D-43D0-8E88-56E6A154538E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00375" name="Line 26">
              <a:extLst>
                <a:ext uri="{FF2B5EF4-FFF2-40B4-BE49-F238E27FC236}">
                  <a16:creationId xmlns:a16="http://schemas.microsoft.com/office/drawing/2014/main" id="{780EF585-FD84-4DDE-8F16-8DDF1D7326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0376" name="Line 27">
              <a:extLst>
                <a:ext uri="{FF2B5EF4-FFF2-40B4-BE49-F238E27FC236}">
                  <a16:creationId xmlns:a16="http://schemas.microsoft.com/office/drawing/2014/main" id="{3BD54AC2-DA64-4B98-B783-5A5CEEAC19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0377" name="Line 28">
              <a:extLst>
                <a:ext uri="{FF2B5EF4-FFF2-40B4-BE49-F238E27FC236}">
                  <a16:creationId xmlns:a16="http://schemas.microsoft.com/office/drawing/2014/main" id="{8CE0370A-F0F3-4A02-97E3-EAD698C4F9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0378" name="Line 29">
              <a:extLst>
                <a:ext uri="{FF2B5EF4-FFF2-40B4-BE49-F238E27FC236}">
                  <a16:creationId xmlns:a16="http://schemas.microsoft.com/office/drawing/2014/main" id="{33EF6155-5E85-4015-BD2F-6C3C9D7400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7" name="Text Box 2">
            <a:extLst>
              <a:ext uri="{FF2B5EF4-FFF2-40B4-BE49-F238E27FC236}">
                <a16:creationId xmlns:a16="http://schemas.microsoft.com/office/drawing/2014/main" id="{62D81C44-ADBF-C613-BF97-98DD23427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>
            <a:extLst>
              <a:ext uri="{FF2B5EF4-FFF2-40B4-BE49-F238E27FC236}">
                <a16:creationId xmlns:a16="http://schemas.microsoft.com/office/drawing/2014/main" id="{AC8239ED-C0AD-4570-9BA1-D679EC6FB765}"/>
              </a:ext>
            </a:extLst>
          </p:cNvPr>
          <p:cNvSpPr/>
          <p:nvPr/>
        </p:nvSpPr>
        <p:spPr>
          <a:xfrm flipH="1">
            <a:off x="970598" y="1989138"/>
            <a:ext cx="1440815" cy="2879723"/>
          </a:xfrm>
          <a:prstGeom prst="rtTriangle">
            <a:avLst/>
          </a:prstGeom>
          <a:solidFill>
            <a:srgbClr val="FFFFCC"/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914" name="Line 2">
            <a:extLst>
              <a:ext uri="{FF2B5EF4-FFF2-40B4-BE49-F238E27FC236}">
                <a16:creationId xmlns:a16="http://schemas.microsoft.com/office/drawing/2014/main" id="{C918F3B7-F2A2-498B-8037-73C32C3C4BE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6" name="Line 4">
            <a:extLst>
              <a:ext uri="{FF2B5EF4-FFF2-40B4-BE49-F238E27FC236}">
                <a16:creationId xmlns:a16="http://schemas.microsoft.com/office/drawing/2014/main" id="{583E6269-67D2-49EB-B9B3-4EFF1EACF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7" name="Line 5">
            <a:extLst>
              <a:ext uri="{FF2B5EF4-FFF2-40B4-BE49-F238E27FC236}">
                <a16:creationId xmlns:a16="http://schemas.microsoft.com/office/drawing/2014/main" id="{D0C79C45-4790-45B2-9631-7098019E3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8" name="Line 6">
            <a:extLst>
              <a:ext uri="{FF2B5EF4-FFF2-40B4-BE49-F238E27FC236}">
                <a16:creationId xmlns:a16="http://schemas.microsoft.com/office/drawing/2014/main" id="{F1CAA8FC-44A4-4809-A8D6-BC7FD7CA2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9" name="Line 7">
            <a:extLst>
              <a:ext uri="{FF2B5EF4-FFF2-40B4-BE49-F238E27FC236}">
                <a16:creationId xmlns:a16="http://schemas.microsoft.com/office/drawing/2014/main" id="{C9A54E65-61C6-4F8B-814B-98027D938C9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D2FCD87F-6D72-4607-86E4-948080419A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1" name="Line 9">
            <a:extLst>
              <a:ext uri="{FF2B5EF4-FFF2-40B4-BE49-F238E27FC236}">
                <a16:creationId xmlns:a16="http://schemas.microsoft.com/office/drawing/2014/main" id="{D79D4EC6-05D6-4153-9E66-02454D1FB3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2" name="Line 10">
            <a:extLst>
              <a:ext uri="{FF2B5EF4-FFF2-40B4-BE49-F238E27FC236}">
                <a16:creationId xmlns:a16="http://schemas.microsoft.com/office/drawing/2014/main" id="{BB4870AF-2B77-4D73-B321-CA91B65BF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3" name="Line 11">
            <a:extLst>
              <a:ext uri="{FF2B5EF4-FFF2-40B4-BE49-F238E27FC236}">
                <a16:creationId xmlns:a16="http://schemas.microsoft.com/office/drawing/2014/main" id="{4A5E7F13-5A5D-4D82-A65A-0D2331D14A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4" name="Line 12">
            <a:extLst>
              <a:ext uri="{FF2B5EF4-FFF2-40B4-BE49-F238E27FC236}">
                <a16:creationId xmlns:a16="http://schemas.microsoft.com/office/drawing/2014/main" id="{2652E3E0-E982-4EB5-B35F-B607D25C0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5" name="Line 15">
            <a:extLst>
              <a:ext uri="{FF2B5EF4-FFF2-40B4-BE49-F238E27FC236}">
                <a16:creationId xmlns:a16="http://schemas.microsoft.com/office/drawing/2014/main" id="{A62BAD81-14E1-445D-B929-98CADD0B19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1550" y="1989138"/>
            <a:ext cx="1439863" cy="2879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6" name="Line 16">
            <a:extLst>
              <a:ext uri="{FF2B5EF4-FFF2-40B4-BE49-F238E27FC236}">
                <a16:creationId xmlns:a16="http://schemas.microsoft.com/office/drawing/2014/main" id="{B9A456FC-8435-471B-BBC5-2A50F473B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57610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7" name="Line 17">
            <a:extLst>
              <a:ext uri="{FF2B5EF4-FFF2-40B4-BE49-F238E27FC236}">
                <a16:creationId xmlns:a16="http://schemas.microsoft.com/office/drawing/2014/main" id="{706E85D5-8CA4-4224-91A1-4F7938EAA6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1989138"/>
            <a:ext cx="57610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8" name="Line 20">
            <a:extLst>
              <a:ext uri="{FF2B5EF4-FFF2-40B4-BE49-F238E27FC236}">
                <a16:creationId xmlns:a16="http://schemas.microsoft.com/office/drawing/2014/main" id="{06A13DCB-37C6-4E5E-A25C-505FDB4B2A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32588" y="1989138"/>
            <a:ext cx="1439862" cy="2879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" name="直角三角形 17">
            <a:extLst>
              <a:ext uri="{FF2B5EF4-FFF2-40B4-BE49-F238E27FC236}">
                <a16:creationId xmlns:a16="http://schemas.microsoft.com/office/drawing/2014/main" id="{BE78BFE7-0461-4BE6-AFA8-B6BD7C5ACF46}"/>
              </a:ext>
            </a:extLst>
          </p:cNvPr>
          <p:cNvSpPr/>
          <p:nvPr/>
        </p:nvSpPr>
        <p:spPr>
          <a:xfrm flipH="1">
            <a:off x="970597" y="1989136"/>
            <a:ext cx="1440815" cy="2879723"/>
          </a:xfrm>
          <a:prstGeom prst="rtTriangle">
            <a:avLst/>
          </a:prstGeom>
          <a:solidFill>
            <a:srgbClr val="FFFFCC"/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915" name="Line 3">
            <a:extLst>
              <a:ext uri="{FF2B5EF4-FFF2-40B4-BE49-F238E27FC236}">
                <a16:creationId xmlns:a16="http://schemas.microsoft.com/office/drawing/2014/main" id="{E1DA4E47-76F5-46AE-8142-6E70202F85B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B9B34EBA-9600-3440-67CF-6DB95183E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9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長方形の面積は求められるから</a:t>
            </a:r>
          </a:p>
        </p:txBody>
      </p:sp>
    </p:spTree>
    <p:extLst>
      <p:ext uri="{BB962C8B-B14F-4D97-AF65-F5344CB8AC3E}">
        <p14:creationId xmlns:p14="http://schemas.microsoft.com/office/powerpoint/2010/main" val="4135905466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 L 0.63003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9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Line 2">
            <a:extLst>
              <a:ext uri="{FF2B5EF4-FFF2-40B4-BE49-F238E27FC236}">
                <a16:creationId xmlns:a16="http://schemas.microsoft.com/office/drawing/2014/main" id="{5ADF15D7-0DFA-4595-A78C-A439380AAEC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79" name="Line 3">
            <a:extLst>
              <a:ext uri="{FF2B5EF4-FFF2-40B4-BE49-F238E27FC236}">
                <a16:creationId xmlns:a16="http://schemas.microsoft.com/office/drawing/2014/main" id="{0EEF1CFB-3353-4FA5-B0B8-F93D69EA5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0" name="Line 4">
            <a:extLst>
              <a:ext uri="{FF2B5EF4-FFF2-40B4-BE49-F238E27FC236}">
                <a16:creationId xmlns:a16="http://schemas.microsoft.com/office/drawing/2014/main" id="{F24C42A1-ECAB-4366-A429-33F7DE336F0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1" name="Line 5">
            <a:extLst>
              <a:ext uri="{FF2B5EF4-FFF2-40B4-BE49-F238E27FC236}">
                <a16:creationId xmlns:a16="http://schemas.microsoft.com/office/drawing/2014/main" id="{BE95A2EA-3BF1-41DC-BCAD-2982F802EA4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2" name="Line 6">
            <a:extLst>
              <a:ext uri="{FF2B5EF4-FFF2-40B4-BE49-F238E27FC236}">
                <a16:creationId xmlns:a16="http://schemas.microsoft.com/office/drawing/2014/main" id="{DD6D6647-2BA4-4AB4-8538-D7AD5F41867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3" name="Line 7">
            <a:extLst>
              <a:ext uri="{FF2B5EF4-FFF2-40B4-BE49-F238E27FC236}">
                <a16:creationId xmlns:a16="http://schemas.microsoft.com/office/drawing/2014/main" id="{1298E66D-2BA4-4329-8C47-237EA3855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4" name="Line 8">
            <a:extLst>
              <a:ext uri="{FF2B5EF4-FFF2-40B4-BE49-F238E27FC236}">
                <a16:creationId xmlns:a16="http://schemas.microsoft.com/office/drawing/2014/main" id="{C604F0E4-3506-44FC-A2EC-6B231BC895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5" name="Line 9">
            <a:extLst>
              <a:ext uri="{FF2B5EF4-FFF2-40B4-BE49-F238E27FC236}">
                <a16:creationId xmlns:a16="http://schemas.microsoft.com/office/drawing/2014/main" id="{24E2B416-FF8F-453D-9B0E-E5A424BAF7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6" name="Line 10">
            <a:extLst>
              <a:ext uri="{FF2B5EF4-FFF2-40B4-BE49-F238E27FC236}">
                <a16:creationId xmlns:a16="http://schemas.microsoft.com/office/drawing/2014/main" id="{F73B4867-3878-4A77-B082-3C53EAE651D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7" name="Line 11">
            <a:extLst>
              <a:ext uri="{FF2B5EF4-FFF2-40B4-BE49-F238E27FC236}">
                <a16:creationId xmlns:a16="http://schemas.microsoft.com/office/drawing/2014/main" id="{D55D12EF-7892-4EAC-AFF1-98C04839FB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8" name="Line 12">
            <a:extLst>
              <a:ext uri="{FF2B5EF4-FFF2-40B4-BE49-F238E27FC236}">
                <a16:creationId xmlns:a16="http://schemas.microsoft.com/office/drawing/2014/main" id="{7F484DE7-BF82-4072-9EBD-338506B4FCC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89" name="Line 13">
            <a:extLst>
              <a:ext uri="{FF2B5EF4-FFF2-40B4-BE49-F238E27FC236}">
                <a16:creationId xmlns:a16="http://schemas.microsoft.com/office/drawing/2014/main" id="{F9C3F2F7-59F3-444B-98F9-4B012082F7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90" name="Line 14">
            <a:extLst>
              <a:ext uri="{FF2B5EF4-FFF2-40B4-BE49-F238E27FC236}">
                <a16:creationId xmlns:a16="http://schemas.microsoft.com/office/drawing/2014/main" id="{8399F22D-F7EE-48CD-B73B-05B81A2CBB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91" name="Line 15">
            <a:extLst>
              <a:ext uri="{FF2B5EF4-FFF2-40B4-BE49-F238E27FC236}">
                <a16:creationId xmlns:a16="http://schemas.microsoft.com/office/drawing/2014/main" id="{AD8FBA23-DA08-4CB7-B8AF-00A61F00271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92" name="Line 16">
            <a:extLst>
              <a:ext uri="{FF2B5EF4-FFF2-40B4-BE49-F238E27FC236}">
                <a16:creationId xmlns:a16="http://schemas.microsoft.com/office/drawing/2014/main" id="{31E596C5-C387-4F65-9D6E-CA8D94BCE1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93" name="Line 17">
            <a:extLst>
              <a:ext uri="{FF2B5EF4-FFF2-40B4-BE49-F238E27FC236}">
                <a16:creationId xmlns:a16="http://schemas.microsoft.com/office/drawing/2014/main" id="{13A01905-23E6-424E-BFFE-F090F42A75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94" name="Line 18">
            <a:extLst>
              <a:ext uri="{FF2B5EF4-FFF2-40B4-BE49-F238E27FC236}">
                <a16:creationId xmlns:a16="http://schemas.microsoft.com/office/drawing/2014/main" id="{480B8281-7811-4E03-84A9-3A4B9FFB8D2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95" name="Line 19">
            <a:extLst>
              <a:ext uri="{FF2B5EF4-FFF2-40B4-BE49-F238E27FC236}">
                <a16:creationId xmlns:a16="http://schemas.microsoft.com/office/drawing/2014/main" id="{8C22CFCA-FDA7-4E68-97EF-5B04B6625F9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96" name="Line 20">
            <a:extLst>
              <a:ext uri="{FF2B5EF4-FFF2-40B4-BE49-F238E27FC236}">
                <a16:creationId xmlns:a16="http://schemas.microsoft.com/office/drawing/2014/main" id="{741BF986-799D-4DCB-AA29-03B6F7F4318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397" name="Line 21">
            <a:extLst>
              <a:ext uri="{FF2B5EF4-FFF2-40B4-BE49-F238E27FC236}">
                <a16:creationId xmlns:a16="http://schemas.microsoft.com/office/drawing/2014/main" id="{C204C8FD-BA1E-410D-BF45-A169AA39F86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01398" name="Group 22">
            <a:extLst>
              <a:ext uri="{FF2B5EF4-FFF2-40B4-BE49-F238E27FC236}">
                <a16:creationId xmlns:a16="http://schemas.microsoft.com/office/drawing/2014/main" id="{F126D9B3-D2AE-4A26-8C9D-3AA7C70303A7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01404" name="Line 23">
              <a:extLst>
                <a:ext uri="{FF2B5EF4-FFF2-40B4-BE49-F238E27FC236}">
                  <a16:creationId xmlns:a16="http://schemas.microsoft.com/office/drawing/2014/main" id="{20A9D40D-4317-4426-9BE9-C972299C8C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1405" name="Line 24">
              <a:extLst>
                <a:ext uri="{FF2B5EF4-FFF2-40B4-BE49-F238E27FC236}">
                  <a16:creationId xmlns:a16="http://schemas.microsoft.com/office/drawing/2014/main" id="{DF2C1F50-B7CB-48E0-B97E-7352E001C5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1406" name="Line 25">
              <a:extLst>
                <a:ext uri="{FF2B5EF4-FFF2-40B4-BE49-F238E27FC236}">
                  <a16:creationId xmlns:a16="http://schemas.microsoft.com/office/drawing/2014/main" id="{B091F9D2-78CB-4B10-84B0-2D8A319392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1407" name="Line 26">
              <a:extLst>
                <a:ext uri="{FF2B5EF4-FFF2-40B4-BE49-F238E27FC236}">
                  <a16:creationId xmlns:a16="http://schemas.microsoft.com/office/drawing/2014/main" id="{B8E4946E-04A4-4850-AF54-FFB5086A4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1399" name="Group 27">
            <a:extLst>
              <a:ext uri="{FF2B5EF4-FFF2-40B4-BE49-F238E27FC236}">
                <a16:creationId xmlns:a16="http://schemas.microsoft.com/office/drawing/2014/main" id="{EFD1FAFE-D58B-4BBC-982B-B37B4583CF13}"/>
              </a:ext>
            </a:extLst>
          </p:cNvPr>
          <p:cNvGrpSpPr>
            <a:grpSpLocks/>
          </p:cNvGrpSpPr>
          <p:nvPr/>
        </p:nvGrpSpPr>
        <p:grpSpPr bwMode="auto">
          <a:xfrm>
            <a:off x="2411413" y="1989138"/>
            <a:ext cx="3600450" cy="2879725"/>
            <a:chOff x="612" y="1253"/>
            <a:chExt cx="2268" cy="1814"/>
          </a:xfrm>
        </p:grpSpPr>
        <p:sp>
          <p:nvSpPr>
            <p:cNvPr id="101400" name="Line 28">
              <a:extLst>
                <a:ext uri="{FF2B5EF4-FFF2-40B4-BE49-F238E27FC236}">
                  <a16:creationId xmlns:a16="http://schemas.microsoft.com/office/drawing/2014/main" id="{143A09D7-B618-45A0-93FA-A45474E117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1401" name="Line 29">
              <a:extLst>
                <a:ext uri="{FF2B5EF4-FFF2-40B4-BE49-F238E27FC236}">
                  <a16:creationId xmlns:a16="http://schemas.microsoft.com/office/drawing/2014/main" id="{DB801486-81FA-4CB2-B874-421A92596F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1402" name="Line 30">
              <a:extLst>
                <a:ext uri="{FF2B5EF4-FFF2-40B4-BE49-F238E27FC236}">
                  <a16:creationId xmlns:a16="http://schemas.microsoft.com/office/drawing/2014/main" id="{2079C0F4-9901-47D8-A55B-C9917F2CB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1403" name="Line 31">
              <a:extLst>
                <a:ext uri="{FF2B5EF4-FFF2-40B4-BE49-F238E27FC236}">
                  <a16:creationId xmlns:a16="http://schemas.microsoft.com/office/drawing/2014/main" id="{3231519B-FFD8-447D-AD89-7DDC966987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2" name="Text Box 2">
            <a:extLst>
              <a:ext uri="{FF2B5EF4-FFF2-40B4-BE49-F238E27FC236}">
                <a16:creationId xmlns:a16="http://schemas.microsoft.com/office/drawing/2014/main" id="{FE0DA665-73E1-9B59-BF87-0FE428E1B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Line 2">
            <a:extLst>
              <a:ext uri="{FF2B5EF4-FFF2-40B4-BE49-F238E27FC236}">
                <a16:creationId xmlns:a16="http://schemas.microsoft.com/office/drawing/2014/main" id="{74A50A49-088C-43E0-83D7-EE21EFC009F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03" name="Line 3">
            <a:extLst>
              <a:ext uri="{FF2B5EF4-FFF2-40B4-BE49-F238E27FC236}">
                <a16:creationId xmlns:a16="http://schemas.microsoft.com/office/drawing/2014/main" id="{8397272E-E4DE-43D2-BCB6-551C5BA5993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04" name="Line 4">
            <a:extLst>
              <a:ext uri="{FF2B5EF4-FFF2-40B4-BE49-F238E27FC236}">
                <a16:creationId xmlns:a16="http://schemas.microsoft.com/office/drawing/2014/main" id="{5C683030-ED1E-46E6-835D-379E6F889E2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05" name="Line 5">
            <a:extLst>
              <a:ext uri="{FF2B5EF4-FFF2-40B4-BE49-F238E27FC236}">
                <a16:creationId xmlns:a16="http://schemas.microsoft.com/office/drawing/2014/main" id="{AFF8E3CC-7E5E-4405-9A8F-5BFFAD807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06" name="Line 6">
            <a:extLst>
              <a:ext uri="{FF2B5EF4-FFF2-40B4-BE49-F238E27FC236}">
                <a16:creationId xmlns:a16="http://schemas.microsoft.com/office/drawing/2014/main" id="{31319C77-FB27-4078-92E3-FB177747ADC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07" name="Line 7">
            <a:extLst>
              <a:ext uri="{FF2B5EF4-FFF2-40B4-BE49-F238E27FC236}">
                <a16:creationId xmlns:a16="http://schemas.microsoft.com/office/drawing/2014/main" id="{4569E3DC-F7D2-4CF6-BC21-EC3E843FC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08" name="Line 8">
            <a:extLst>
              <a:ext uri="{FF2B5EF4-FFF2-40B4-BE49-F238E27FC236}">
                <a16:creationId xmlns:a16="http://schemas.microsoft.com/office/drawing/2014/main" id="{47C531C8-6689-40FD-AD29-94199CAEFD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09" name="Line 9">
            <a:extLst>
              <a:ext uri="{FF2B5EF4-FFF2-40B4-BE49-F238E27FC236}">
                <a16:creationId xmlns:a16="http://schemas.microsoft.com/office/drawing/2014/main" id="{AA307B6A-C719-4F19-AFD4-D6071FC7E8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10" name="Line 10">
            <a:extLst>
              <a:ext uri="{FF2B5EF4-FFF2-40B4-BE49-F238E27FC236}">
                <a16:creationId xmlns:a16="http://schemas.microsoft.com/office/drawing/2014/main" id="{2BC46547-C403-4C03-A22B-B904CF7A15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11" name="Line 11">
            <a:extLst>
              <a:ext uri="{FF2B5EF4-FFF2-40B4-BE49-F238E27FC236}">
                <a16:creationId xmlns:a16="http://schemas.microsoft.com/office/drawing/2014/main" id="{C165ABE2-26D2-497C-A3E5-477FD6CD8E0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12" name="Line 12">
            <a:extLst>
              <a:ext uri="{FF2B5EF4-FFF2-40B4-BE49-F238E27FC236}">
                <a16:creationId xmlns:a16="http://schemas.microsoft.com/office/drawing/2014/main" id="{3CEFA98A-211D-4E3B-BD88-FD577912EA86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13" name="Line 13">
            <a:extLst>
              <a:ext uri="{FF2B5EF4-FFF2-40B4-BE49-F238E27FC236}">
                <a16:creationId xmlns:a16="http://schemas.microsoft.com/office/drawing/2014/main" id="{033FE96D-349C-4CAC-83F9-A9DFC1D64F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14" name="Line 14">
            <a:extLst>
              <a:ext uri="{FF2B5EF4-FFF2-40B4-BE49-F238E27FC236}">
                <a16:creationId xmlns:a16="http://schemas.microsoft.com/office/drawing/2014/main" id="{CFDBCC70-C8DD-4883-B1A6-4741F1096F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15" name="Line 15">
            <a:extLst>
              <a:ext uri="{FF2B5EF4-FFF2-40B4-BE49-F238E27FC236}">
                <a16:creationId xmlns:a16="http://schemas.microsoft.com/office/drawing/2014/main" id="{6A2DD75E-C55F-4F19-A07C-8174A0945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16" name="Line 16">
            <a:extLst>
              <a:ext uri="{FF2B5EF4-FFF2-40B4-BE49-F238E27FC236}">
                <a16:creationId xmlns:a16="http://schemas.microsoft.com/office/drawing/2014/main" id="{E45EE937-52BE-4785-B242-CBDFC833463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17" name="Line 17">
            <a:extLst>
              <a:ext uri="{FF2B5EF4-FFF2-40B4-BE49-F238E27FC236}">
                <a16:creationId xmlns:a16="http://schemas.microsoft.com/office/drawing/2014/main" id="{B1A5752B-7247-48CA-96BA-CFAA7CFFDF4C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18" name="Line 18">
            <a:extLst>
              <a:ext uri="{FF2B5EF4-FFF2-40B4-BE49-F238E27FC236}">
                <a16:creationId xmlns:a16="http://schemas.microsoft.com/office/drawing/2014/main" id="{AFAA66E0-E5F5-4BB7-8C04-5BD7416F610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19" name="Line 19">
            <a:extLst>
              <a:ext uri="{FF2B5EF4-FFF2-40B4-BE49-F238E27FC236}">
                <a16:creationId xmlns:a16="http://schemas.microsoft.com/office/drawing/2014/main" id="{E19C29C3-AF94-4A4E-9EA6-E5168BD3174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20" name="Line 20">
            <a:extLst>
              <a:ext uri="{FF2B5EF4-FFF2-40B4-BE49-F238E27FC236}">
                <a16:creationId xmlns:a16="http://schemas.microsoft.com/office/drawing/2014/main" id="{29338272-2B3B-458F-BFC8-B0142774A5C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21" name="Line 21">
            <a:extLst>
              <a:ext uri="{FF2B5EF4-FFF2-40B4-BE49-F238E27FC236}">
                <a16:creationId xmlns:a16="http://schemas.microsoft.com/office/drawing/2014/main" id="{071807AA-9403-43D2-AC38-F016237826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02422" name="Group 22">
            <a:extLst>
              <a:ext uri="{FF2B5EF4-FFF2-40B4-BE49-F238E27FC236}">
                <a16:creationId xmlns:a16="http://schemas.microsoft.com/office/drawing/2014/main" id="{6A7599FD-2B57-4BF4-847E-922F9B009FDC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02428" name="Line 23">
              <a:extLst>
                <a:ext uri="{FF2B5EF4-FFF2-40B4-BE49-F238E27FC236}">
                  <a16:creationId xmlns:a16="http://schemas.microsoft.com/office/drawing/2014/main" id="{4BA44D3E-CE35-403F-9198-32E8E9D448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429" name="Line 24">
              <a:extLst>
                <a:ext uri="{FF2B5EF4-FFF2-40B4-BE49-F238E27FC236}">
                  <a16:creationId xmlns:a16="http://schemas.microsoft.com/office/drawing/2014/main" id="{BC58CF86-F43C-4D4D-A5DA-A546D88ABF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430" name="Line 25">
              <a:extLst>
                <a:ext uri="{FF2B5EF4-FFF2-40B4-BE49-F238E27FC236}">
                  <a16:creationId xmlns:a16="http://schemas.microsoft.com/office/drawing/2014/main" id="{C0B22B9A-9C4D-4FB4-B413-ACE099E663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431" name="Line 26">
              <a:extLst>
                <a:ext uri="{FF2B5EF4-FFF2-40B4-BE49-F238E27FC236}">
                  <a16:creationId xmlns:a16="http://schemas.microsoft.com/office/drawing/2014/main" id="{63E108FF-87A4-40ED-892C-68F7A9ADA3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2423" name="Group 27">
            <a:extLst>
              <a:ext uri="{FF2B5EF4-FFF2-40B4-BE49-F238E27FC236}">
                <a16:creationId xmlns:a16="http://schemas.microsoft.com/office/drawing/2014/main" id="{E2AF1957-750B-43AC-A612-01F1D3554CC0}"/>
              </a:ext>
            </a:extLst>
          </p:cNvPr>
          <p:cNvGrpSpPr>
            <a:grpSpLocks/>
          </p:cNvGrpSpPr>
          <p:nvPr/>
        </p:nvGrpSpPr>
        <p:grpSpPr bwMode="auto">
          <a:xfrm>
            <a:off x="3851275" y="1989138"/>
            <a:ext cx="3600450" cy="2879725"/>
            <a:chOff x="612" y="1253"/>
            <a:chExt cx="2268" cy="1814"/>
          </a:xfrm>
        </p:grpSpPr>
        <p:sp>
          <p:nvSpPr>
            <p:cNvPr id="102424" name="Line 28">
              <a:extLst>
                <a:ext uri="{FF2B5EF4-FFF2-40B4-BE49-F238E27FC236}">
                  <a16:creationId xmlns:a16="http://schemas.microsoft.com/office/drawing/2014/main" id="{1156ED13-1026-47E8-B142-81EBBC1AD7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425" name="Line 29">
              <a:extLst>
                <a:ext uri="{FF2B5EF4-FFF2-40B4-BE49-F238E27FC236}">
                  <a16:creationId xmlns:a16="http://schemas.microsoft.com/office/drawing/2014/main" id="{4F91CAA1-5CA2-4BA8-86D8-BDA225FE56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426" name="Line 30">
              <a:extLst>
                <a:ext uri="{FF2B5EF4-FFF2-40B4-BE49-F238E27FC236}">
                  <a16:creationId xmlns:a16="http://schemas.microsoft.com/office/drawing/2014/main" id="{128E4A90-765A-466D-B29A-AC266CFB92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427" name="Line 31">
              <a:extLst>
                <a:ext uri="{FF2B5EF4-FFF2-40B4-BE49-F238E27FC236}">
                  <a16:creationId xmlns:a16="http://schemas.microsoft.com/office/drawing/2014/main" id="{76DB17E4-5B7D-43D4-8D8F-1766E0FE18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2" name="Text Box 2">
            <a:extLst>
              <a:ext uri="{FF2B5EF4-FFF2-40B4-BE49-F238E27FC236}">
                <a16:creationId xmlns:a16="http://schemas.microsoft.com/office/drawing/2014/main" id="{BC55DC52-1AFD-13F5-3753-CAE4DFB21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Line 2">
            <a:extLst>
              <a:ext uri="{FF2B5EF4-FFF2-40B4-BE49-F238E27FC236}">
                <a16:creationId xmlns:a16="http://schemas.microsoft.com/office/drawing/2014/main" id="{4D37E099-CD4D-487C-AA1F-BC1BA44AD6B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27" name="Line 3">
            <a:extLst>
              <a:ext uri="{FF2B5EF4-FFF2-40B4-BE49-F238E27FC236}">
                <a16:creationId xmlns:a16="http://schemas.microsoft.com/office/drawing/2014/main" id="{E625FDA4-557B-452C-81A1-750D9D7CF9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28" name="Line 4">
            <a:extLst>
              <a:ext uri="{FF2B5EF4-FFF2-40B4-BE49-F238E27FC236}">
                <a16:creationId xmlns:a16="http://schemas.microsoft.com/office/drawing/2014/main" id="{CB5AA559-169B-417F-A80A-22BE674CE56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29" name="Line 5">
            <a:extLst>
              <a:ext uri="{FF2B5EF4-FFF2-40B4-BE49-F238E27FC236}">
                <a16:creationId xmlns:a16="http://schemas.microsoft.com/office/drawing/2014/main" id="{9DA5DE01-F805-4326-84AD-6CB461525C1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30" name="Line 6">
            <a:extLst>
              <a:ext uri="{FF2B5EF4-FFF2-40B4-BE49-F238E27FC236}">
                <a16:creationId xmlns:a16="http://schemas.microsoft.com/office/drawing/2014/main" id="{FFDEB364-7C6A-46BA-A680-E126680200C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31" name="Line 7">
            <a:extLst>
              <a:ext uri="{FF2B5EF4-FFF2-40B4-BE49-F238E27FC236}">
                <a16:creationId xmlns:a16="http://schemas.microsoft.com/office/drawing/2014/main" id="{FA3DBA5F-4B1A-435F-AE7E-B42FBC8DA8B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32" name="Line 8">
            <a:extLst>
              <a:ext uri="{FF2B5EF4-FFF2-40B4-BE49-F238E27FC236}">
                <a16:creationId xmlns:a16="http://schemas.microsoft.com/office/drawing/2014/main" id="{8B80E09F-AD1C-46A4-8763-ECCB7E6728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33" name="Line 9">
            <a:extLst>
              <a:ext uri="{FF2B5EF4-FFF2-40B4-BE49-F238E27FC236}">
                <a16:creationId xmlns:a16="http://schemas.microsoft.com/office/drawing/2014/main" id="{D56CBACE-D8BF-4B37-8EC0-DFC590CE46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34" name="Line 10">
            <a:extLst>
              <a:ext uri="{FF2B5EF4-FFF2-40B4-BE49-F238E27FC236}">
                <a16:creationId xmlns:a16="http://schemas.microsoft.com/office/drawing/2014/main" id="{C7E1281F-BEA7-45C6-A1C7-1A97F7FB7C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35" name="Line 11">
            <a:extLst>
              <a:ext uri="{FF2B5EF4-FFF2-40B4-BE49-F238E27FC236}">
                <a16:creationId xmlns:a16="http://schemas.microsoft.com/office/drawing/2014/main" id="{5C4DBD63-DCAC-43EC-A71D-4D86502054B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36" name="Line 12">
            <a:extLst>
              <a:ext uri="{FF2B5EF4-FFF2-40B4-BE49-F238E27FC236}">
                <a16:creationId xmlns:a16="http://schemas.microsoft.com/office/drawing/2014/main" id="{215287F7-21CA-41E7-A3A3-D3D1C92C31D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37" name="Line 13">
            <a:extLst>
              <a:ext uri="{FF2B5EF4-FFF2-40B4-BE49-F238E27FC236}">
                <a16:creationId xmlns:a16="http://schemas.microsoft.com/office/drawing/2014/main" id="{CCF09C3E-E2A4-4E9A-A1B5-012A9799F5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38" name="Line 14">
            <a:extLst>
              <a:ext uri="{FF2B5EF4-FFF2-40B4-BE49-F238E27FC236}">
                <a16:creationId xmlns:a16="http://schemas.microsoft.com/office/drawing/2014/main" id="{B16361CA-EE71-441A-9CAD-28CEC28A41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39" name="Line 15">
            <a:extLst>
              <a:ext uri="{FF2B5EF4-FFF2-40B4-BE49-F238E27FC236}">
                <a16:creationId xmlns:a16="http://schemas.microsoft.com/office/drawing/2014/main" id="{6F0EDB78-0B21-489E-80E9-FA601348C8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40" name="Line 16">
            <a:extLst>
              <a:ext uri="{FF2B5EF4-FFF2-40B4-BE49-F238E27FC236}">
                <a16:creationId xmlns:a16="http://schemas.microsoft.com/office/drawing/2014/main" id="{21D7BED5-4EBF-4212-A550-86312CF342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41" name="Line 17">
            <a:extLst>
              <a:ext uri="{FF2B5EF4-FFF2-40B4-BE49-F238E27FC236}">
                <a16:creationId xmlns:a16="http://schemas.microsoft.com/office/drawing/2014/main" id="{62B7FEB3-2782-42FD-A6E4-7C1C6F76B693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42" name="Line 18">
            <a:extLst>
              <a:ext uri="{FF2B5EF4-FFF2-40B4-BE49-F238E27FC236}">
                <a16:creationId xmlns:a16="http://schemas.microsoft.com/office/drawing/2014/main" id="{19CB9FD7-7751-4B85-8D56-5DD4A064DDF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43" name="Line 19">
            <a:extLst>
              <a:ext uri="{FF2B5EF4-FFF2-40B4-BE49-F238E27FC236}">
                <a16:creationId xmlns:a16="http://schemas.microsoft.com/office/drawing/2014/main" id="{95C883A0-7014-4E2F-A583-41FFCCD0320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44" name="Line 20">
            <a:extLst>
              <a:ext uri="{FF2B5EF4-FFF2-40B4-BE49-F238E27FC236}">
                <a16:creationId xmlns:a16="http://schemas.microsoft.com/office/drawing/2014/main" id="{AF41C56F-C5C8-41B1-88E4-91102F1669B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45" name="Line 21">
            <a:extLst>
              <a:ext uri="{FF2B5EF4-FFF2-40B4-BE49-F238E27FC236}">
                <a16:creationId xmlns:a16="http://schemas.microsoft.com/office/drawing/2014/main" id="{55E73021-864D-4914-880E-BA44517F4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03446" name="Group 22">
            <a:extLst>
              <a:ext uri="{FF2B5EF4-FFF2-40B4-BE49-F238E27FC236}">
                <a16:creationId xmlns:a16="http://schemas.microsoft.com/office/drawing/2014/main" id="{4C696358-C2D5-4806-B707-4037E0A804A0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03452" name="Line 23">
              <a:extLst>
                <a:ext uri="{FF2B5EF4-FFF2-40B4-BE49-F238E27FC236}">
                  <a16:creationId xmlns:a16="http://schemas.microsoft.com/office/drawing/2014/main" id="{362ECCD0-A6B5-49A4-8A1B-B75298A8AF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453" name="Line 24">
              <a:extLst>
                <a:ext uri="{FF2B5EF4-FFF2-40B4-BE49-F238E27FC236}">
                  <a16:creationId xmlns:a16="http://schemas.microsoft.com/office/drawing/2014/main" id="{6D15D3DE-2747-49ED-B1A9-F60C20B24A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454" name="Line 25">
              <a:extLst>
                <a:ext uri="{FF2B5EF4-FFF2-40B4-BE49-F238E27FC236}">
                  <a16:creationId xmlns:a16="http://schemas.microsoft.com/office/drawing/2014/main" id="{FAA467D2-93D5-49BE-AA3A-2FE4D02224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455" name="Line 26">
              <a:extLst>
                <a:ext uri="{FF2B5EF4-FFF2-40B4-BE49-F238E27FC236}">
                  <a16:creationId xmlns:a16="http://schemas.microsoft.com/office/drawing/2014/main" id="{1CB1A069-A0E6-4FF0-AD99-2CEE878716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3447" name="Group 27">
            <a:extLst>
              <a:ext uri="{FF2B5EF4-FFF2-40B4-BE49-F238E27FC236}">
                <a16:creationId xmlns:a16="http://schemas.microsoft.com/office/drawing/2014/main" id="{E262DDD7-4867-4AB8-BB1A-AB0ECB4ED52F}"/>
              </a:ext>
            </a:extLst>
          </p:cNvPr>
          <p:cNvGrpSpPr>
            <a:grpSpLocks/>
          </p:cNvGrpSpPr>
          <p:nvPr/>
        </p:nvGrpSpPr>
        <p:grpSpPr bwMode="auto">
          <a:xfrm rot="900000">
            <a:off x="3851275" y="1989138"/>
            <a:ext cx="3600450" cy="2879725"/>
            <a:chOff x="612" y="1253"/>
            <a:chExt cx="2268" cy="1814"/>
          </a:xfrm>
        </p:grpSpPr>
        <p:sp>
          <p:nvSpPr>
            <p:cNvPr id="103448" name="Line 28">
              <a:extLst>
                <a:ext uri="{FF2B5EF4-FFF2-40B4-BE49-F238E27FC236}">
                  <a16:creationId xmlns:a16="http://schemas.microsoft.com/office/drawing/2014/main" id="{9B1F2881-9213-45A3-B426-8B0B5F03C8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449" name="Line 29">
              <a:extLst>
                <a:ext uri="{FF2B5EF4-FFF2-40B4-BE49-F238E27FC236}">
                  <a16:creationId xmlns:a16="http://schemas.microsoft.com/office/drawing/2014/main" id="{63E9AC48-A9B4-4DD4-BE83-125D4A2BD1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450" name="Line 30">
              <a:extLst>
                <a:ext uri="{FF2B5EF4-FFF2-40B4-BE49-F238E27FC236}">
                  <a16:creationId xmlns:a16="http://schemas.microsoft.com/office/drawing/2014/main" id="{D6ADEA3B-9A38-4281-A60C-949C10852E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451" name="Line 31">
              <a:extLst>
                <a:ext uri="{FF2B5EF4-FFF2-40B4-BE49-F238E27FC236}">
                  <a16:creationId xmlns:a16="http://schemas.microsoft.com/office/drawing/2014/main" id="{5A70CEAB-6100-4EB5-B75C-2E6F07AB01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2" name="Text Box 2">
            <a:extLst>
              <a:ext uri="{FF2B5EF4-FFF2-40B4-BE49-F238E27FC236}">
                <a16:creationId xmlns:a16="http://schemas.microsoft.com/office/drawing/2014/main" id="{5F7C3457-EB0E-8D17-CED1-4C2CE3E37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Line 2">
            <a:extLst>
              <a:ext uri="{FF2B5EF4-FFF2-40B4-BE49-F238E27FC236}">
                <a16:creationId xmlns:a16="http://schemas.microsoft.com/office/drawing/2014/main" id="{219E2854-42B5-404F-BB20-BF97F54A5B1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51" name="Line 3">
            <a:extLst>
              <a:ext uri="{FF2B5EF4-FFF2-40B4-BE49-F238E27FC236}">
                <a16:creationId xmlns:a16="http://schemas.microsoft.com/office/drawing/2014/main" id="{9757A3C5-882F-45A1-B643-3DCBAC3067B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52" name="Line 4">
            <a:extLst>
              <a:ext uri="{FF2B5EF4-FFF2-40B4-BE49-F238E27FC236}">
                <a16:creationId xmlns:a16="http://schemas.microsoft.com/office/drawing/2014/main" id="{744077DD-E51F-45AE-8DD2-20FD12C369A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53" name="Line 5">
            <a:extLst>
              <a:ext uri="{FF2B5EF4-FFF2-40B4-BE49-F238E27FC236}">
                <a16:creationId xmlns:a16="http://schemas.microsoft.com/office/drawing/2014/main" id="{6067A5FA-ED27-433F-92E9-54376C6841E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54" name="Line 6">
            <a:extLst>
              <a:ext uri="{FF2B5EF4-FFF2-40B4-BE49-F238E27FC236}">
                <a16:creationId xmlns:a16="http://schemas.microsoft.com/office/drawing/2014/main" id="{8D6B9FC6-DB4F-436C-8697-BF8C85F8B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55" name="Line 7">
            <a:extLst>
              <a:ext uri="{FF2B5EF4-FFF2-40B4-BE49-F238E27FC236}">
                <a16:creationId xmlns:a16="http://schemas.microsoft.com/office/drawing/2014/main" id="{069CF565-48C6-4DC6-AE2F-6CE29E28F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56" name="Line 8">
            <a:extLst>
              <a:ext uri="{FF2B5EF4-FFF2-40B4-BE49-F238E27FC236}">
                <a16:creationId xmlns:a16="http://schemas.microsoft.com/office/drawing/2014/main" id="{D9A91416-AD1D-491A-B586-EEE63D0E753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57" name="Line 9">
            <a:extLst>
              <a:ext uri="{FF2B5EF4-FFF2-40B4-BE49-F238E27FC236}">
                <a16:creationId xmlns:a16="http://schemas.microsoft.com/office/drawing/2014/main" id="{A3A69FA6-B41F-4E0D-A19D-95885610A3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58" name="Line 10">
            <a:extLst>
              <a:ext uri="{FF2B5EF4-FFF2-40B4-BE49-F238E27FC236}">
                <a16:creationId xmlns:a16="http://schemas.microsoft.com/office/drawing/2014/main" id="{163DC50C-D8A9-4EEE-B72A-E0A7F7D731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59" name="Line 11">
            <a:extLst>
              <a:ext uri="{FF2B5EF4-FFF2-40B4-BE49-F238E27FC236}">
                <a16:creationId xmlns:a16="http://schemas.microsoft.com/office/drawing/2014/main" id="{DDA5FBFE-3415-4FF3-9695-1FCB36B9D28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60" name="Line 12">
            <a:extLst>
              <a:ext uri="{FF2B5EF4-FFF2-40B4-BE49-F238E27FC236}">
                <a16:creationId xmlns:a16="http://schemas.microsoft.com/office/drawing/2014/main" id="{C7070062-D153-40B5-B104-A41978EFDB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61" name="Line 13">
            <a:extLst>
              <a:ext uri="{FF2B5EF4-FFF2-40B4-BE49-F238E27FC236}">
                <a16:creationId xmlns:a16="http://schemas.microsoft.com/office/drawing/2014/main" id="{3D168022-FADF-40D6-ACC0-D904F3FB177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62" name="Line 14">
            <a:extLst>
              <a:ext uri="{FF2B5EF4-FFF2-40B4-BE49-F238E27FC236}">
                <a16:creationId xmlns:a16="http://schemas.microsoft.com/office/drawing/2014/main" id="{F72EE2E7-0304-49AA-8FB2-352836E49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63" name="Line 15">
            <a:extLst>
              <a:ext uri="{FF2B5EF4-FFF2-40B4-BE49-F238E27FC236}">
                <a16:creationId xmlns:a16="http://schemas.microsoft.com/office/drawing/2014/main" id="{C37D8BC6-9853-4E67-A75A-EB7579FBC56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64" name="Line 16">
            <a:extLst>
              <a:ext uri="{FF2B5EF4-FFF2-40B4-BE49-F238E27FC236}">
                <a16:creationId xmlns:a16="http://schemas.microsoft.com/office/drawing/2014/main" id="{18E31172-472A-4133-A2E6-349A4551552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65" name="Line 17">
            <a:extLst>
              <a:ext uri="{FF2B5EF4-FFF2-40B4-BE49-F238E27FC236}">
                <a16:creationId xmlns:a16="http://schemas.microsoft.com/office/drawing/2014/main" id="{DAEAA68D-89E1-4010-96BF-424DD17F681F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66" name="Line 18">
            <a:extLst>
              <a:ext uri="{FF2B5EF4-FFF2-40B4-BE49-F238E27FC236}">
                <a16:creationId xmlns:a16="http://schemas.microsoft.com/office/drawing/2014/main" id="{0DE850BB-ED40-452C-BA3F-76048690ABD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67" name="Line 19">
            <a:extLst>
              <a:ext uri="{FF2B5EF4-FFF2-40B4-BE49-F238E27FC236}">
                <a16:creationId xmlns:a16="http://schemas.microsoft.com/office/drawing/2014/main" id="{7146E162-C6F9-4D06-88FB-AA2CC30D976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68" name="Line 20">
            <a:extLst>
              <a:ext uri="{FF2B5EF4-FFF2-40B4-BE49-F238E27FC236}">
                <a16:creationId xmlns:a16="http://schemas.microsoft.com/office/drawing/2014/main" id="{F844A51B-5AC2-4DC1-A432-51931937A76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69" name="Line 21">
            <a:extLst>
              <a:ext uri="{FF2B5EF4-FFF2-40B4-BE49-F238E27FC236}">
                <a16:creationId xmlns:a16="http://schemas.microsoft.com/office/drawing/2014/main" id="{D6652671-4232-483E-A519-7E3AD9C8697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04470" name="Group 22">
            <a:extLst>
              <a:ext uri="{FF2B5EF4-FFF2-40B4-BE49-F238E27FC236}">
                <a16:creationId xmlns:a16="http://schemas.microsoft.com/office/drawing/2014/main" id="{D8B337B1-E061-4974-9558-7E2678F95570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04476" name="Line 23">
              <a:extLst>
                <a:ext uri="{FF2B5EF4-FFF2-40B4-BE49-F238E27FC236}">
                  <a16:creationId xmlns:a16="http://schemas.microsoft.com/office/drawing/2014/main" id="{A4EB8BF1-8E21-4065-8D59-7A34199728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4477" name="Line 24">
              <a:extLst>
                <a:ext uri="{FF2B5EF4-FFF2-40B4-BE49-F238E27FC236}">
                  <a16:creationId xmlns:a16="http://schemas.microsoft.com/office/drawing/2014/main" id="{D2C62A65-E37D-416A-8804-F8722EA760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4478" name="Line 25">
              <a:extLst>
                <a:ext uri="{FF2B5EF4-FFF2-40B4-BE49-F238E27FC236}">
                  <a16:creationId xmlns:a16="http://schemas.microsoft.com/office/drawing/2014/main" id="{BCE39735-4D37-4D81-9D5E-97EDA874F4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4479" name="Line 26">
              <a:extLst>
                <a:ext uri="{FF2B5EF4-FFF2-40B4-BE49-F238E27FC236}">
                  <a16:creationId xmlns:a16="http://schemas.microsoft.com/office/drawing/2014/main" id="{8DC09CD6-4579-4FDB-B545-19321A1882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4471" name="Group 27">
            <a:extLst>
              <a:ext uri="{FF2B5EF4-FFF2-40B4-BE49-F238E27FC236}">
                <a16:creationId xmlns:a16="http://schemas.microsoft.com/office/drawing/2014/main" id="{B623B054-8B07-4C1E-8198-775B76C7B0FB}"/>
              </a:ext>
            </a:extLst>
          </p:cNvPr>
          <p:cNvGrpSpPr>
            <a:grpSpLocks/>
          </p:cNvGrpSpPr>
          <p:nvPr/>
        </p:nvGrpSpPr>
        <p:grpSpPr bwMode="auto">
          <a:xfrm rot="1800000">
            <a:off x="3851275" y="1989138"/>
            <a:ext cx="3600450" cy="2879725"/>
            <a:chOff x="612" y="1253"/>
            <a:chExt cx="2268" cy="1814"/>
          </a:xfrm>
        </p:grpSpPr>
        <p:sp>
          <p:nvSpPr>
            <p:cNvPr id="104472" name="Line 28">
              <a:extLst>
                <a:ext uri="{FF2B5EF4-FFF2-40B4-BE49-F238E27FC236}">
                  <a16:creationId xmlns:a16="http://schemas.microsoft.com/office/drawing/2014/main" id="{DC2F27FF-4C04-42D9-9139-B80EBFFA96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4473" name="Line 29">
              <a:extLst>
                <a:ext uri="{FF2B5EF4-FFF2-40B4-BE49-F238E27FC236}">
                  <a16:creationId xmlns:a16="http://schemas.microsoft.com/office/drawing/2014/main" id="{819ABC0A-8354-4203-904E-044433609B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4474" name="Line 30">
              <a:extLst>
                <a:ext uri="{FF2B5EF4-FFF2-40B4-BE49-F238E27FC236}">
                  <a16:creationId xmlns:a16="http://schemas.microsoft.com/office/drawing/2014/main" id="{03E028CA-3D32-4174-8464-B49DF8E099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4475" name="Line 31">
              <a:extLst>
                <a:ext uri="{FF2B5EF4-FFF2-40B4-BE49-F238E27FC236}">
                  <a16:creationId xmlns:a16="http://schemas.microsoft.com/office/drawing/2014/main" id="{707718C3-64EC-4778-B227-CE731DDE92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2" name="Text Box 2">
            <a:extLst>
              <a:ext uri="{FF2B5EF4-FFF2-40B4-BE49-F238E27FC236}">
                <a16:creationId xmlns:a16="http://schemas.microsoft.com/office/drawing/2014/main" id="{9722CF00-E13C-B3CB-73B3-26B9213BF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Line 2">
            <a:extLst>
              <a:ext uri="{FF2B5EF4-FFF2-40B4-BE49-F238E27FC236}">
                <a16:creationId xmlns:a16="http://schemas.microsoft.com/office/drawing/2014/main" id="{06EB09F2-A060-4D47-9BD6-F21A14931F2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75" name="Line 3">
            <a:extLst>
              <a:ext uri="{FF2B5EF4-FFF2-40B4-BE49-F238E27FC236}">
                <a16:creationId xmlns:a16="http://schemas.microsoft.com/office/drawing/2014/main" id="{125E6B92-630F-4B8C-AFBE-493DFA8F0F3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76" name="Line 4">
            <a:extLst>
              <a:ext uri="{FF2B5EF4-FFF2-40B4-BE49-F238E27FC236}">
                <a16:creationId xmlns:a16="http://schemas.microsoft.com/office/drawing/2014/main" id="{D7171B20-6E2A-4814-80AB-B55D3517B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77" name="Line 5">
            <a:extLst>
              <a:ext uri="{FF2B5EF4-FFF2-40B4-BE49-F238E27FC236}">
                <a16:creationId xmlns:a16="http://schemas.microsoft.com/office/drawing/2014/main" id="{4E29BB60-D11B-4525-A879-343FF7CD6AE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78" name="Line 6">
            <a:extLst>
              <a:ext uri="{FF2B5EF4-FFF2-40B4-BE49-F238E27FC236}">
                <a16:creationId xmlns:a16="http://schemas.microsoft.com/office/drawing/2014/main" id="{17EDB974-C8CF-4DF6-8D71-A16C792DDDC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79" name="Line 7">
            <a:extLst>
              <a:ext uri="{FF2B5EF4-FFF2-40B4-BE49-F238E27FC236}">
                <a16:creationId xmlns:a16="http://schemas.microsoft.com/office/drawing/2014/main" id="{4418F1AD-04CD-4129-89EC-4EADEBFCBC7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80" name="Line 8">
            <a:extLst>
              <a:ext uri="{FF2B5EF4-FFF2-40B4-BE49-F238E27FC236}">
                <a16:creationId xmlns:a16="http://schemas.microsoft.com/office/drawing/2014/main" id="{3F8D7CDB-FF3D-4E5C-B7AD-3094B81BE2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81" name="Line 9">
            <a:extLst>
              <a:ext uri="{FF2B5EF4-FFF2-40B4-BE49-F238E27FC236}">
                <a16:creationId xmlns:a16="http://schemas.microsoft.com/office/drawing/2014/main" id="{494A2A83-D866-43E9-9F89-506B18B871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82" name="Line 10">
            <a:extLst>
              <a:ext uri="{FF2B5EF4-FFF2-40B4-BE49-F238E27FC236}">
                <a16:creationId xmlns:a16="http://schemas.microsoft.com/office/drawing/2014/main" id="{E6561A2D-19A3-49B2-993F-1DF7670693C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83" name="Line 11">
            <a:extLst>
              <a:ext uri="{FF2B5EF4-FFF2-40B4-BE49-F238E27FC236}">
                <a16:creationId xmlns:a16="http://schemas.microsoft.com/office/drawing/2014/main" id="{8ED83980-1EBC-4D57-A643-0C63919ED6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84" name="Line 12">
            <a:extLst>
              <a:ext uri="{FF2B5EF4-FFF2-40B4-BE49-F238E27FC236}">
                <a16:creationId xmlns:a16="http://schemas.microsoft.com/office/drawing/2014/main" id="{5D5A133D-8683-4860-A3A8-1B9FC7980894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85" name="Line 13">
            <a:extLst>
              <a:ext uri="{FF2B5EF4-FFF2-40B4-BE49-F238E27FC236}">
                <a16:creationId xmlns:a16="http://schemas.microsoft.com/office/drawing/2014/main" id="{67D95CED-8973-4A63-9EC4-1135CCC868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86" name="Line 14">
            <a:extLst>
              <a:ext uri="{FF2B5EF4-FFF2-40B4-BE49-F238E27FC236}">
                <a16:creationId xmlns:a16="http://schemas.microsoft.com/office/drawing/2014/main" id="{816FFB7B-5D1C-4A85-8A3E-55736E56CA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87" name="Line 15">
            <a:extLst>
              <a:ext uri="{FF2B5EF4-FFF2-40B4-BE49-F238E27FC236}">
                <a16:creationId xmlns:a16="http://schemas.microsoft.com/office/drawing/2014/main" id="{DFD18D10-C85A-4705-9E2B-760AE0BC8B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88" name="Line 16">
            <a:extLst>
              <a:ext uri="{FF2B5EF4-FFF2-40B4-BE49-F238E27FC236}">
                <a16:creationId xmlns:a16="http://schemas.microsoft.com/office/drawing/2014/main" id="{CACEF3E9-86E3-4808-8FF4-F0E875938E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89" name="Line 17">
            <a:extLst>
              <a:ext uri="{FF2B5EF4-FFF2-40B4-BE49-F238E27FC236}">
                <a16:creationId xmlns:a16="http://schemas.microsoft.com/office/drawing/2014/main" id="{9B2ECD2A-E181-407F-ADCC-D5C2F0155005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90" name="Line 18">
            <a:extLst>
              <a:ext uri="{FF2B5EF4-FFF2-40B4-BE49-F238E27FC236}">
                <a16:creationId xmlns:a16="http://schemas.microsoft.com/office/drawing/2014/main" id="{7981505E-73CF-4464-AC79-CBF8BDD50ED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91" name="Line 19">
            <a:extLst>
              <a:ext uri="{FF2B5EF4-FFF2-40B4-BE49-F238E27FC236}">
                <a16:creationId xmlns:a16="http://schemas.microsoft.com/office/drawing/2014/main" id="{B03BDB98-A111-45FD-9570-E3CF2705A24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92" name="Line 20">
            <a:extLst>
              <a:ext uri="{FF2B5EF4-FFF2-40B4-BE49-F238E27FC236}">
                <a16:creationId xmlns:a16="http://schemas.microsoft.com/office/drawing/2014/main" id="{1FEAF041-97AC-4822-9DDE-D1FC3329C65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493" name="Line 21">
            <a:extLst>
              <a:ext uri="{FF2B5EF4-FFF2-40B4-BE49-F238E27FC236}">
                <a16:creationId xmlns:a16="http://schemas.microsoft.com/office/drawing/2014/main" id="{8E8A4301-8A89-46A9-AF95-CC7CB53D8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05494" name="Group 22">
            <a:extLst>
              <a:ext uri="{FF2B5EF4-FFF2-40B4-BE49-F238E27FC236}">
                <a16:creationId xmlns:a16="http://schemas.microsoft.com/office/drawing/2014/main" id="{B011FB04-E5B1-4D2D-B255-0C1946D8AE71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05500" name="Line 23">
              <a:extLst>
                <a:ext uri="{FF2B5EF4-FFF2-40B4-BE49-F238E27FC236}">
                  <a16:creationId xmlns:a16="http://schemas.microsoft.com/office/drawing/2014/main" id="{9C7E0431-9307-4E09-A285-D79AA60525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5501" name="Line 24">
              <a:extLst>
                <a:ext uri="{FF2B5EF4-FFF2-40B4-BE49-F238E27FC236}">
                  <a16:creationId xmlns:a16="http://schemas.microsoft.com/office/drawing/2014/main" id="{8DFD2323-17D4-40CB-A7AD-079401CE3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5502" name="Line 25">
              <a:extLst>
                <a:ext uri="{FF2B5EF4-FFF2-40B4-BE49-F238E27FC236}">
                  <a16:creationId xmlns:a16="http://schemas.microsoft.com/office/drawing/2014/main" id="{CB5B32A3-FE61-4670-B407-8930653A30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5503" name="Line 26">
              <a:extLst>
                <a:ext uri="{FF2B5EF4-FFF2-40B4-BE49-F238E27FC236}">
                  <a16:creationId xmlns:a16="http://schemas.microsoft.com/office/drawing/2014/main" id="{32B856D0-0359-4331-BB23-1A9723097E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5495" name="Group 27">
            <a:extLst>
              <a:ext uri="{FF2B5EF4-FFF2-40B4-BE49-F238E27FC236}">
                <a16:creationId xmlns:a16="http://schemas.microsoft.com/office/drawing/2014/main" id="{7AE74086-B867-404F-82A9-A2B729B7A113}"/>
              </a:ext>
            </a:extLst>
          </p:cNvPr>
          <p:cNvGrpSpPr>
            <a:grpSpLocks/>
          </p:cNvGrpSpPr>
          <p:nvPr/>
        </p:nvGrpSpPr>
        <p:grpSpPr bwMode="auto">
          <a:xfrm rot="3600000">
            <a:off x="3851276" y="1989137"/>
            <a:ext cx="3600450" cy="2879725"/>
            <a:chOff x="612" y="1253"/>
            <a:chExt cx="2268" cy="1814"/>
          </a:xfrm>
        </p:grpSpPr>
        <p:sp>
          <p:nvSpPr>
            <p:cNvPr id="105496" name="Line 28">
              <a:extLst>
                <a:ext uri="{FF2B5EF4-FFF2-40B4-BE49-F238E27FC236}">
                  <a16:creationId xmlns:a16="http://schemas.microsoft.com/office/drawing/2014/main" id="{D831A3DA-ED48-4957-97A5-4B069CE11A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5497" name="Line 29">
              <a:extLst>
                <a:ext uri="{FF2B5EF4-FFF2-40B4-BE49-F238E27FC236}">
                  <a16:creationId xmlns:a16="http://schemas.microsoft.com/office/drawing/2014/main" id="{C191D79B-0131-4D5A-B6B3-C05B651094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5498" name="Line 30">
              <a:extLst>
                <a:ext uri="{FF2B5EF4-FFF2-40B4-BE49-F238E27FC236}">
                  <a16:creationId xmlns:a16="http://schemas.microsoft.com/office/drawing/2014/main" id="{EBC398BB-2C40-4CC0-9D90-8357C9A6DF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5499" name="Line 31">
              <a:extLst>
                <a:ext uri="{FF2B5EF4-FFF2-40B4-BE49-F238E27FC236}">
                  <a16:creationId xmlns:a16="http://schemas.microsoft.com/office/drawing/2014/main" id="{4CCE80ED-8B82-40B9-9799-4783C4FEE8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2" name="Text Box 2">
            <a:extLst>
              <a:ext uri="{FF2B5EF4-FFF2-40B4-BE49-F238E27FC236}">
                <a16:creationId xmlns:a16="http://schemas.microsoft.com/office/drawing/2014/main" id="{E5E56D5B-3798-3D31-9C05-EFFB8B3CF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Line 2">
            <a:extLst>
              <a:ext uri="{FF2B5EF4-FFF2-40B4-BE49-F238E27FC236}">
                <a16:creationId xmlns:a16="http://schemas.microsoft.com/office/drawing/2014/main" id="{5AF47012-396A-42DC-860C-08E332BE21E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499" name="Line 3">
            <a:extLst>
              <a:ext uri="{FF2B5EF4-FFF2-40B4-BE49-F238E27FC236}">
                <a16:creationId xmlns:a16="http://schemas.microsoft.com/office/drawing/2014/main" id="{EE32B37C-21E3-4261-AEDC-BFDC7B18FA7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00" name="Line 4">
            <a:extLst>
              <a:ext uri="{FF2B5EF4-FFF2-40B4-BE49-F238E27FC236}">
                <a16:creationId xmlns:a16="http://schemas.microsoft.com/office/drawing/2014/main" id="{1BE061BF-0164-4E1D-B843-877246DFB05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01" name="Line 5">
            <a:extLst>
              <a:ext uri="{FF2B5EF4-FFF2-40B4-BE49-F238E27FC236}">
                <a16:creationId xmlns:a16="http://schemas.microsoft.com/office/drawing/2014/main" id="{AC187FB1-C203-427A-A8B4-CB30AB8F1E1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02" name="Line 6">
            <a:extLst>
              <a:ext uri="{FF2B5EF4-FFF2-40B4-BE49-F238E27FC236}">
                <a16:creationId xmlns:a16="http://schemas.microsoft.com/office/drawing/2014/main" id="{A0EF850E-12B0-41D7-9201-8E5DB92B1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03" name="Line 7">
            <a:extLst>
              <a:ext uri="{FF2B5EF4-FFF2-40B4-BE49-F238E27FC236}">
                <a16:creationId xmlns:a16="http://schemas.microsoft.com/office/drawing/2014/main" id="{2022800A-F8B6-4076-8933-C26FBEA72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04" name="Line 8">
            <a:extLst>
              <a:ext uri="{FF2B5EF4-FFF2-40B4-BE49-F238E27FC236}">
                <a16:creationId xmlns:a16="http://schemas.microsoft.com/office/drawing/2014/main" id="{777CAA9A-A11B-458F-81AC-678CE377C5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05" name="Line 9">
            <a:extLst>
              <a:ext uri="{FF2B5EF4-FFF2-40B4-BE49-F238E27FC236}">
                <a16:creationId xmlns:a16="http://schemas.microsoft.com/office/drawing/2014/main" id="{7B364A6F-58BD-458B-B4AA-91EE44A3F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06" name="Line 10">
            <a:extLst>
              <a:ext uri="{FF2B5EF4-FFF2-40B4-BE49-F238E27FC236}">
                <a16:creationId xmlns:a16="http://schemas.microsoft.com/office/drawing/2014/main" id="{FAA3E82B-312B-4222-BA09-F11C5F497A3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07" name="Line 11">
            <a:extLst>
              <a:ext uri="{FF2B5EF4-FFF2-40B4-BE49-F238E27FC236}">
                <a16:creationId xmlns:a16="http://schemas.microsoft.com/office/drawing/2014/main" id="{EF225A64-C7FD-455E-9D71-437D203495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08" name="Line 12">
            <a:extLst>
              <a:ext uri="{FF2B5EF4-FFF2-40B4-BE49-F238E27FC236}">
                <a16:creationId xmlns:a16="http://schemas.microsoft.com/office/drawing/2014/main" id="{70BEC4FC-F3A3-4C25-AA98-B912DA5ACF16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09" name="Line 13">
            <a:extLst>
              <a:ext uri="{FF2B5EF4-FFF2-40B4-BE49-F238E27FC236}">
                <a16:creationId xmlns:a16="http://schemas.microsoft.com/office/drawing/2014/main" id="{CCFABDE3-4B62-4E55-9B44-B798274AAA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10" name="Line 14">
            <a:extLst>
              <a:ext uri="{FF2B5EF4-FFF2-40B4-BE49-F238E27FC236}">
                <a16:creationId xmlns:a16="http://schemas.microsoft.com/office/drawing/2014/main" id="{F999C539-73A7-4445-BA6E-92CCDEFB87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11" name="Line 15">
            <a:extLst>
              <a:ext uri="{FF2B5EF4-FFF2-40B4-BE49-F238E27FC236}">
                <a16:creationId xmlns:a16="http://schemas.microsoft.com/office/drawing/2014/main" id="{6ACD786A-56B8-4FDF-BDC2-D3D3171A0E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12" name="Line 16">
            <a:extLst>
              <a:ext uri="{FF2B5EF4-FFF2-40B4-BE49-F238E27FC236}">
                <a16:creationId xmlns:a16="http://schemas.microsoft.com/office/drawing/2014/main" id="{717866D6-6319-493F-858C-34138CBBF9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13" name="Line 17">
            <a:extLst>
              <a:ext uri="{FF2B5EF4-FFF2-40B4-BE49-F238E27FC236}">
                <a16:creationId xmlns:a16="http://schemas.microsoft.com/office/drawing/2014/main" id="{D16CB43F-B42B-4628-8F2F-5E219112DD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14" name="Line 18">
            <a:extLst>
              <a:ext uri="{FF2B5EF4-FFF2-40B4-BE49-F238E27FC236}">
                <a16:creationId xmlns:a16="http://schemas.microsoft.com/office/drawing/2014/main" id="{EEEDBC0F-D3C5-4EF0-BD23-C47D1333527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15" name="Line 19">
            <a:extLst>
              <a:ext uri="{FF2B5EF4-FFF2-40B4-BE49-F238E27FC236}">
                <a16:creationId xmlns:a16="http://schemas.microsoft.com/office/drawing/2014/main" id="{0AFB1C00-AC64-4793-8244-EDE192305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16" name="Line 20">
            <a:extLst>
              <a:ext uri="{FF2B5EF4-FFF2-40B4-BE49-F238E27FC236}">
                <a16:creationId xmlns:a16="http://schemas.microsoft.com/office/drawing/2014/main" id="{AE1942E7-D726-40D3-8E76-CE34B2CDCCA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17" name="Line 21">
            <a:extLst>
              <a:ext uri="{FF2B5EF4-FFF2-40B4-BE49-F238E27FC236}">
                <a16:creationId xmlns:a16="http://schemas.microsoft.com/office/drawing/2014/main" id="{AADEFE0A-0D6F-4CD9-A3BB-462067A20B5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06518" name="Group 22">
            <a:extLst>
              <a:ext uri="{FF2B5EF4-FFF2-40B4-BE49-F238E27FC236}">
                <a16:creationId xmlns:a16="http://schemas.microsoft.com/office/drawing/2014/main" id="{215A40A4-EE3C-4066-BFF7-E8B41A443E68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06524" name="Line 23">
              <a:extLst>
                <a:ext uri="{FF2B5EF4-FFF2-40B4-BE49-F238E27FC236}">
                  <a16:creationId xmlns:a16="http://schemas.microsoft.com/office/drawing/2014/main" id="{E54C0363-9441-4074-A314-8290B42584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6525" name="Line 24">
              <a:extLst>
                <a:ext uri="{FF2B5EF4-FFF2-40B4-BE49-F238E27FC236}">
                  <a16:creationId xmlns:a16="http://schemas.microsoft.com/office/drawing/2014/main" id="{93038991-799A-46DE-AD94-B88F7A9F71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6526" name="Line 25">
              <a:extLst>
                <a:ext uri="{FF2B5EF4-FFF2-40B4-BE49-F238E27FC236}">
                  <a16:creationId xmlns:a16="http://schemas.microsoft.com/office/drawing/2014/main" id="{C60E7A43-DDCC-4BCD-9FC9-0A44F3F340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6527" name="Line 26">
              <a:extLst>
                <a:ext uri="{FF2B5EF4-FFF2-40B4-BE49-F238E27FC236}">
                  <a16:creationId xmlns:a16="http://schemas.microsoft.com/office/drawing/2014/main" id="{527C52D4-5E1E-407B-A891-0AD0BE2B56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6519" name="Group 27">
            <a:extLst>
              <a:ext uri="{FF2B5EF4-FFF2-40B4-BE49-F238E27FC236}">
                <a16:creationId xmlns:a16="http://schemas.microsoft.com/office/drawing/2014/main" id="{FCE10E59-8BA0-4510-8859-C97D9B8ADE7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3851276" y="1989137"/>
            <a:ext cx="3600450" cy="2879725"/>
            <a:chOff x="612" y="1253"/>
            <a:chExt cx="2268" cy="1814"/>
          </a:xfrm>
        </p:grpSpPr>
        <p:sp>
          <p:nvSpPr>
            <p:cNvPr id="106520" name="Line 28">
              <a:extLst>
                <a:ext uri="{FF2B5EF4-FFF2-40B4-BE49-F238E27FC236}">
                  <a16:creationId xmlns:a16="http://schemas.microsoft.com/office/drawing/2014/main" id="{52CB16E1-FF09-4753-B8A6-1A0997ACFC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6521" name="Line 29">
              <a:extLst>
                <a:ext uri="{FF2B5EF4-FFF2-40B4-BE49-F238E27FC236}">
                  <a16:creationId xmlns:a16="http://schemas.microsoft.com/office/drawing/2014/main" id="{9B84A17E-5154-4EDD-B193-21374A9A3B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6522" name="Line 30">
              <a:extLst>
                <a:ext uri="{FF2B5EF4-FFF2-40B4-BE49-F238E27FC236}">
                  <a16:creationId xmlns:a16="http://schemas.microsoft.com/office/drawing/2014/main" id="{A15CE4F6-229B-4D56-85BC-8471D43B97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6523" name="Line 31">
              <a:extLst>
                <a:ext uri="{FF2B5EF4-FFF2-40B4-BE49-F238E27FC236}">
                  <a16:creationId xmlns:a16="http://schemas.microsoft.com/office/drawing/2014/main" id="{B553A7A2-5A51-4A90-887D-56A271533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2" name="Text Box 2">
            <a:extLst>
              <a:ext uri="{FF2B5EF4-FFF2-40B4-BE49-F238E27FC236}">
                <a16:creationId xmlns:a16="http://schemas.microsoft.com/office/drawing/2014/main" id="{0552634E-759E-45B6-2CD4-DA4406959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Line 2">
            <a:extLst>
              <a:ext uri="{FF2B5EF4-FFF2-40B4-BE49-F238E27FC236}">
                <a16:creationId xmlns:a16="http://schemas.microsoft.com/office/drawing/2014/main" id="{D88D34BB-80EF-4712-B188-0C39427BCB3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23" name="Line 3">
            <a:extLst>
              <a:ext uri="{FF2B5EF4-FFF2-40B4-BE49-F238E27FC236}">
                <a16:creationId xmlns:a16="http://schemas.microsoft.com/office/drawing/2014/main" id="{7479EA7D-E8D1-4D2D-B62F-0AC0311D5A2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24" name="Line 4">
            <a:extLst>
              <a:ext uri="{FF2B5EF4-FFF2-40B4-BE49-F238E27FC236}">
                <a16:creationId xmlns:a16="http://schemas.microsoft.com/office/drawing/2014/main" id="{D503CCB2-83A7-45ED-B7F7-08FBB9FAC71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25" name="Line 5">
            <a:extLst>
              <a:ext uri="{FF2B5EF4-FFF2-40B4-BE49-F238E27FC236}">
                <a16:creationId xmlns:a16="http://schemas.microsoft.com/office/drawing/2014/main" id="{BC82ED08-FA2C-41B6-B9E2-01493C5EC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26" name="Line 6">
            <a:extLst>
              <a:ext uri="{FF2B5EF4-FFF2-40B4-BE49-F238E27FC236}">
                <a16:creationId xmlns:a16="http://schemas.microsoft.com/office/drawing/2014/main" id="{D54E15CA-E29D-4A90-AB1B-8CF0F8B0B2C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27" name="Line 7">
            <a:extLst>
              <a:ext uri="{FF2B5EF4-FFF2-40B4-BE49-F238E27FC236}">
                <a16:creationId xmlns:a16="http://schemas.microsoft.com/office/drawing/2014/main" id="{4C30F57B-F8F4-4491-9B26-1FF92E3FC05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28" name="Line 8">
            <a:extLst>
              <a:ext uri="{FF2B5EF4-FFF2-40B4-BE49-F238E27FC236}">
                <a16:creationId xmlns:a16="http://schemas.microsoft.com/office/drawing/2014/main" id="{46B23EB5-D564-492F-B515-5F1812D275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29" name="Line 9">
            <a:extLst>
              <a:ext uri="{FF2B5EF4-FFF2-40B4-BE49-F238E27FC236}">
                <a16:creationId xmlns:a16="http://schemas.microsoft.com/office/drawing/2014/main" id="{A518A535-BC7C-49ED-B8EA-C005D8E2CA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30" name="Line 10">
            <a:extLst>
              <a:ext uri="{FF2B5EF4-FFF2-40B4-BE49-F238E27FC236}">
                <a16:creationId xmlns:a16="http://schemas.microsoft.com/office/drawing/2014/main" id="{35C09B5D-FBD2-4C36-BB54-5B4A40982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31" name="Line 11">
            <a:extLst>
              <a:ext uri="{FF2B5EF4-FFF2-40B4-BE49-F238E27FC236}">
                <a16:creationId xmlns:a16="http://schemas.microsoft.com/office/drawing/2014/main" id="{B393B507-0E30-45C6-AF24-1DAF90B376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32" name="Line 12">
            <a:extLst>
              <a:ext uri="{FF2B5EF4-FFF2-40B4-BE49-F238E27FC236}">
                <a16:creationId xmlns:a16="http://schemas.microsoft.com/office/drawing/2014/main" id="{103D2DA6-7E8F-4BEB-9EEA-1162AFC1605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33" name="Line 13">
            <a:extLst>
              <a:ext uri="{FF2B5EF4-FFF2-40B4-BE49-F238E27FC236}">
                <a16:creationId xmlns:a16="http://schemas.microsoft.com/office/drawing/2014/main" id="{E4B9BD6E-9678-4C2D-B36A-244FC4135AB4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34" name="Line 14">
            <a:extLst>
              <a:ext uri="{FF2B5EF4-FFF2-40B4-BE49-F238E27FC236}">
                <a16:creationId xmlns:a16="http://schemas.microsoft.com/office/drawing/2014/main" id="{00D33C1E-1196-4443-86AE-80AC07A4CB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35" name="Line 15">
            <a:extLst>
              <a:ext uri="{FF2B5EF4-FFF2-40B4-BE49-F238E27FC236}">
                <a16:creationId xmlns:a16="http://schemas.microsoft.com/office/drawing/2014/main" id="{4665B077-BE1D-447F-89C9-ED95CB9235A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36" name="Line 16">
            <a:extLst>
              <a:ext uri="{FF2B5EF4-FFF2-40B4-BE49-F238E27FC236}">
                <a16:creationId xmlns:a16="http://schemas.microsoft.com/office/drawing/2014/main" id="{59AEA4B7-407D-4A6A-8E41-362087991EA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37" name="Line 17">
            <a:extLst>
              <a:ext uri="{FF2B5EF4-FFF2-40B4-BE49-F238E27FC236}">
                <a16:creationId xmlns:a16="http://schemas.microsoft.com/office/drawing/2014/main" id="{6920E90C-FFA7-48CF-8088-6123AB2EAF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38" name="Line 18">
            <a:extLst>
              <a:ext uri="{FF2B5EF4-FFF2-40B4-BE49-F238E27FC236}">
                <a16:creationId xmlns:a16="http://schemas.microsoft.com/office/drawing/2014/main" id="{2067517A-D68C-48F2-A631-D5411E74EE0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39" name="Line 19">
            <a:extLst>
              <a:ext uri="{FF2B5EF4-FFF2-40B4-BE49-F238E27FC236}">
                <a16:creationId xmlns:a16="http://schemas.microsoft.com/office/drawing/2014/main" id="{7F285BBA-3623-4763-8FEE-773ACEE9E1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40" name="Line 20">
            <a:extLst>
              <a:ext uri="{FF2B5EF4-FFF2-40B4-BE49-F238E27FC236}">
                <a16:creationId xmlns:a16="http://schemas.microsoft.com/office/drawing/2014/main" id="{F1ACCEAE-8171-4A51-989A-3D2D19370D1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541" name="Line 21">
            <a:extLst>
              <a:ext uri="{FF2B5EF4-FFF2-40B4-BE49-F238E27FC236}">
                <a16:creationId xmlns:a16="http://schemas.microsoft.com/office/drawing/2014/main" id="{D92E3481-6A3C-4B61-B5BD-9C960C97386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07542" name="Group 22">
            <a:extLst>
              <a:ext uri="{FF2B5EF4-FFF2-40B4-BE49-F238E27FC236}">
                <a16:creationId xmlns:a16="http://schemas.microsoft.com/office/drawing/2014/main" id="{73BD8FE5-33B4-4427-A4FC-2D10506169F9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07548" name="Line 23">
              <a:extLst>
                <a:ext uri="{FF2B5EF4-FFF2-40B4-BE49-F238E27FC236}">
                  <a16:creationId xmlns:a16="http://schemas.microsoft.com/office/drawing/2014/main" id="{AC93B7FA-5238-4AA6-800F-C9297C3D83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7549" name="Line 24">
              <a:extLst>
                <a:ext uri="{FF2B5EF4-FFF2-40B4-BE49-F238E27FC236}">
                  <a16:creationId xmlns:a16="http://schemas.microsoft.com/office/drawing/2014/main" id="{27817311-782B-41E4-8775-E721F48215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7550" name="Line 25">
              <a:extLst>
                <a:ext uri="{FF2B5EF4-FFF2-40B4-BE49-F238E27FC236}">
                  <a16:creationId xmlns:a16="http://schemas.microsoft.com/office/drawing/2014/main" id="{CF83D956-3EC8-4D71-B37A-870E9B8553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7551" name="Line 26">
              <a:extLst>
                <a:ext uri="{FF2B5EF4-FFF2-40B4-BE49-F238E27FC236}">
                  <a16:creationId xmlns:a16="http://schemas.microsoft.com/office/drawing/2014/main" id="{64DBB6C7-B5FE-45E1-A083-900702FFBB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7543" name="Group 27">
            <a:extLst>
              <a:ext uri="{FF2B5EF4-FFF2-40B4-BE49-F238E27FC236}">
                <a16:creationId xmlns:a16="http://schemas.microsoft.com/office/drawing/2014/main" id="{7938D2A6-8B82-448F-8588-C191CAA05504}"/>
              </a:ext>
            </a:extLst>
          </p:cNvPr>
          <p:cNvGrpSpPr>
            <a:grpSpLocks/>
          </p:cNvGrpSpPr>
          <p:nvPr/>
        </p:nvGrpSpPr>
        <p:grpSpPr bwMode="auto">
          <a:xfrm rot="7200000">
            <a:off x="3851276" y="1989137"/>
            <a:ext cx="3600450" cy="2879725"/>
            <a:chOff x="612" y="1253"/>
            <a:chExt cx="2268" cy="1814"/>
          </a:xfrm>
        </p:grpSpPr>
        <p:sp>
          <p:nvSpPr>
            <p:cNvPr id="107544" name="Line 28">
              <a:extLst>
                <a:ext uri="{FF2B5EF4-FFF2-40B4-BE49-F238E27FC236}">
                  <a16:creationId xmlns:a16="http://schemas.microsoft.com/office/drawing/2014/main" id="{1B2C1EAC-A241-40DB-807A-426D0B5C19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7545" name="Line 29">
              <a:extLst>
                <a:ext uri="{FF2B5EF4-FFF2-40B4-BE49-F238E27FC236}">
                  <a16:creationId xmlns:a16="http://schemas.microsoft.com/office/drawing/2014/main" id="{785E51D9-70AA-473A-8E07-1DC554654B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7546" name="Line 30">
              <a:extLst>
                <a:ext uri="{FF2B5EF4-FFF2-40B4-BE49-F238E27FC236}">
                  <a16:creationId xmlns:a16="http://schemas.microsoft.com/office/drawing/2014/main" id="{29332B14-C6A9-40E8-9650-1AFEB3D784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7547" name="Line 31">
              <a:extLst>
                <a:ext uri="{FF2B5EF4-FFF2-40B4-BE49-F238E27FC236}">
                  <a16:creationId xmlns:a16="http://schemas.microsoft.com/office/drawing/2014/main" id="{819387F2-B4F7-4FF2-B1A5-F3EAC18FB6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2" name="Text Box 2">
            <a:extLst>
              <a:ext uri="{FF2B5EF4-FFF2-40B4-BE49-F238E27FC236}">
                <a16:creationId xmlns:a16="http://schemas.microsoft.com/office/drawing/2014/main" id="{DE167561-A94E-B3CB-1A40-D18E4AD76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Line 2">
            <a:extLst>
              <a:ext uri="{FF2B5EF4-FFF2-40B4-BE49-F238E27FC236}">
                <a16:creationId xmlns:a16="http://schemas.microsoft.com/office/drawing/2014/main" id="{522702F8-9C1F-4379-B78A-0CF62946326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47" name="Line 3">
            <a:extLst>
              <a:ext uri="{FF2B5EF4-FFF2-40B4-BE49-F238E27FC236}">
                <a16:creationId xmlns:a16="http://schemas.microsoft.com/office/drawing/2014/main" id="{2BD14BE0-777B-4EE7-B21A-3C642DA2D12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48" name="Line 4">
            <a:extLst>
              <a:ext uri="{FF2B5EF4-FFF2-40B4-BE49-F238E27FC236}">
                <a16:creationId xmlns:a16="http://schemas.microsoft.com/office/drawing/2014/main" id="{5CA78B74-1851-4280-970B-4BBFCD75A5C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49" name="Line 5">
            <a:extLst>
              <a:ext uri="{FF2B5EF4-FFF2-40B4-BE49-F238E27FC236}">
                <a16:creationId xmlns:a16="http://schemas.microsoft.com/office/drawing/2014/main" id="{7B03F57F-86D5-4525-B992-0B17A7B9F54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0" name="Line 6">
            <a:extLst>
              <a:ext uri="{FF2B5EF4-FFF2-40B4-BE49-F238E27FC236}">
                <a16:creationId xmlns:a16="http://schemas.microsoft.com/office/drawing/2014/main" id="{DE5E759E-4CBA-4D0E-8870-B23DA36F13B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1" name="Line 7">
            <a:extLst>
              <a:ext uri="{FF2B5EF4-FFF2-40B4-BE49-F238E27FC236}">
                <a16:creationId xmlns:a16="http://schemas.microsoft.com/office/drawing/2014/main" id="{E29B1A82-7D3F-41F4-9FE5-6CAD24BE023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2" name="Line 8">
            <a:extLst>
              <a:ext uri="{FF2B5EF4-FFF2-40B4-BE49-F238E27FC236}">
                <a16:creationId xmlns:a16="http://schemas.microsoft.com/office/drawing/2014/main" id="{41706459-40F9-42A4-8A7C-232A3ECA52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3" name="Line 9">
            <a:extLst>
              <a:ext uri="{FF2B5EF4-FFF2-40B4-BE49-F238E27FC236}">
                <a16:creationId xmlns:a16="http://schemas.microsoft.com/office/drawing/2014/main" id="{B1113C59-99EC-413F-B7FD-9C7DB38712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4" name="Line 10">
            <a:extLst>
              <a:ext uri="{FF2B5EF4-FFF2-40B4-BE49-F238E27FC236}">
                <a16:creationId xmlns:a16="http://schemas.microsoft.com/office/drawing/2014/main" id="{FBF99DA8-F9AD-4C62-B19B-5EBCA8F3F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5" name="Line 11">
            <a:extLst>
              <a:ext uri="{FF2B5EF4-FFF2-40B4-BE49-F238E27FC236}">
                <a16:creationId xmlns:a16="http://schemas.microsoft.com/office/drawing/2014/main" id="{A4A009CD-BC51-4CC9-9C36-0C5557FE37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6" name="Line 12">
            <a:extLst>
              <a:ext uri="{FF2B5EF4-FFF2-40B4-BE49-F238E27FC236}">
                <a16:creationId xmlns:a16="http://schemas.microsoft.com/office/drawing/2014/main" id="{B19F7A74-7D64-4029-81A2-68D87710FF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7" name="Line 13">
            <a:extLst>
              <a:ext uri="{FF2B5EF4-FFF2-40B4-BE49-F238E27FC236}">
                <a16:creationId xmlns:a16="http://schemas.microsoft.com/office/drawing/2014/main" id="{237BA142-C3CB-4624-8524-97EBF220E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8" name="Line 14">
            <a:extLst>
              <a:ext uri="{FF2B5EF4-FFF2-40B4-BE49-F238E27FC236}">
                <a16:creationId xmlns:a16="http://schemas.microsoft.com/office/drawing/2014/main" id="{E591EBB7-8A60-4F59-8336-240D1DC3C9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59" name="Line 15">
            <a:extLst>
              <a:ext uri="{FF2B5EF4-FFF2-40B4-BE49-F238E27FC236}">
                <a16:creationId xmlns:a16="http://schemas.microsoft.com/office/drawing/2014/main" id="{659D8298-1080-44F9-BA41-533B23D64A6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60" name="Line 16">
            <a:extLst>
              <a:ext uri="{FF2B5EF4-FFF2-40B4-BE49-F238E27FC236}">
                <a16:creationId xmlns:a16="http://schemas.microsoft.com/office/drawing/2014/main" id="{375F074B-8254-458D-91AD-5828C9013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61" name="Line 17">
            <a:extLst>
              <a:ext uri="{FF2B5EF4-FFF2-40B4-BE49-F238E27FC236}">
                <a16:creationId xmlns:a16="http://schemas.microsoft.com/office/drawing/2014/main" id="{5CCA3989-BCC9-4E45-AC37-6E1350A967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62" name="Line 18">
            <a:extLst>
              <a:ext uri="{FF2B5EF4-FFF2-40B4-BE49-F238E27FC236}">
                <a16:creationId xmlns:a16="http://schemas.microsoft.com/office/drawing/2014/main" id="{67975B06-3060-4E58-800B-2E1132E7213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63" name="Line 19">
            <a:extLst>
              <a:ext uri="{FF2B5EF4-FFF2-40B4-BE49-F238E27FC236}">
                <a16:creationId xmlns:a16="http://schemas.microsoft.com/office/drawing/2014/main" id="{98F4D100-9BD9-46A5-BE5D-15DEDD21315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64" name="Line 20">
            <a:extLst>
              <a:ext uri="{FF2B5EF4-FFF2-40B4-BE49-F238E27FC236}">
                <a16:creationId xmlns:a16="http://schemas.microsoft.com/office/drawing/2014/main" id="{D3DB0F7D-903E-4B22-966F-0F159DFA1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565" name="Line 21">
            <a:extLst>
              <a:ext uri="{FF2B5EF4-FFF2-40B4-BE49-F238E27FC236}">
                <a16:creationId xmlns:a16="http://schemas.microsoft.com/office/drawing/2014/main" id="{134B0899-F769-4C92-8478-31E9801E324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08566" name="Group 22">
            <a:extLst>
              <a:ext uri="{FF2B5EF4-FFF2-40B4-BE49-F238E27FC236}">
                <a16:creationId xmlns:a16="http://schemas.microsoft.com/office/drawing/2014/main" id="{9F9AE9AC-F67C-4353-961A-ECAB7BEC57D2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08572" name="Line 23">
              <a:extLst>
                <a:ext uri="{FF2B5EF4-FFF2-40B4-BE49-F238E27FC236}">
                  <a16:creationId xmlns:a16="http://schemas.microsoft.com/office/drawing/2014/main" id="{4E5C33DF-B654-4655-B1EE-F036ADB31A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8573" name="Line 24">
              <a:extLst>
                <a:ext uri="{FF2B5EF4-FFF2-40B4-BE49-F238E27FC236}">
                  <a16:creationId xmlns:a16="http://schemas.microsoft.com/office/drawing/2014/main" id="{49E89F5D-83BB-45F4-BC0A-796E31D99B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8574" name="Line 25">
              <a:extLst>
                <a:ext uri="{FF2B5EF4-FFF2-40B4-BE49-F238E27FC236}">
                  <a16:creationId xmlns:a16="http://schemas.microsoft.com/office/drawing/2014/main" id="{59A583C5-B0D2-47DD-A56E-454EBD4D07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8575" name="Line 26">
              <a:extLst>
                <a:ext uri="{FF2B5EF4-FFF2-40B4-BE49-F238E27FC236}">
                  <a16:creationId xmlns:a16="http://schemas.microsoft.com/office/drawing/2014/main" id="{3B99F4C9-6450-42D0-892C-B529D67B14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8567" name="Group 27">
            <a:extLst>
              <a:ext uri="{FF2B5EF4-FFF2-40B4-BE49-F238E27FC236}">
                <a16:creationId xmlns:a16="http://schemas.microsoft.com/office/drawing/2014/main" id="{C6D265F5-7BC2-4185-9038-15952B4172BB}"/>
              </a:ext>
            </a:extLst>
          </p:cNvPr>
          <p:cNvGrpSpPr>
            <a:grpSpLocks/>
          </p:cNvGrpSpPr>
          <p:nvPr/>
        </p:nvGrpSpPr>
        <p:grpSpPr bwMode="auto">
          <a:xfrm rot="9000000">
            <a:off x="3851275" y="1989138"/>
            <a:ext cx="3600450" cy="2879725"/>
            <a:chOff x="612" y="1253"/>
            <a:chExt cx="2268" cy="1814"/>
          </a:xfrm>
        </p:grpSpPr>
        <p:sp>
          <p:nvSpPr>
            <p:cNvPr id="108568" name="Line 28">
              <a:extLst>
                <a:ext uri="{FF2B5EF4-FFF2-40B4-BE49-F238E27FC236}">
                  <a16:creationId xmlns:a16="http://schemas.microsoft.com/office/drawing/2014/main" id="{6D5B3654-A203-4063-8DC4-59AEFF2A40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8569" name="Line 29">
              <a:extLst>
                <a:ext uri="{FF2B5EF4-FFF2-40B4-BE49-F238E27FC236}">
                  <a16:creationId xmlns:a16="http://schemas.microsoft.com/office/drawing/2014/main" id="{68450113-F98D-4EF5-8E16-3EF1308D62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8570" name="Line 30">
              <a:extLst>
                <a:ext uri="{FF2B5EF4-FFF2-40B4-BE49-F238E27FC236}">
                  <a16:creationId xmlns:a16="http://schemas.microsoft.com/office/drawing/2014/main" id="{6A7D2734-C86E-41BF-9E63-A95D4B8771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8571" name="Line 31">
              <a:extLst>
                <a:ext uri="{FF2B5EF4-FFF2-40B4-BE49-F238E27FC236}">
                  <a16:creationId xmlns:a16="http://schemas.microsoft.com/office/drawing/2014/main" id="{C81CE1C7-EFE6-4D3B-903D-93346DF3C2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2" name="Text Box 2">
            <a:extLst>
              <a:ext uri="{FF2B5EF4-FFF2-40B4-BE49-F238E27FC236}">
                <a16:creationId xmlns:a16="http://schemas.microsoft.com/office/drawing/2014/main" id="{5D9669EC-6541-2187-974E-43A9AFE83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68" y="884485"/>
            <a:ext cx="80842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平行四辺形の面積も学んだから</a:t>
            </a:r>
          </a:p>
        </p:txBody>
      </p:sp>
    </p:spTree>
  </p:cSld>
  <p:clrMapOvr>
    <a:masterClrMapping/>
  </p:clrMapOvr>
  <p:transition spd="slow" advTm="100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Line 2">
            <a:extLst>
              <a:ext uri="{FF2B5EF4-FFF2-40B4-BE49-F238E27FC236}">
                <a16:creationId xmlns:a16="http://schemas.microsoft.com/office/drawing/2014/main" id="{2829D375-64A7-4984-A85D-CE2F6547778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72" name="Line 3">
            <a:extLst>
              <a:ext uri="{FF2B5EF4-FFF2-40B4-BE49-F238E27FC236}">
                <a16:creationId xmlns:a16="http://schemas.microsoft.com/office/drawing/2014/main" id="{3DF3D77E-53C6-4FE7-8D35-CD887C72F53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73" name="Line 4">
            <a:extLst>
              <a:ext uri="{FF2B5EF4-FFF2-40B4-BE49-F238E27FC236}">
                <a16:creationId xmlns:a16="http://schemas.microsoft.com/office/drawing/2014/main" id="{1243EA77-9728-4ADB-91BA-01E8DEAAE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74" name="Line 5">
            <a:extLst>
              <a:ext uri="{FF2B5EF4-FFF2-40B4-BE49-F238E27FC236}">
                <a16:creationId xmlns:a16="http://schemas.microsoft.com/office/drawing/2014/main" id="{0A054D3D-E3ED-418E-B846-1D5112E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75" name="Line 6">
            <a:extLst>
              <a:ext uri="{FF2B5EF4-FFF2-40B4-BE49-F238E27FC236}">
                <a16:creationId xmlns:a16="http://schemas.microsoft.com/office/drawing/2014/main" id="{0BDD8822-F0AD-4727-9F82-3030BE578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76" name="Line 7">
            <a:extLst>
              <a:ext uri="{FF2B5EF4-FFF2-40B4-BE49-F238E27FC236}">
                <a16:creationId xmlns:a16="http://schemas.microsoft.com/office/drawing/2014/main" id="{D423628F-8A56-498B-B466-7D003043C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77" name="Line 8">
            <a:extLst>
              <a:ext uri="{FF2B5EF4-FFF2-40B4-BE49-F238E27FC236}">
                <a16:creationId xmlns:a16="http://schemas.microsoft.com/office/drawing/2014/main" id="{0986C081-E14E-46A0-8525-2FAF8C5138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78" name="Line 9">
            <a:extLst>
              <a:ext uri="{FF2B5EF4-FFF2-40B4-BE49-F238E27FC236}">
                <a16:creationId xmlns:a16="http://schemas.microsoft.com/office/drawing/2014/main" id="{EC6A03F8-6C6A-459D-8183-2A2F348470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79" name="Line 10">
            <a:extLst>
              <a:ext uri="{FF2B5EF4-FFF2-40B4-BE49-F238E27FC236}">
                <a16:creationId xmlns:a16="http://schemas.microsoft.com/office/drawing/2014/main" id="{875A4451-313D-492A-BEF3-41EB45476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80" name="Line 11">
            <a:extLst>
              <a:ext uri="{FF2B5EF4-FFF2-40B4-BE49-F238E27FC236}">
                <a16:creationId xmlns:a16="http://schemas.microsoft.com/office/drawing/2014/main" id="{D7780958-EC45-46CE-82E6-9515CC9B3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81" name="Line 12">
            <a:extLst>
              <a:ext uri="{FF2B5EF4-FFF2-40B4-BE49-F238E27FC236}">
                <a16:creationId xmlns:a16="http://schemas.microsoft.com/office/drawing/2014/main" id="{19639187-7584-4D37-8AF3-28E3F42FA134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82" name="Line 13">
            <a:extLst>
              <a:ext uri="{FF2B5EF4-FFF2-40B4-BE49-F238E27FC236}">
                <a16:creationId xmlns:a16="http://schemas.microsoft.com/office/drawing/2014/main" id="{DC2F82EC-AEF1-42B5-AC31-C36C741072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83" name="Line 14">
            <a:extLst>
              <a:ext uri="{FF2B5EF4-FFF2-40B4-BE49-F238E27FC236}">
                <a16:creationId xmlns:a16="http://schemas.microsoft.com/office/drawing/2014/main" id="{8955D0CF-C62B-4843-93AA-85C04AF25A2B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84" name="Line 15">
            <a:extLst>
              <a:ext uri="{FF2B5EF4-FFF2-40B4-BE49-F238E27FC236}">
                <a16:creationId xmlns:a16="http://schemas.microsoft.com/office/drawing/2014/main" id="{FD877878-CE00-4128-A5BE-7837EF8FF5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85" name="Line 16">
            <a:extLst>
              <a:ext uri="{FF2B5EF4-FFF2-40B4-BE49-F238E27FC236}">
                <a16:creationId xmlns:a16="http://schemas.microsoft.com/office/drawing/2014/main" id="{79C7AC1E-48DA-499A-8B42-1F1378A6A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86" name="Line 17">
            <a:extLst>
              <a:ext uri="{FF2B5EF4-FFF2-40B4-BE49-F238E27FC236}">
                <a16:creationId xmlns:a16="http://schemas.microsoft.com/office/drawing/2014/main" id="{AEDDCD79-D1B2-49E5-A9B1-F2560A7C0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87" name="Line 18">
            <a:extLst>
              <a:ext uri="{FF2B5EF4-FFF2-40B4-BE49-F238E27FC236}">
                <a16:creationId xmlns:a16="http://schemas.microsoft.com/office/drawing/2014/main" id="{268F4BD7-6585-4055-89D5-C97434165EA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88" name="Line 19">
            <a:extLst>
              <a:ext uri="{FF2B5EF4-FFF2-40B4-BE49-F238E27FC236}">
                <a16:creationId xmlns:a16="http://schemas.microsoft.com/office/drawing/2014/main" id="{692B9D8C-1664-4A0C-BB13-31C464BD647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89" name="Line 20">
            <a:extLst>
              <a:ext uri="{FF2B5EF4-FFF2-40B4-BE49-F238E27FC236}">
                <a16:creationId xmlns:a16="http://schemas.microsoft.com/office/drawing/2014/main" id="{17830B92-EDF6-4D1C-9BAC-91A0551761F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590" name="Line 21">
            <a:extLst>
              <a:ext uri="{FF2B5EF4-FFF2-40B4-BE49-F238E27FC236}">
                <a16:creationId xmlns:a16="http://schemas.microsoft.com/office/drawing/2014/main" id="{A6B88610-069B-4E5F-974A-79C070291DD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09591" name="Group 22">
            <a:extLst>
              <a:ext uri="{FF2B5EF4-FFF2-40B4-BE49-F238E27FC236}">
                <a16:creationId xmlns:a16="http://schemas.microsoft.com/office/drawing/2014/main" id="{0C7A063F-FC3D-46B2-9421-9292381ECD27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09598" name="Line 23">
              <a:extLst>
                <a:ext uri="{FF2B5EF4-FFF2-40B4-BE49-F238E27FC236}">
                  <a16:creationId xmlns:a16="http://schemas.microsoft.com/office/drawing/2014/main" id="{23BF9C42-16A9-4B43-948D-47D47FAFC6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9599" name="Line 24">
              <a:extLst>
                <a:ext uri="{FF2B5EF4-FFF2-40B4-BE49-F238E27FC236}">
                  <a16:creationId xmlns:a16="http://schemas.microsoft.com/office/drawing/2014/main" id="{D91913ED-4BAF-49F5-8E0A-CD506DFF32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9600" name="Line 25">
              <a:extLst>
                <a:ext uri="{FF2B5EF4-FFF2-40B4-BE49-F238E27FC236}">
                  <a16:creationId xmlns:a16="http://schemas.microsoft.com/office/drawing/2014/main" id="{CE9FB819-AB96-4A33-B1C3-E5E5671C2D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9601" name="Line 26">
              <a:extLst>
                <a:ext uri="{FF2B5EF4-FFF2-40B4-BE49-F238E27FC236}">
                  <a16:creationId xmlns:a16="http://schemas.microsoft.com/office/drawing/2014/main" id="{D46F0080-383D-45BF-A141-764842A6CC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9592" name="Group 27">
            <a:extLst>
              <a:ext uri="{FF2B5EF4-FFF2-40B4-BE49-F238E27FC236}">
                <a16:creationId xmlns:a16="http://schemas.microsoft.com/office/drawing/2014/main" id="{222018C2-3B70-4482-A74D-0568F3061ADA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851275" y="1989138"/>
            <a:ext cx="3600450" cy="2879725"/>
            <a:chOff x="612" y="1253"/>
            <a:chExt cx="2268" cy="1814"/>
          </a:xfrm>
        </p:grpSpPr>
        <p:sp>
          <p:nvSpPr>
            <p:cNvPr id="109594" name="Line 28">
              <a:extLst>
                <a:ext uri="{FF2B5EF4-FFF2-40B4-BE49-F238E27FC236}">
                  <a16:creationId xmlns:a16="http://schemas.microsoft.com/office/drawing/2014/main" id="{5837B774-31B8-41D6-844E-68C687E374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9595" name="Line 29">
              <a:extLst>
                <a:ext uri="{FF2B5EF4-FFF2-40B4-BE49-F238E27FC236}">
                  <a16:creationId xmlns:a16="http://schemas.microsoft.com/office/drawing/2014/main" id="{084FED23-A57F-4AE5-B3B3-1DAF5B0933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9596" name="Line 30">
              <a:extLst>
                <a:ext uri="{FF2B5EF4-FFF2-40B4-BE49-F238E27FC236}">
                  <a16:creationId xmlns:a16="http://schemas.microsoft.com/office/drawing/2014/main" id="{D81EF74C-CBB4-44D0-BA9E-D7B12AFDD9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9597" name="Line 31">
              <a:extLst>
                <a:ext uri="{FF2B5EF4-FFF2-40B4-BE49-F238E27FC236}">
                  <a16:creationId xmlns:a16="http://schemas.microsoft.com/office/drawing/2014/main" id="{C4262683-45AC-409D-8F75-6079D69232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88096" name="Text Box 32">
            <a:extLst>
              <a:ext uri="{FF2B5EF4-FFF2-40B4-BE49-F238E27FC236}">
                <a16:creationId xmlns:a16="http://schemas.microsoft.com/office/drawing/2014/main" id="{A940131D-B5EE-4E7E-A670-2B71393A2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645" y="2551837"/>
            <a:ext cx="6481443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台形が２つで　　　　平行四辺形になった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500"/>
                                        <p:tgtEl>
                                          <p:spTgt spid="88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9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Line 2">
            <a:extLst>
              <a:ext uri="{FF2B5EF4-FFF2-40B4-BE49-F238E27FC236}">
                <a16:creationId xmlns:a16="http://schemas.microsoft.com/office/drawing/2014/main" id="{95249758-7EAE-49F2-869D-5C3D4AC77DF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0" name="Line 3">
            <a:extLst>
              <a:ext uri="{FF2B5EF4-FFF2-40B4-BE49-F238E27FC236}">
                <a16:creationId xmlns:a16="http://schemas.microsoft.com/office/drawing/2014/main" id="{D45DE5AA-38AF-4B55-833C-80423DBE46E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1" name="Line 4">
            <a:extLst>
              <a:ext uri="{FF2B5EF4-FFF2-40B4-BE49-F238E27FC236}">
                <a16:creationId xmlns:a16="http://schemas.microsoft.com/office/drawing/2014/main" id="{B79C48DC-B66E-4922-8A48-4682BEFE5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2" name="Line 5">
            <a:extLst>
              <a:ext uri="{FF2B5EF4-FFF2-40B4-BE49-F238E27FC236}">
                <a16:creationId xmlns:a16="http://schemas.microsoft.com/office/drawing/2014/main" id="{9F063D3E-C52F-46E2-AF0D-637A54EA739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3" name="Line 6">
            <a:extLst>
              <a:ext uri="{FF2B5EF4-FFF2-40B4-BE49-F238E27FC236}">
                <a16:creationId xmlns:a16="http://schemas.microsoft.com/office/drawing/2014/main" id="{2EE414BA-EF4B-4459-8DF3-4DDA7A8F720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4" name="Line 7">
            <a:extLst>
              <a:ext uri="{FF2B5EF4-FFF2-40B4-BE49-F238E27FC236}">
                <a16:creationId xmlns:a16="http://schemas.microsoft.com/office/drawing/2014/main" id="{2CA77E39-9247-4110-945F-0A2983CC7CC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5" name="Line 8">
            <a:extLst>
              <a:ext uri="{FF2B5EF4-FFF2-40B4-BE49-F238E27FC236}">
                <a16:creationId xmlns:a16="http://schemas.microsoft.com/office/drawing/2014/main" id="{24BF3D7A-3687-422A-A996-AE4E97974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6" name="Line 9">
            <a:extLst>
              <a:ext uri="{FF2B5EF4-FFF2-40B4-BE49-F238E27FC236}">
                <a16:creationId xmlns:a16="http://schemas.microsoft.com/office/drawing/2014/main" id="{133C5078-09FB-4DD4-B04E-7C215B4123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7" name="Line 10">
            <a:extLst>
              <a:ext uri="{FF2B5EF4-FFF2-40B4-BE49-F238E27FC236}">
                <a16:creationId xmlns:a16="http://schemas.microsoft.com/office/drawing/2014/main" id="{F7C02744-610F-4003-80B1-76EEF8352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8" name="Line 11">
            <a:extLst>
              <a:ext uri="{FF2B5EF4-FFF2-40B4-BE49-F238E27FC236}">
                <a16:creationId xmlns:a16="http://schemas.microsoft.com/office/drawing/2014/main" id="{FF73CE9C-2A1F-4C43-B003-24AF2EF22E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9" name="Line 12">
            <a:extLst>
              <a:ext uri="{FF2B5EF4-FFF2-40B4-BE49-F238E27FC236}">
                <a16:creationId xmlns:a16="http://schemas.microsoft.com/office/drawing/2014/main" id="{1CA780D9-5D76-4362-B121-27BDC511F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0" name="Line 13">
            <a:extLst>
              <a:ext uri="{FF2B5EF4-FFF2-40B4-BE49-F238E27FC236}">
                <a16:creationId xmlns:a16="http://schemas.microsoft.com/office/drawing/2014/main" id="{D9A89292-BDC0-493C-A576-B0C7C966D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1" name="Line 14">
            <a:extLst>
              <a:ext uri="{FF2B5EF4-FFF2-40B4-BE49-F238E27FC236}">
                <a16:creationId xmlns:a16="http://schemas.microsoft.com/office/drawing/2014/main" id="{EDD35F5D-9DD7-46B6-A2FF-3F00E1DABB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2" name="Line 15">
            <a:extLst>
              <a:ext uri="{FF2B5EF4-FFF2-40B4-BE49-F238E27FC236}">
                <a16:creationId xmlns:a16="http://schemas.microsoft.com/office/drawing/2014/main" id="{3A184633-4E5D-4380-8D4F-CC768F6150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3" name="Line 16">
            <a:extLst>
              <a:ext uri="{FF2B5EF4-FFF2-40B4-BE49-F238E27FC236}">
                <a16:creationId xmlns:a16="http://schemas.microsoft.com/office/drawing/2014/main" id="{09DD3351-6902-4C1B-83A1-F8CE6A23F6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4" name="Line 17">
            <a:extLst>
              <a:ext uri="{FF2B5EF4-FFF2-40B4-BE49-F238E27FC236}">
                <a16:creationId xmlns:a16="http://schemas.microsoft.com/office/drawing/2014/main" id="{A8B32C10-42CD-485E-A6CE-41250FED6C10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5" name="Line 18">
            <a:extLst>
              <a:ext uri="{FF2B5EF4-FFF2-40B4-BE49-F238E27FC236}">
                <a16:creationId xmlns:a16="http://schemas.microsoft.com/office/drawing/2014/main" id="{52D2901D-DE6E-4292-878C-67F80088AD8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6" name="Line 19">
            <a:extLst>
              <a:ext uri="{FF2B5EF4-FFF2-40B4-BE49-F238E27FC236}">
                <a16:creationId xmlns:a16="http://schemas.microsoft.com/office/drawing/2014/main" id="{27318FD5-374C-4BD8-ABC3-9A4978455BF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7" name="Line 20">
            <a:extLst>
              <a:ext uri="{FF2B5EF4-FFF2-40B4-BE49-F238E27FC236}">
                <a16:creationId xmlns:a16="http://schemas.microsoft.com/office/drawing/2014/main" id="{3624B93C-14AB-4BB4-BD55-D6EAF6E73A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8" name="Line 21">
            <a:extLst>
              <a:ext uri="{FF2B5EF4-FFF2-40B4-BE49-F238E27FC236}">
                <a16:creationId xmlns:a16="http://schemas.microsoft.com/office/drawing/2014/main" id="{A99D741B-2755-4AF3-A2AF-BC9D7690C83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11639" name="Group 22">
            <a:extLst>
              <a:ext uri="{FF2B5EF4-FFF2-40B4-BE49-F238E27FC236}">
                <a16:creationId xmlns:a16="http://schemas.microsoft.com/office/drawing/2014/main" id="{099CA632-14AB-408B-869B-017D93EA5621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11651" name="Line 23">
              <a:extLst>
                <a:ext uri="{FF2B5EF4-FFF2-40B4-BE49-F238E27FC236}">
                  <a16:creationId xmlns:a16="http://schemas.microsoft.com/office/drawing/2014/main" id="{07D8FC9E-67DA-4D38-86D9-ECD1E668B8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52" name="Line 24">
              <a:extLst>
                <a:ext uri="{FF2B5EF4-FFF2-40B4-BE49-F238E27FC236}">
                  <a16:creationId xmlns:a16="http://schemas.microsoft.com/office/drawing/2014/main" id="{52AA110E-AEB3-4201-B446-AC2CD88AED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53" name="Line 25">
              <a:extLst>
                <a:ext uri="{FF2B5EF4-FFF2-40B4-BE49-F238E27FC236}">
                  <a16:creationId xmlns:a16="http://schemas.microsoft.com/office/drawing/2014/main" id="{60B24A67-8ADC-46F1-8B3D-F65ECED71E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54" name="Line 26">
              <a:extLst>
                <a:ext uri="{FF2B5EF4-FFF2-40B4-BE49-F238E27FC236}">
                  <a16:creationId xmlns:a16="http://schemas.microsoft.com/office/drawing/2014/main" id="{9D4E52FF-9653-45FE-9FCC-005EB5DA1F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11640" name="Group 27">
            <a:extLst>
              <a:ext uri="{FF2B5EF4-FFF2-40B4-BE49-F238E27FC236}">
                <a16:creationId xmlns:a16="http://schemas.microsoft.com/office/drawing/2014/main" id="{106795D7-73C4-4C23-9787-D0B187660EED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851275" y="1989138"/>
            <a:ext cx="3600450" cy="2879725"/>
            <a:chOff x="612" y="1253"/>
            <a:chExt cx="2268" cy="1814"/>
          </a:xfrm>
        </p:grpSpPr>
        <p:sp>
          <p:nvSpPr>
            <p:cNvPr id="111647" name="Line 28">
              <a:extLst>
                <a:ext uri="{FF2B5EF4-FFF2-40B4-BE49-F238E27FC236}">
                  <a16:creationId xmlns:a16="http://schemas.microsoft.com/office/drawing/2014/main" id="{123BA305-31F8-4BA2-BCAB-C0936A6539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48" name="Line 29">
              <a:extLst>
                <a:ext uri="{FF2B5EF4-FFF2-40B4-BE49-F238E27FC236}">
                  <a16:creationId xmlns:a16="http://schemas.microsoft.com/office/drawing/2014/main" id="{3040EA4D-74F5-4A3B-B3B6-4C506A120E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49" name="Line 30">
              <a:extLst>
                <a:ext uri="{FF2B5EF4-FFF2-40B4-BE49-F238E27FC236}">
                  <a16:creationId xmlns:a16="http://schemas.microsoft.com/office/drawing/2014/main" id="{406D2A70-02AC-447B-B653-CA288FFF13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50" name="Line 31">
              <a:extLst>
                <a:ext uri="{FF2B5EF4-FFF2-40B4-BE49-F238E27FC236}">
                  <a16:creationId xmlns:a16="http://schemas.microsoft.com/office/drawing/2014/main" id="{26EE0867-95C7-4C87-9B38-8CF38B9770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89121" name="Text Box 33">
            <a:extLst>
              <a:ext uri="{FF2B5EF4-FFF2-40B4-BE49-F238E27FC236}">
                <a16:creationId xmlns:a16="http://schemas.microsoft.com/office/drawing/2014/main" id="{223F8359-4013-4438-A9CD-3CC5A8B00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9250" y="1159415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9122" name="Text Box 34">
            <a:extLst>
              <a:ext uri="{FF2B5EF4-FFF2-40B4-BE49-F238E27FC236}">
                <a16:creationId xmlns:a16="http://schemas.microsoft.com/office/drawing/2014/main" id="{289364BC-4F4D-41AE-BDA4-AA2D11A34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6" y="1167111"/>
            <a:ext cx="180022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9123" name="Text Box 35">
            <a:extLst>
              <a:ext uri="{FF2B5EF4-FFF2-40B4-BE49-F238E27FC236}">
                <a16:creationId xmlns:a16="http://schemas.microsoft.com/office/drawing/2014/main" id="{A49E6ABB-CCFF-42A9-8AA9-50C2B5590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1900" y="3022277"/>
            <a:ext cx="16192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endParaRPr lang="ja-JP" altLang="en-US" sz="18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9124" name="Text Box 36">
            <a:extLst>
              <a:ext uri="{FF2B5EF4-FFF2-40B4-BE49-F238E27FC236}">
                <a16:creationId xmlns:a16="http://schemas.microsoft.com/office/drawing/2014/main" id="{EEEB55E9-71C7-4851-9DAE-6235F45A3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868863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9125" name="Text Box 37">
            <a:extLst>
              <a:ext uri="{FF2B5EF4-FFF2-40B4-BE49-F238E27FC236}">
                <a16:creationId xmlns:a16="http://schemas.microsoft.com/office/drawing/2014/main" id="{2EC66529-9FA3-47E2-ABF2-9649C4A89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4868863"/>
            <a:ext cx="180022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9126" name="Line 38">
            <a:extLst>
              <a:ext uri="{FF2B5EF4-FFF2-40B4-BE49-F238E27FC236}">
                <a16:creationId xmlns:a16="http://schemas.microsoft.com/office/drawing/2014/main" id="{89998177-99EA-4FD7-8368-93FE7829BDD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1989138"/>
            <a:ext cx="0" cy="28797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1074C9B5-1328-45AD-8E53-D4FA8059562F}"/>
              </a:ext>
            </a:extLst>
          </p:cNvPr>
          <p:cNvCxnSpPr>
            <a:cxnSpLocks/>
            <a:endCxn id="111649" idx="0"/>
          </p:cNvCxnSpPr>
          <p:nvPr/>
        </p:nvCxnSpPr>
        <p:spPr>
          <a:xfrm>
            <a:off x="2411413" y="1954653"/>
            <a:ext cx="1439862" cy="3448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17C57D4F-24EF-4826-BD76-13A4795FACCE}"/>
              </a:ext>
            </a:extLst>
          </p:cNvPr>
          <p:cNvCxnSpPr>
            <a:cxnSpLocks/>
          </p:cNvCxnSpPr>
          <p:nvPr/>
        </p:nvCxnSpPr>
        <p:spPr>
          <a:xfrm>
            <a:off x="4598839" y="4849876"/>
            <a:ext cx="1439862" cy="3448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Line 31">
            <a:extLst>
              <a:ext uri="{FF2B5EF4-FFF2-40B4-BE49-F238E27FC236}">
                <a16:creationId xmlns:a16="http://schemas.microsoft.com/office/drawing/2014/main" id="{213C4B57-4E30-4825-B540-90BFAFF82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1" y="4868863"/>
            <a:ext cx="3600448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" name="Line 31">
            <a:extLst>
              <a:ext uri="{FF2B5EF4-FFF2-40B4-BE49-F238E27FC236}">
                <a16:creationId xmlns:a16="http://schemas.microsoft.com/office/drawing/2014/main" id="{FD0407C8-B724-4B0A-AA81-9198A4ADFE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7" y="1989137"/>
            <a:ext cx="3600448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89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89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" dur="1000"/>
                                        <p:tgtEl>
                                          <p:spTgt spid="8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1000"/>
                                        <p:tgtEl>
                                          <p:spTgt spid="8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"/>
                            </p:stCondLst>
                            <p:childTnLst>
                              <p:par>
                                <p:cTn id="3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89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1000"/>
                                        <p:tgtEl>
                                          <p:spTgt spid="89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21" grpId="0"/>
      <p:bldP spid="89122" grpId="0"/>
      <p:bldP spid="89123" grpId="0"/>
      <p:bldP spid="89124" grpId="0"/>
      <p:bldP spid="891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>
            <a:extLst>
              <a:ext uri="{FF2B5EF4-FFF2-40B4-BE49-F238E27FC236}">
                <a16:creationId xmlns:a16="http://schemas.microsoft.com/office/drawing/2014/main" id="{AC8239ED-C0AD-4570-9BA1-D679EC6FB765}"/>
              </a:ext>
            </a:extLst>
          </p:cNvPr>
          <p:cNvSpPr/>
          <p:nvPr/>
        </p:nvSpPr>
        <p:spPr>
          <a:xfrm flipH="1">
            <a:off x="970598" y="1989138"/>
            <a:ext cx="1440815" cy="2879723"/>
          </a:xfrm>
          <a:prstGeom prst="rtTriangle">
            <a:avLst/>
          </a:prstGeom>
          <a:solidFill>
            <a:srgbClr val="FFFFCC"/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914" name="Line 2">
            <a:extLst>
              <a:ext uri="{FF2B5EF4-FFF2-40B4-BE49-F238E27FC236}">
                <a16:creationId xmlns:a16="http://schemas.microsoft.com/office/drawing/2014/main" id="{C918F3B7-F2A2-498B-8037-73C32C3C4BE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5" name="Line 3">
            <a:extLst>
              <a:ext uri="{FF2B5EF4-FFF2-40B4-BE49-F238E27FC236}">
                <a16:creationId xmlns:a16="http://schemas.microsoft.com/office/drawing/2014/main" id="{E1DA4E47-76F5-46AE-8142-6E70202F85B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6" name="Line 4">
            <a:extLst>
              <a:ext uri="{FF2B5EF4-FFF2-40B4-BE49-F238E27FC236}">
                <a16:creationId xmlns:a16="http://schemas.microsoft.com/office/drawing/2014/main" id="{583E6269-67D2-49EB-B9B3-4EFF1EACF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7" name="Line 5">
            <a:extLst>
              <a:ext uri="{FF2B5EF4-FFF2-40B4-BE49-F238E27FC236}">
                <a16:creationId xmlns:a16="http://schemas.microsoft.com/office/drawing/2014/main" id="{D0C79C45-4790-45B2-9631-7098019E3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8" name="Line 6">
            <a:extLst>
              <a:ext uri="{FF2B5EF4-FFF2-40B4-BE49-F238E27FC236}">
                <a16:creationId xmlns:a16="http://schemas.microsoft.com/office/drawing/2014/main" id="{F1CAA8FC-44A4-4809-A8D6-BC7FD7CA2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9" name="Line 7">
            <a:extLst>
              <a:ext uri="{FF2B5EF4-FFF2-40B4-BE49-F238E27FC236}">
                <a16:creationId xmlns:a16="http://schemas.microsoft.com/office/drawing/2014/main" id="{C9A54E65-61C6-4F8B-814B-98027D938C9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D2FCD87F-6D72-4607-86E4-948080419A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1" name="Line 9">
            <a:extLst>
              <a:ext uri="{FF2B5EF4-FFF2-40B4-BE49-F238E27FC236}">
                <a16:creationId xmlns:a16="http://schemas.microsoft.com/office/drawing/2014/main" id="{D79D4EC6-05D6-4153-9E66-02454D1FB3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2" name="Line 10">
            <a:extLst>
              <a:ext uri="{FF2B5EF4-FFF2-40B4-BE49-F238E27FC236}">
                <a16:creationId xmlns:a16="http://schemas.microsoft.com/office/drawing/2014/main" id="{BB4870AF-2B77-4D73-B321-CA91B65BF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3" name="Line 11">
            <a:extLst>
              <a:ext uri="{FF2B5EF4-FFF2-40B4-BE49-F238E27FC236}">
                <a16:creationId xmlns:a16="http://schemas.microsoft.com/office/drawing/2014/main" id="{4A5E7F13-5A5D-4D82-A65A-0D2331D14A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4" name="Line 12">
            <a:extLst>
              <a:ext uri="{FF2B5EF4-FFF2-40B4-BE49-F238E27FC236}">
                <a16:creationId xmlns:a16="http://schemas.microsoft.com/office/drawing/2014/main" id="{2652E3E0-E982-4EB5-B35F-B607D25C0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5" name="Line 15">
            <a:extLst>
              <a:ext uri="{FF2B5EF4-FFF2-40B4-BE49-F238E27FC236}">
                <a16:creationId xmlns:a16="http://schemas.microsoft.com/office/drawing/2014/main" id="{A62BAD81-14E1-445D-B929-98CADD0B19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1550" y="1989138"/>
            <a:ext cx="1439863" cy="2879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6" name="Line 16">
            <a:extLst>
              <a:ext uri="{FF2B5EF4-FFF2-40B4-BE49-F238E27FC236}">
                <a16:creationId xmlns:a16="http://schemas.microsoft.com/office/drawing/2014/main" id="{B9A456FC-8435-471B-BBC5-2A50F473B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57610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7" name="Line 17">
            <a:extLst>
              <a:ext uri="{FF2B5EF4-FFF2-40B4-BE49-F238E27FC236}">
                <a16:creationId xmlns:a16="http://schemas.microsoft.com/office/drawing/2014/main" id="{706E85D5-8CA4-4224-91A1-4F7938EAA6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1989138"/>
            <a:ext cx="57610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8" name="Line 20">
            <a:extLst>
              <a:ext uri="{FF2B5EF4-FFF2-40B4-BE49-F238E27FC236}">
                <a16:creationId xmlns:a16="http://schemas.microsoft.com/office/drawing/2014/main" id="{06A13DCB-37C6-4E5E-A25C-505FDB4B2A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32588" y="1989138"/>
            <a:ext cx="1439862" cy="2879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" name="直角三角形 17">
            <a:extLst>
              <a:ext uri="{FF2B5EF4-FFF2-40B4-BE49-F238E27FC236}">
                <a16:creationId xmlns:a16="http://schemas.microsoft.com/office/drawing/2014/main" id="{9B322889-AE67-4F97-A345-F9BDD921D729}"/>
              </a:ext>
            </a:extLst>
          </p:cNvPr>
          <p:cNvSpPr/>
          <p:nvPr/>
        </p:nvSpPr>
        <p:spPr>
          <a:xfrm flipH="1">
            <a:off x="6732111" y="1989138"/>
            <a:ext cx="1440815" cy="2879723"/>
          </a:xfrm>
          <a:prstGeom prst="rtTriangle">
            <a:avLst/>
          </a:prstGeom>
          <a:solidFill>
            <a:srgbClr val="FFFFCC"/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A7C372-4E03-4C94-B1ED-79AD87032415}"/>
              </a:ext>
            </a:extLst>
          </p:cNvPr>
          <p:cNvSpPr/>
          <p:nvPr/>
        </p:nvSpPr>
        <p:spPr>
          <a:xfrm>
            <a:off x="2411413" y="1989138"/>
            <a:ext cx="5760559" cy="2879722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Text Box 2">
            <a:extLst>
              <a:ext uri="{FF2B5EF4-FFF2-40B4-BE49-F238E27FC236}">
                <a16:creationId xmlns:a16="http://schemas.microsoft.com/office/drawing/2014/main" id="{6203C34B-6756-4889-905A-DBE9566A1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996" y="884485"/>
            <a:ext cx="752000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平行四辺形が長方形になった</a:t>
            </a:r>
          </a:p>
        </p:txBody>
      </p:sp>
    </p:spTree>
    <p:extLst>
      <p:ext uri="{BB962C8B-B14F-4D97-AF65-F5344CB8AC3E}">
        <p14:creationId xmlns:p14="http://schemas.microsoft.com/office/powerpoint/2010/main" val="1643360058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39">
            <a:extLst>
              <a:ext uri="{FF2B5EF4-FFF2-40B4-BE49-F238E27FC236}">
                <a16:creationId xmlns:a16="http://schemas.microsoft.com/office/drawing/2014/main" id="{51615199-D091-4CB7-968D-7CBAC95FB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1989138"/>
            <a:ext cx="5040312" cy="2879725"/>
          </a:xfrm>
          <a:prstGeom prst="rect">
            <a:avLst/>
          </a:prstGeom>
          <a:solidFill>
            <a:srgbClr val="FFFF99"/>
          </a:solidFill>
          <a:ln w="38100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1619" name="Line 2">
            <a:extLst>
              <a:ext uri="{FF2B5EF4-FFF2-40B4-BE49-F238E27FC236}">
                <a16:creationId xmlns:a16="http://schemas.microsoft.com/office/drawing/2014/main" id="{95249758-7EAE-49F2-869D-5C3D4AC77DF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0" name="Line 3">
            <a:extLst>
              <a:ext uri="{FF2B5EF4-FFF2-40B4-BE49-F238E27FC236}">
                <a16:creationId xmlns:a16="http://schemas.microsoft.com/office/drawing/2014/main" id="{D45DE5AA-38AF-4B55-833C-80423DBE46E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1" name="Line 4">
            <a:extLst>
              <a:ext uri="{FF2B5EF4-FFF2-40B4-BE49-F238E27FC236}">
                <a16:creationId xmlns:a16="http://schemas.microsoft.com/office/drawing/2014/main" id="{B79C48DC-B66E-4922-8A48-4682BEFE5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2" name="Line 5">
            <a:extLst>
              <a:ext uri="{FF2B5EF4-FFF2-40B4-BE49-F238E27FC236}">
                <a16:creationId xmlns:a16="http://schemas.microsoft.com/office/drawing/2014/main" id="{9F063D3E-C52F-46E2-AF0D-637A54EA739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3" name="Line 6">
            <a:extLst>
              <a:ext uri="{FF2B5EF4-FFF2-40B4-BE49-F238E27FC236}">
                <a16:creationId xmlns:a16="http://schemas.microsoft.com/office/drawing/2014/main" id="{2EE414BA-EF4B-4459-8DF3-4DDA7A8F720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4" name="Line 7">
            <a:extLst>
              <a:ext uri="{FF2B5EF4-FFF2-40B4-BE49-F238E27FC236}">
                <a16:creationId xmlns:a16="http://schemas.microsoft.com/office/drawing/2014/main" id="{2CA77E39-9247-4110-945F-0A2983CC7CC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5" name="Line 8">
            <a:extLst>
              <a:ext uri="{FF2B5EF4-FFF2-40B4-BE49-F238E27FC236}">
                <a16:creationId xmlns:a16="http://schemas.microsoft.com/office/drawing/2014/main" id="{24BF3D7A-3687-422A-A996-AE4E97974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6" name="Line 9">
            <a:extLst>
              <a:ext uri="{FF2B5EF4-FFF2-40B4-BE49-F238E27FC236}">
                <a16:creationId xmlns:a16="http://schemas.microsoft.com/office/drawing/2014/main" id="{133C5078-09FB-4DD4-B04E-7C215B4123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7" name="Line 10">
            <a:extLst>
              <a:ext uri="{FF2B5EF4-FFF2-40B4-BE49-F238E27FC236}">
                <a16:creationId xmlns:a16="http://schemas.microsoft.com/office/drawing/2014/main" id="{F7C02744-610F-4003-80B1-76EEF8352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8" name="Line 11">
            <a:extLst>
              <a:ext uri="{FF2B5EF4-FFF2-40B4-BE49-F238E27FC236}">
                <a16:creationId xmlns:a16="http://schemas.microsoft.com/office/drawing/2014/main" id="{FF73CE9C-2A1F-4C43-B003-24AF2EF22E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29" name="Line 12">
            <a:extLst>
              <a:ext uri="{FF2B5EF4-FFF2-40B4-BE49-F238E27FC236}">
                <a16:creationId xmlns:a16="http://schemas.microsoft.com/office/drawing/2014/main" id="{1CA780D9-5D76-4362-B121-27BDC511F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0" name="Line 13">
            <a:extLst>
              <a:ext uri="{FF2B5EF4-FFF2-40B4-BE49-F238E27FC236}">
                <a16:creationId xmlns:a16="http://schemas.microsoft.com/office/drawing/2014/main" id="{D9A89292-BDC0-493C-A576-B0C7C966D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1" name="Line 14">
            <a:extLst>
              <a:ext uri="{FF2B5EF4-FFF2-40B4-BE49-F238E27FC236}">
                <a16:creationId xmlns:a16="http://schemas.microsoft.com/office/drawing/2014/main" id="{EDD35F5D-9DD7-46B6-A2FF-3F00E1DABB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2" name="Line 15">
            <a:extLst>
              <a:ext uri="{FF2B5EF4-FFF2-40B4-BE49-F238E27FC236}">
                <a16:creationId xmlns:a16="http://schemas.microsoft.com/office/drawing/2014/main" id="{3A184633-4E5D-4380-8D4F-CC768F6150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3" name="Line 16">
            <a:extLst>
              <a:ext uri="{FF2B5EF4-FFF2-40B4-BE49-F238E27FC236}">
                <a16:creationId xmlns:a16="http://schemas.microsoft.com/office/drawing/2014/main" id="{09DD3351-6902-4C1B-83A1-F8CE6A23F6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4" name="Line 17">
            <a:extLst>
              <a:ext uri="{FF2B5EF4-FFF2-40B4-BE49-F238E27FC236}">
                <a16:creationId xmlns:a16="http://schemas.microsoft.com/office/drawing/2014/main" id="{A8B32C10-42CD-485E-A6CE-41250FED6C10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5" name="Line 18">
            <a:extLst>
              <a:ext uri="{FF2B5EF4-FFF2-40B4-BE49-F238E27FC236}">
                <a16:creationId xmlns:a16="http://schemas.microsoft.com/office/drawing/2014/main" id="{52D2901D-DE6E-4292-878C-67F80088AD8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6" name="Line 19">
            <a:extLst>
              <a:ext uri="{FF2B5EF4-FFF2-40B4-BE49-F238E27FC236}">
                <a16:creationId xmlns:a16="http://schemas.microsoft.com/office/drawing/2014/main" id="{27318FD5-374C-4BD8-ABC3-9A4978455BF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7" name="Line 20">
            <a:extLst>
              <a:ext uri="{FF2B5EF4-FFF2-40B4-BE49-F238E27FC236}">
                <a16:creationId xmlns:a16="http://schemas.microsoft.com/office/drawing/2014/main" id="{3624B93C-14AB-4BB4-BD55-D6EAF6E73A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38" name="Line 21">
            <a:extLst>
              <a:ext uri="{FF2B5EF4-FFF2-40B4-BE49-F238E27FC236}">
                <a16:creationId xmlns:a16="http://schemas.microsoft.com/office/drawing/2014/main" id="{A99D741B-2755-4AF3-A2AF-BC9D7690C83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11639" name="Group 22">
            <a:extLst>
              <a:ext uri="{FF2B5EF4-FFF2-40B4-BE49-F238E27FC236}">
                <a16:creationId xmlns:a16="http://schemas.microsoft.com/office/drawing/2014/main" id="{099CA632-14AB-408B-869B-017D93EA5621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989138"/>
            <a:ext cx="3600450" cy="2879725"/>
            <a:chOff x="612" y="1253"/>
            <a:chExt cx="2268" cy="1814"/>
          </a:xfrm>
        </p:grpSpPr>
        <p:sp>
          <p:nvSpPr>
            <p:cNvPr id="111651" name="Line 23">
              <a:extLst>
                <a:ext uri="{FF2B5EF4-FFF2-40B4-BE49-F238E27FC236}">
                  <a16:creationId xmlns:a16="http://schemas.microsoft.com/office/drawing/2014/main" id="{07D8FC9E-67DA-4D38-86D9-ECD1E668B8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52" name="Line 24">
              <a:extLst>
                <a:ext uri="{FF2B5EF4-FFF2-40B4-BE49-F238E27FC236}">
                  <a16:creationId xmlns:a16="http://schemas.microsoft.com/office/drawing/2014/main" id="{52AA110E-AEB3-4201-B446-AC2CD88AED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53" name="Line 25">
              <a:extLst>
                <a:ext uri="{FF2B5EF4-FFF2-40B4-BE49-F238E27FC236}">
                  <a16:creationId xmlns:a16="http://schemas.microsoft.com/office/drawing/2014/main" id="{60B24A67-8ADC-46F1-8B3D-F65ECED71E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54" name="Line 26">
              <a:extLst>
                <a:ext uri="{FF2B5EF4-FFF2-40B4-BE49-F238E27FC236}">
                  <a16:creationId xmlns:a16="http://schemas.microsoft.com/office/drawing/2014/main" id="{9D4E52FF-9653-45FE-9FCC-005EB5DA1F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11640" name="Group 27">
            <a:extLst>
              <a:ext uri="{FF2B5EF4-FFF2-40B4-BE49-F238E27FC236}">
                <a16:creationId xmlns:a16="http://schemas.microsoft.com/office/drawing/2014/main" id="{106795D7-73C4-4C23-9787-D0B187660EED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851275" y="1989138"/>
            <a:ext cx="3600450" cy="2879725"/>
            <a:chOff x="612" y="1253"/>
            <a:chExt cx="2268" cy="1814"/>
          </a:xfrm>
        </p:grpSpPr>
        <p:sp>
          <p:nvSpPr>
            <p:cNvPr id="111647" name="Line 28">
              <a:extLst>
                <a:ext uri="{FF2B5EF4-FFF2-40B4-BE49-F238E27FC236}">
                  <a16:creationId xmlns:a16="http://schemas.microsoft.com/office/drawing/2014/main" id="{123BA305-31F8-4BA2-BCAB-C0936A6539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2" y="1253"/>
              <a:ext cx="907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48" name="Line 29">
              <a:extLst>
                <a:ext uri="{FF2B5EF4-FFF2-40B4-BE49-F238E27FC236}">
                  <a16:creationId xmlns:a16="http://schemas.microsoft.com/office/drawing/2014/main" id="{3040EA4D-74F5-4A3B-B3B6-4C506A120E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" y="3067"/>
              <a:ext cx="226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49" name="Line 30">
              <a:extLst>
                <a:ext uri="{FF2B5EF4-FFF2-40B4-BE49-F238E27FC236}">
                  <a16:creationId xmlns:a16="http://schemas.microsoft.com/office/drawing/2014/main" id="{406D2A70-02AC-447B-B653-CA288FFF13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26" y="1253"/>
              <a:ext cx="454" cy="181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1650" name="Line 31">
              <a:extLst>
                <a:ext uri="{FF2B5EF4-FFF2-40B4-BE49-F238E27FC236}">
                  <a16:creationId xmlns:a16="http://schemas.microsoft.com/office/drawing/2014/main" id="{26EE0867-95C7-4C87-9B38-8CF38B9770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9" y="1253"/>
              <a:ext cx="907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89121" name="Text Box 33">
            <a:extLst>
              <a:ext uri="{FF2B5EF4-FFF2-40B4-BE49-F238E27FC236}">
                <a16:creationId xmlns:a16="http://schemas.microsoft.com/office/drawing/2014/main" id="{223F8359-4013-4438-A9CD-3CC5A8B00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9250" y="1159415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9122" name="Text Box 34">
            <a:extLst>
              <a:ext uri="{FF2B5EF4-FFF2-40B4-BE49-F238E27FC236}">
                <a16:creationId xmlns:a16="http://schemas.microsoft.com/office/drawing/2014/main" id="{289364BC-4F4D-41AE-BDA4-AA2D11A34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6" y="1167111"/>
            <a:ext cx="180022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9123" name="Text Box 35">
            <a:extLst>
              <a:ext uri="{FF2B5EF4-FFF2-40B4-BE49-F238E27FC236}">
                <a16:creationId xmlns:a16="http://schemas.microsoft.com/office/drawing/2014/main" id="{A49E6ABB-CCFF-42A9-8AA9-50C2B5590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1900" y="3022277"/>
            <a:ext cx="16192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endParaRPr lang="ja-JP" altLang="en-US" sz="18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9124" name="Text Box 36">
            <a:extLst>
              <a:ext uri="{FF2B5EF4-FFF2-40B4-BE49-F238E27FC236}">
                <a16:creationId xmlns:a16="http://schemas.microsoft.com/office/drawing/2014/main" id="{EEEB55E9-71C7-4851-9DAE-6235F45A3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868863"/>
            <a:ext cx="18002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9125" name="Text Box 37">
            <a:extLst>
              <a:ext uri="{FF2B5EF4-FFF2-40B4-BE49-F238E27FC236}">
                <a16:creationId xmlns:a16="http://schemas.microsoft.com/office/drawing/2014/main" id="{2EC66529-9FA3-47E2-ABF2-9649C4A89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4868863"/>
            <a:ext cx="180022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endParaRPr lang="ja-JP" altLang="en-US" sz="1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9126" name="Line 38">
            <a:extLst>
              <a:ext uri="{FF2B5EF4-FFF2-40B4-BE49-F238E27FC236}">
                <a16:creationId xmlns:a16="http://schemas.microsoft.com/office/drawing/2014/main" id="{89998177-99EA-4FD7-8368-93FE7829BDD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1989138"/>
            <a:ext cx="0" cy="28797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1074C9B5-1328-45AD-8E53-D4FA8059562F}"/>
              </a:ext>
            </a:extLst>
          </p:cNvPr>
          <p:cNvCxnSpPr>
            <a:cxnSpLocks/>
            <a:endCxn id="111649" idx="0"/>
          </p:cNvCxnSpPr>
          <p:nvPr/>
        </p:nvCxnSpPr>
        <p:spPr>
          <a:xfrm>
            <a:off x="2411413" y="1954653"/>
            <a:ext cx="1439862" cy="3448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17C57D4F-24EF-4826-BD76-13A4795FACCE}"/>
              </a:ext>
            </a:extLst>
          </p:cNvPr>
          <p:cNvCxnSpPr>
            <a:cxnSpLocks/>
          </p:cNvCxnSpPr>
          <p:nvPr/>
        </p:nvCxnSpPr>
        <p:spPr>
          <a:xfrm>
            <a:off x="4598839" y="4849876"/>
            <a:ext cx="1439862" cy="3448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Line 31">
            <a:extLst>
              <a:ext uri="{FF2B5EF4-FFF2-40B4-BE49-F238E27FC236}">
                <a16:creationId xmlns:a16="http://schemas.microsoft.com/office/drawing/2014/main" id="{213C4B57-4E30-4825-B540-90BFAFF82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1" y="4868863"/>
            <a:ext cx="3600448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" name="Line 31">
            <a:extLst>
              <a:ext uri="{FF2B5EF4-FFF2-40B4-BE49-F238E27FC236}">
                <a16:creationId xmlns:a16="http://schemas.microsoft.com/office/drawing/2014/main" id="{FD0407C8-B724-4B0A-AA81-9198A4ADFE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7" y="1989137"/>
            <a:ext cx="3600448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2758467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>
            <a:extLst>
              <a:ext uri="{FF2B5EF4-FFF2-40B4-BE49-F238E27FC236}">
                <a16:creationId xmlns:a16="http://schemas.microsoft.com/office/drawing/2014/main" id="{50B895E4-FF33-418A-9264-4C5D6373F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563" y="429480"/>
            <a:ext cx="695575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</a:t>
            </a:r>
          </a:p>
        </p:txBody>
      </p:sp>
      <p:sp>
        <p:nvSpPr>
          <p:cNvPr id="179203" name="Text Box 3">
            <a:extLst>
              <a:ext uri="{FF2B5EF4-FFF2-40B4-BE49-F238E27FC236}">
                <a16:creationId xmlns:a16="http://schemas.microsoft.com/office/drawing/2014/main" id="{6BE00C6D-EC2E-44AD-A442-A76F6D872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999" y="1989138"/>
            <a:ext cx="481012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solidFill>
                  <a:srgbClr val="33CC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</a:p>
        </p:txBody>
      </p:sp>
      <p:sp>
        <p:nvSpPr>
          <p:cNvPr id="113668" name="Text Box 4">
            <a:extLst>
              <a:ext uri="{FF2B5EF4-FFF2-40B4-BE49-F238E27FC236}">
                <a16:creationId xmlns:a16="http://schemas.microsoft.com/office/drawing/2014/main" id="{63D340B7-D7AE-4054-8BAC-12A1A58DD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405" y="3789363"/>
            <a:ext cx="4416594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台形の面積</a:t>
            </a:r>
          </a:p>
        </p:txBody>
      </p:sp>
      <p:sp>
        <p:nvSpPr>
          <p:cNvPr id="179205" name="Text Box 5">
            <a:extLst>
              <a:ext uri="{FF2B5EF4-FFF2-40B4-BE49-F238E27FC236}">
                <a16:creationId xmlns:a16="http://schemas.microsoft.com/office/drawing/2014/main" id="{361E7B01-432C-4D9A-8CC3-DA785947E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" y="5207000"/>
            <a:ext cx="828198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</a:t>
            </a:r>
            <a:r>
              <a:rPr lang="ja-JP" altLang="en-US" sz="54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ja-JP" altLang="en-US" sz="54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）</a:t>
            </a:r>
            <a:r>
              <a:rPr lang="en-US" altLang="ja-JP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5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r>
              <a:rPr lang="en-US" altLang="ja-JP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÷2</a:t>
            </a:r>
            <a:endParaRPr lang="ja-JP" altLang="en-US" sz="5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3670" name="AutoShape 8">
            <a:extLst>
              <a:ext uri="{FF2B5EF4-FFF2-40B4-BE49-F238E27FC236}">
                <a16:creationId xmlns:a16="http://schemas.microsoft.com/office/drawing/2014/main" id="{1A7176A9-3BEB-493B-817D-7BA7126FC5F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11863" y="3789363"/>
            <a:ext cx="360362" cy="10795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3671" name="Rectangle 9">
            <a:extLst>
              <a:ext uri="{FF2B5EF4-FFF2-40B4-BE49-F238E27FC236}">
                <a16:creationId xmlns:a16="http://schemas.microsoft.com/office/drawing/2014/main" id="{D42F5D63-ABB0-436A-8C21-D1B39518C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789363"/>
            <a:ext cx="720725" cy="1079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3672" name="AutoShape 10">
            <a:extLst>
              <a:ext uri="{FF2B5EF4-FFF2-40B4-BE49-F238E27FC236}">
                <a16:creationId xmlns:a16="http://schemas.microsoft.com/office/drawing/2014/main" id="{13616255-8119-4443-8FAD-608B6140A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3789363"/>
            <a:ext cx="358775" cy="10795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3673" name="Rectangle 20">
            <a:extLst>
              <a:ext uri="{FF2B5EF4-FFF2-40B4-BE49-F238E27FC236}">
                <a16:creationId xmlns:a16="http://schemas.microsoft.com/office/drawing/2014/main" id="{05EA0EFD-D43E-4C1E-99A5-E1A591F1A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1989138"/>
            <a:ext cx="1800225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3674" name="AutoShape 21">
            <a:extLst>
              <a:ext uri="{FF2B5EF4-FFF2-40B4-BE49-F238E27FC236}">
                <a16:creationId xmlns:a16="http://schemas.microsoft.com/office/drawing/2014/main" id="{37753C1D-1D82-4EB6-9235-F79ED95A5A0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11863" y="1989138"/>
            <a:ext cx="360362" cy="10795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3675" name="AutoShape 22">
            <a:extLst>
              <a:ext uri="{FF2B5EF4-FFF2-40B4-BE49-F238E27FC236}">
                <a16:creationId xmlns:a16="http://schemas.microsoft.com/office/drawing/2014/main" id="{E4BFCAA7-8D11-4102-AD10-01E91F1615B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8172450" y="1989138"/>
            <a:ext cx="360363" cy="1081087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13676" name="Line 15">
            <a:extLst>
              <a:ext uri="{FF2B5EF4-FFF2-40B4-BE49-F238E27FC236}">
                <a16:creationId xmlns:a16="http://schemas.microsoft.com/office/drawing/2014/main" id="{19A567C6-E1A8-4DCC-BDDC-D75A6565F5D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068638"/>
            <a:ext cx="2160587" cy="2540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3677" name="Line 17">
            <a:extLst>
              <a:ext uri="{FF2B5EF4-FFF2-40B4-BE49-F238E27FC236}">
                <a16:creationId xmlns:a16="http://schemas.microsoft.com/office/drawing/2014/main" id="{C338849B-4CB4-4962-861A-A5B2F16EA4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1989138"/>
            <a:ext cx="0" cy="10795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3678" name="Line 16">
            <a:extLst>
              <a:ext uri="{FF2B5EF4-FFF2-40B4-BE49-F238E27FC236}">
                <a16:creationId xmlns:a16="http://schemas.microsoft.com/office/drawing/2014/main" id="{F3257FA0-9751-4A01-8647-5C2B8B083A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4868863"/>
            <a:ext cx="1439862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3679" name="Line 19">
            <a:extLst>
              <a:ext uri="{FF2B5EF4-FFF2-40B4-BE49-F238E27FC236}">
                <a16:creationId xmlns:a16="http://schemas.microsoft.com/office/drawing/2014/main" id="{174B97FD-9D7C-415E-8C81-14763F441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3789363"/>
            <a:ext cx="719138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3680" name="Line 18">
            <a:extLst>
              <a:ext uri="{FF2B5EF4-FFF2-40B4-BE49-F238E27FC236}">
                <a16:creationId xmlns:a16="http://schemas.microsoft.com/office/drawing/2014/main" id="{F83A411D-DA47-4208-A12B-D6CFFC84A0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3789363"/>
            <a:ext cx="0" cy="10795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3" grpId="0"/>
      <p:bldP spid="17920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AutoShape 21">
            <a:extLst>
              <a:ext uri="{FF2B5EF4-FFF2-40B4-BE49-F238E27FC236}">
                <a16:creationId xmlns:a16="http://schemas.microsoft.com/office/drawing/2014/main" id="{AD2A4E12-63A4-4A86-A768-BC7AA8470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1268413"/>
            <a:ext cx="1439862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7043" name="Rectangle 20">
            <a:extLst>
              <a:ext uri="{FF2B5EF4-FFF2-40B4-BE49-F238E27FC236}">
                <a16:creationId xmlns:a16="http://schemas.microsoft.com/office/drawing/2014/main" id="{0A201EA3-0515-4C0F-8E9B-B9F868A5E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1268413"/>
            <a:ext cx="3600450" cy="4321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7044" name="AutoShape 19">
            <a:extLst>
              <a:ext uri="{FF2B5EF4-FFF2-40B4-BE49-F238E27FC236}">
                <a16:creationId xmlns:a16="http://schemas.microsoft.com/office/drawing/2014/main" id="{91002069-460C-4375-AB9A-A9B1B078A61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71550" y="1268413"/>
            <a:ext cx="2160588" cy="43211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7045" name="Line 6">
            <a:extLst>
              <a:ext uri="{FF2B5EF4-FFF2-40B4-BE49-F238E27FC236}">
                <a16:creationId xmlns:a16="http://schemas.microsoft.com/office/drawing/2014/main" id="{0086472B-99FA-45AE-B76F-F788382AAF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1550" y="1268413"/>
            <a:ext cx="2160588" cy="432117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7046" name="Text Box 4">
            <a:extLst>
              <a:ext uri="{FF2B5EF4-FFF2-40B4-BE49-F238E27FC236}">
                <a16:creationId xmlns:a16="http://schemas.microsoft.com/office/drawing/2014/main" id="{8D474A50-B09C-400E-BE05-37B671340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708275"/>
            <a:ext cx="475615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台形の面積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の考え方</a:t>
            </a:r>
            <a:r>
              <a:rPr lang="en-US" altLang="ja-JP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endParaRPr lang="ja-JP" altLang="en-US" sz="7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7047" name="Line 9">
            <a:extLst>
              <a:ext uri="{FF2B5EF4-FFF2-40B4-BE49-F238E27FC236}">
                <a16:creationId xmlns:a16="http://schemas.microsoft.com/office/drawing/2014/main" id="{CB32F8A9-7461-4A53-9C75-627AC369AA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1268413"/>
            <a:ext cx="36004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7048" name="Line 8">
            <a:extLst>
              <a:ext uri="{FF2B5EF4-FFF2-40B4-BE49-F238E27FC236}">
                <a16:creationId xmlns:a16="http://schemas.microsoft.com/office/drawing/2014/main" id="{6DAC0F2E-C27E-41A1-934A-D714898C9C5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32588" y="1268413"/>
            <a:ext cx="1439862" cy="432117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7049" name="Line 7">
            <a:extLst>
              <a:ext uri="{FF2B5EF4-FFF2-40B4-BE49-F238E27FC236}">
                <a16:creationId xmlns:a16="http://schemas.microsoft.com/office/drawing/2014/main" id="{F454BE7A-0E36-45E5-A6D9-20F558010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2677870"/>
      </p:ext>
    </p:extLst>
  </p:cSld>
  <p:clrMapOvr>
    <a:masterClrMapping/>
  </p:clrMapOvr>
  <p:transition spd="slow" advTm="100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Line 2">
            <a:extLst>
              <a:ext uri="{FF2B5EF4-FFF2-40B4-BE49-F238E27FC236}">
                <a16:creationId xmlns:a16="http://schemas.microsoft.com/office/drawing/2014/main" id="{4FD25374-912D-4CE9-8C6B-B037297D6F0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5" name="Line 3">
            <a:extLst>
              <a:ext uri="{FF2B5EF4-FFF2-40B4-BE49-F238E27FC236}">
                <a16:creationId xmlns:a16="http://schemas.microsoft.com/office/drawing/2014/main" id="{FCCB4D80-410D-4441-8EB4-20AD3EB5B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6" name="Line 4">
            <a:extLst>
              <a:ext uri="{FF2B5EF4-FFF2-40B4-BE49-F238E27FC236}">
                <a16:creationId xmlns:a16="http://schemas.microsoft.com/office/drawing/2014/main" id="{C9C87180-B9A8-4F76-97D9-2C4E2F279EA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7" name="Line 5">
            <a:extLst>
              <a:ext uri="{FF2B5EF4-FFF2-40B4-BE49-F238E27FC236}">
                <a16:creationId xmlns:a16="http://schemas.microsoft.com/office/drawing/2014/main" id="{DE9FFCC5-CA26-43E4-994E-892C378E790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8" name="Line 6">
            <a:extLst>
              <a:ext uri="{FF2B5EF4-FFF2-40B4-BE49-F238E27FC236}">
                <a16:creationId xmlns:a16="http://schemas.microsoft.com/office/drawing/2014/main" id="{4C4524FB-6571-4417-A99F-AF01F9291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7D76A0AD-98AA-41EC-BCE5-B4DE059CD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0" name="Line 8">
            <a:extLst>
              <a:ext uri="{FF2B5EF4-FFF2-40B4-BE49-F238E27FC236}">
                <a16:creationId xmlns:a16="http://schemas.microsoft.com/office/drawing/2014/main" id="{614C8F28-FD2E-4DDC-ABE1-72F1EFE73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1" name="Line 9">
            <a:extLst>
              <a:ext uri="{FF2B5EF4-FFF2-40B4-BE49-F238E27FC236}">
                <a16:creationId xmlns:a16="http://schemas.microsoft.com/office/drawing/2014/main" id="{C8AB913E-FD0D-4FF3-A922-3BA018F0E3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2" name="Line 10">
            <a:extLst>
              <a:ext uri="{FF2B5EF4-FFF2-40B4-BE49-F238E27FC236}">
                <a16:creationId xmlns:a16="http://schemas.microsoft.com/office/drawing/2014/main" id="{AA278978-C1F5-40C1-AD34-5BB045EB8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3" name="Line 11">
            <a:extLst>
              <a:ext uri="{FF2B5EF4-FFF2-40B4-BE49-F238E27FC236}">
                <a16:creationId xmlns:a16="http://schemas.microsoft.com/office/drawing/2014/main" id="{36FB3FDC-B925-4C85-99A9-B7E998D9BF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4" name="Line 12">
            <a:extLst>
              <a:ext uri="{FF2B5EF4-FFF2-40B4-BE49-F238E27FC236}">
                <a16:creationId xmlns:a16="http://schemas.microsoft.com/office/drawing/2014/main" id="{EB1FB9C9-5914-4AA0-B6E9-3CCDB5897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5" name="Line 13">
            <a:extLst>
              <a:ext uri="{FF2B5EF4-FFF2-40B4-BE49-F238E27FC236}">
                <a16:creationId xmlns:a16="http://schemas.microsoft.com/office/drawing/2014/main" id="{A130E975-53C1-429D-9F04-721DB4420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6" name="Line 14">
            <a:extLst>
              <a:ext uri="{FF2B5EF4-FFF2-40B4-BE49-F238E27FC236}">
                <a16:creationId xmlns:a16="http://schemas.microsoft.com/office/drawing/2014/main" id="{471B3431-5ACF-44EB-9670-641D352AE4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7" name="Line 18">
            <a:extLst>
              <a:ext uri="{FF2B5EF4-FFF2-40B4-BE49-F238E27FC236}">
                <a16:creationId xmlns:a16="http://schemas.microsoft.com/office/drawing/2014/main" id="{8E36DE50-FA8D-45EA-88CE-8EBD93EDC1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8" name="Line 19">
            <a:extLst>
              <a:ext uri="{FF2B5EF4-FFF2-40B4-BE49-F238E27FC236}">
                <a16:creationId xmlns:a16="http://schemas.microsoft.com/office/drawing/2014/main" id="{3DCCC2C4-9B62-4CAE-9E78-E95675DEA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9" name="Line 20">
            <a:extLst>
              <a:ext uri="{FF2B5EF4-FFF2-40B4-BE49-F238E27FC236}">
                <a16:creationId xmlns:a16="http://schemas.microsoft.com/office/drawing/2014/main" id="{633749A3-9E4C-4B48-BB63-DE5A538E1B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0" name="Line 21">
            <a:extLst>
              <a:ext uri="{FF2B5EF4-FFF2-40B4-BE49-F238E27FC236}">
                <a16:creationId xmlns:a16="http://schemas.microsoft.com/office/drawing/2014/main" id="{18E4913A-87AD-4216-A740-D87CF8BE1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1" name="Line 22">
            <a:extLst>
              <a:ext uri="{FF2B5EF4-FFF2-40B4-BE49-F238E27FC236}">
                <a16:creationId xmlns:a16="http://schemas.microsoft.com/office/drawing/2014/main" id="{A465952D-1A61-42B4-BF58-4683E90E0E7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2" name="Line 23">
            <a:extLst>
              <a:ext uri="{FF2B5EF4-FFF2-40B4-BE49-F238E27FC236}">
                <a16:creationId xmlns:a16="http://schemas.microsoft.com/office/drawing/2014/main" id="{5189326D-225F-4D94-92C3-7AB87151736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3" name="Line 24">
            <a:extLst>
              <a:ext uri="{FF2B5EF4-FFF2-40B4-BE49-F238E27FC236}">
                <a16:creationId xmlns:a16="http://schemas.microsoft.com/office/drawing/2014/main" id="{E03EA6E9-12FB-41A2-8C6C-4D6069B65E5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DFF45C9-D415-4643-88E5-405EDCC96467}"/>
              </a:ext>
            </a:extLst>
          </p:cNvPr>
          <p:cNvCxnSpPr/>
          <p:nvPr/>
        </p:nvCxnSpPr>
        <p:spPr>
          <a:xfrm>
            <a:off x="3132138" y="1989138"/>
            <a:ext cx="216058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BC1B330-B657-48CB-A5BD-0C5680FBB37D}"/>
              </a:ext>
            </a:extLst>
          </p:cNvPr>
          <p:cNvCxnSpPr/>
          <p:nvPr/>
        </p:nvCxnSpPr>
        <p:spPr>
          <a:xfrm flipH="1">
            <a:off x="1692275" y="1989138"/>
            <a:ext cx="1439863" cy="2879725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CEB9040-1C8B-4133-8B45-F334A9E1D76A}"/>
              </a:ext>
            </a:extLst>
          </p:cNvPr>
          <p:cNvCxnSpPr/>
          <p:nvPr/>
        </p:nvCxnSpPr>
        <p:spPr>
          <a:xfrm>
            <a:off x="1690687" y="4868862"/>
            <a:ext cx="576103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C50E2FF5-E1D0-4CCE-B04F-F6C732FBE61E}"/>
              </a:ext>
            </a:extLst>
          </p:cNvPr>
          <p:cNvCxnSpPr/>
          <p:nvPr/>
        </p:nvCxnSpPr>
        <p:spPr>
          <a:xfrm>
            <a:off x="5292725" y="1989138"/>
            <a:ext cx="2159000" cy="2879725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B798A89-7C8A-4BEC-8355-FDDC3EFA9CE0}"/>
              </a:ext>
            </a:extLst>
          </p:cNvPr>
          <p:cNvCxnSpPr/>
          <p:nvPr/>
        </p:nvCxnSpPr>
        <p:spPr>
          <a:xfrm flipH="1">
            <a:off x="1690687" y="1989138"/>
            <a:ext cx="3602038" cy="2879724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2">
            <a:extLst>
              <a:ext uri="{FF2B5EF4-FFF2-40B4-BE49-F238E27FC236}">
                <a16:creationId xmlns:a16="http://schemas.microsoft.com/office/drawing/2014/main" id="{A64B4FC4-011C-32C9-1D00-5DF033AB4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996" y="884485"/>
            <a:ext cx="752000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三角形の面積なら得意なのに</a:t>
            </a:r>
          </a:p>
        </p:txBody>
      </p:sp>
    </p:spTree>
    <p:extLst>
      <p:ext uri="{BB962C8B-B14F-4D97-AF65-F5344CB8AC3E}">
        <p14:creationId xmlns:p14="http://schemas.microsoft.com/office/powerpoint/2010/main" val="1671981243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Line 2">
            <a:extLst>
              <a:ext uri="{FF2B5EF4-FFF2-40B4-BE49-F238E27FC236}">
                <a16:creationId xmlns:a16="http://schemas.microsoft.com/office/drawing/2014/main" id="{4FD25374-912D-4CE9-8C6B-B037297D6F0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5" name="Line 3">
            <a:extLst>
              <a:ext uri="{FF2B5EF4-FFF2-40B4-BE49-F238E27FC236}">
                <a16:creationId xmlns:a16="http://schemas.microsoft.com/office/drawing/2014/main" id="{FCCB4D80-410D-4441-8EB4-20AD3EB5B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6" name="Line 4">
            <a:extLst>
              <a:ext uri="{FF2B5EF4-FFF2-40B4-BE49-F238E27FC236}">
                <a16:creationId xmlns:a16="http://schemas.microsoft.com/office/drawing/2014/main" id="{C9C87180-B9A8-4F76-97D9-2C4E2F279EA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7" name="Line 5">
            <a:extLst>
              <a:ext uri="{FF2B5EF4-FFF2-40B4-BE49-F238E27FC236}">
                <a16:creationId xmlns:a16="http://schemas.microsoft.com/office/drawing/2014/main" id="{DE9FFCC5-CA26-43E4-994E-892C378E790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8" name="Line 6">
            <a:extLst>
              <a:ext uri="{FF2B5EF4-FFF2-40B4-BE49-F238E27FC236}">
                <a16:creationId xmlns:a16="http://schemas.microsoft.com/office/drawing/2014/main" id="{4C4524FB-6571-4417-A99F-AF01F9291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7D76A0AD-98AA-41EC-BCE5-B4DE059CD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0" name="Line 8">
            <a:extLst>
              <a:ext uri="{FF2B5EF4-FFF2-40B4-BE49-F238E27FC236}">
                <a16:creationId xmlns:a16="http://schemas.microsoft.com/office/drawing/2014/main" id="{614C8F28-FD2E-4DDC-ABE1-72F1EFE73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2" name="Line 10">
            <a:extLst>
              <a:ext uri="{FF2B5EF4-FFF2-40B4-BE49-F238E27FC236}">
                <a16:creationId xmlns:a16="http://schemas.microsoft.com/office/drawing/2014/main" id="{AA278978-C1F5-40C1-AD34-5BB045EB8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3" name="Line 11">
            <a:extLst>
              <a:ext uri="{FF2B5EF4-FFF2-40B4-BE49-F238E27FC236}">
                <a16:creationId xmlns:a16="http://schemas.microsoft.com/office/drawing/2014/main" id="{36FB3FDC-B925-4C85-99A9-B7E998D9BF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4" name="Line 12">
            <a:extLst>
              <a:ext uri="{FF2B5EF4-FFF2-40B4-BE49-F238E27FC236}">
                <a16:creationId xmlns:a16="http://schemas.microsoft.com/office/drawing/2014/main" id="{EB1FB9C9-5914-4AA0-B6E9-3CCDB5897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7" name="Line 18">
            <a:extLst>
              <a:ext uri="{FF2B5EF4-FFF2-40B4-BE49-F238E27FC236}">
                <a16:creationId xmlns:a16="http://schemas.microsoft.com/office/drawing/2014/main" id="{8E36DE50-FA8D-45EA-88CE-8EBD93EDC1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8" name="Line 19">
            <a:extLst>
              <a:ext uri="{FF2B5EF4-FFF2-40B4-BE49-F238E27FC236}">
                <a16:creationId xmlns:a16="http://schemas.microsoft.com/office/drawing/2014/main" id="{3DCCC2C4-9B62-4CAE-9E78-E95675DEA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9" name="Line 20">
            <a:extLst>
              <a:ext uri="{FF2B5EF4-FFF2-40B4-BE49-F238E27FC236}">
                <a16:creationId xmlns:a16="http://schemas.microsoft.com/office/drawing/2014/main" id="{633749A3-9E4C-4B48-BB63-DE5A538E1B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4" y="549276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0" name="Line 21">
            <a:extLst>
              <a:ext uri="{FF2B5EF4-FFF2-40B4-BE49-F238E27FC236}">
                <a16:creationId xmlns:a16="http://schemas.microsoft.com/office/drawing/2014/main" id="{18E4913A-87AD-4216-A740-D87CF8BE1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2" name="Line 23">
            <a:extLst>
              <a:ext uri="{FF2B5EF4-FFF2-40B4-BE49-F238E27FC236}">
                <a16:creationId xmlns:a16="http://schemas.microsoft.com/office/drawing/2014/main" id="{5189326D-225F-4D94-92C3-7AB87151736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3" name="Line 24">
            <a:extLst>
              <a:ext uri="{FF2B5EF4-FFF2-40B4-BE49-F238E27FC236}">
                <a16:creationId xmlns:a16="http://schemas.microsoft.com/office/drawing/2014/main" id="{E03EA6E9-12FB-41A2-8C6C-4D6069B65E5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CEB9040-1C8B-4133-8B45-F334A9E1D76A}"/>
              </a:ext>
            </a:extLst>
          </p:cNvPr>
          <p:cNvCxnSpPr/>
          <p:nvPr/>
        </p:nvCxnSpPr>
        <p:spPr>
          <a:xfrm>
            <a:off x="1690687" y="4868862"/>
            <a:ext cx="576103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C50E2FF5-E1D0-4CCE-B04F-F6C732FBE61E}"/>
              </a:ext>
            </a:extLst>
          </p:cNvPr>
          <p:cNvCxnSpPr/>
          <p:nvPr/>
        </p:nvCxnSpPr>
        <p:spPr>
          <a:xfrm>
            <a:off x="5292725" y="1989138"/>
            <a:ext cx="2159000" cy="2879725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直角三角形 11">
            <a:extLst>
              <a:ext uri="{FF2B5EF4-FFF2-40B4-BE49-F238E27FC236}">
                <a16:creationId xmlns:a16="http://schemas.microsoft.com/office/drawing/2014/main" id="{FE74B27C-B9F4-40DF-96A2-8A77A7505EE9}"/>
              </a:ext>
            </a:extLst>
          </p:cNvPr>
          <p:cNvSpPr/>
          <p:nvPr/>
        </p:nvSpPr>
        <p:spPr>
          <a:xfrm rot="5400000">
            <a:off x="2040195" y="1607062"/>
            <a:ext cx="2901358" cy="3600611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CC606B67-588D-40B3-B551-E54EEB8BE01B}"/>
              </a:ext>
            </a:extLst>
          </p:cNvPr>
          <p:cNvSpPr/>
          <p:nvPr/>
        </p:nvSpPr>
        <p:spPr>
          <a:xfrm rot="5400000">
            <a:off x="965493" y="2686562"/>
            <a:ext cx="2885818" cy="144161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BC1B330-B657-48CB-A5BD-0C5680FBB37D}"/>
              </a:ext>
            </a:extLst>
          </p:cNvPr>
          <p:cNvCxnSpPr/>
          <p:nvPr/>
        </p:nvCxnSpPr>
        <p:spPr>
          <a:xfrm flipH="1">
            <a:off x="1692275" y="1989138"/>
            <a:ext cx="1439863" cy="2879725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DFF45C9-D415-4643-88E5-405EDCC96467}"/>
              </a:ext>
            </a:extLst>
          </p:cNvPr>
          <p:cNvCxnSpPr/>
          <p:nvPr/>
        </p:nvCxnSpPr>
        <p:spPr>
          <a:xfrm>
            <a:off x="3132138" y="1989138"/>
            <a:ext cx="216058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B798A89-7C8A-4BEC-8355-FDDC3EFA9CE0}"/>
              </a:ext>
            </a:extLst>
          </p:cNvPr>
          <p:cNvCxnSpPr/>
          <p:nvPr/>
        </p:nvCxnSpPr>
        <p:spPr>
          <a:xfrm flipH="1">
            <a:off x="1690687" y="1989138"/>
            <a:ext cx="3602038" cy="2879724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365" name="Line 13">
            <a:extLst>
              <a:ext uri="{FF2B5EF4-FFF2-40B4-BE49-F238E27FC236}">
                <a16:creationId xmlns:a16="http://schemas.microsoft.com/office/drawing/2014/main" id="{A130E975-53C1-429D-9F04-721DB4420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8" name="Line 8">
            <a:extLst>
              <a:ext uri="{FF2B5EF4-FFF2-40B4-BE49-F238E27FC236}">
                <a16:creationId xmlns:a16="http://schemas.microsoft.com/office/drawing/2014/main" id="{EA598F29-EBDC-4505-AF2C-69E0E0BCA0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8402" y="540243"/>
            <a:ext cx="0" cy="576848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1" name="Line 22">
            <a:extLst>
              <a:ext uri="{FF2B5EF4-FFF2-40B4-BE49-F238E27FC236}">
                <a16:creationId xmlns:a16="http://schemas.microsoft.com/office/drawing/2014/main" id="{A465952D-1A61-42B4-BF58-4683E90E0E7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6" name="Line 14">
            <a:extLst>
              <a:ext uri="{FF2B5EF4-FFF2-40B4-BE49-F238E27FC236}">
                <a16:creationId xmlns:a16="http://schemas.microsoft.com/office/drawing/2014/main" id="{471B3431-5ACF-44EB-9670-641D352AE4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1" name="Line 9">
            <a:extLst>
              <a:ext uri="{FF2B5EF4-FFF2-40B4-BE49-F238E27FC236}">
                <a16:creationId xmlns:a16="http://schemas.microsoft.com/office/drawing/2014/main" id="{C8AB913E-FD0D-4FF3-A922-3BA018F0E3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" name="Text Box 2">
            <a:extLst>
              <a:ext uri="{FF2B5EF4-FFF2-40B4-BE49-F238E27FC236}">
                <a16:creationId xmlns:a16="http://schemas.microsoft.com/office/drawing/2014/main" id="{300F42A7-45F4-26FA-23AF-2AFA993DD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996" y="884485"/>
            <a:ext cx="752000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三角形の面積なら得意なのに</a:t>
            </a:r>
          </a:p>
        </p:txBody>
      </p:sp>
    </p:spTree>
    <p:extLst>
      <p:ext uri="{BB962C8B-B14F-4D97-AF65-F5344CB8AC3E}">
        <p14:creationId xmlns:p14="http://schemas.microsoft.com/office/powerpoint/2010/main" val="3205707555"/>
      </p:ext>
    </p:extLst>
  </p:cSld>
  <p:clrMapOvr>
    <a:masterClrMapping/>
  </p:clrMapOvr>
  <p:transition spd="slow" advTm="1000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Line 2">
            <a:extLst>
              <a:ext uri="{FF2B5EF4-FFF2-40B4-BE49-F238E27FC236}">
                <a16:creationId xmlns:a16="http://schemas.microsoft.com/office/drawing/2014/main" id="{4FD25374-912D-4CE9-8C6B-B037297D6F0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6" name="Line 4">
            <a:extLst>
              <a:ext uri="{FF2B5EF4-FFF2-40B4-BE49-F238E27FC236}">
                <a16:creationId xmlns:a16="http://schemas.microsoft.com/office/drawing/2014/main" id="{C9C87180-B9A8-4F76-97D9-2C4E2F279EA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7" name="Line 5">
            <a:extLst>
              <a:ext uri="{FF2B5EF4-FFF2-40B4-BE49-F238E27FC236}">
                <a16:creationId xmlns:a16="http://schemas.microsoft.com/office/drawing/2014/main" id="{DE9FFCC5-CA26-43E4-994E-892C378E790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8" name="Line 6">
            <a:extLst>
              <a:ext uri="{FF2B5EF4-FFF2-40B4-BE49-F238E27FC236}">
                <a16:creationId xmlns:a16="http://schemas.microsoft.com/office/drawing/2014/main" id="{4C4524FB-6571-4417-A99F-AF01F9291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7D76A0AD-98AA-41EC-BCE5-B4DE059CD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0" name="Line 8">
            <a:extLst>
              <a:ext uri="{FF2B5EF4-FFF2-40B4-BE49-F238E27FC236}">
                <a16:creationId xmlns:a16="http://schemas.microsoft.com/office/drawing/2014/main" id="{614C8F28-FD2E-4DDC-ABE1-72F1EFE73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4" name="Line 12">
            <a:extLst>
              <a:ext uri="{FF2B5EF4-FFF2-40B4-BE49-F238E27FC236}">
                <a16:creationId xmlns:a16="http://schemas.microsoft.com/office/drawing/2014/main" id="{EB1FB9C9-5914-4AA0-B6E9-3CCDB5897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9" name="Line 20">
            <a:extLst>
              <a:ext uri="{FF2B5EF4-FFF2-40B4-BE49-F238E27FC236}">
                <a16:creationId xmlns:a16="http://schemas.microsoft.com/office/drawing/2014/main" id="{633749A3-9E4C-4B48-BB63-DE5A538E1B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9883" y="549276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0" name="Line 21">
            <a:extLst>
              <a:ext uri="{FF2B5EF4-FFF2-40B4-BE49-F238E27FC236}">
                <a16:creationId xmlns:a16="http://schemas.microsoft.com/office/drawing/2014/main" id="{18E4913A-87AD-4216-A740-D87CF8BE1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3" name="Line 24">
            <a:extLst>
              <a:ext uri="{FF2B5EF4-FFF2-40B4-BE49-F238E27FC236}">
                <a16:creationId xmlns:a16="http://schemas.microsoft.com/office/drawing/2014/main" id="{E03EA6E9-12FB-41A2-8C6C-4D6069B65E5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" name="直角三角形 11">
            <a:extLst>
              <a:ext uri="{FF2B5EF4-FFF2-40B4-BE49-F238E27FC236}">
                <a16:creationId xmlns:a16="http://schemas.microsoft.com/office/drawing/2014/main" id="{FE74B27C-B9F4-40DF-96A2-8A77A7505EE9}"/>
              </a:ext>
            </a:extLst>
          </p:cNvPr>
          <p:cNvSpPr/>
          <p:nvPr/>
        </p:nvSpPr>
        <p:spPr>
          <a:xfrm rot="5400000">
            <a:off x="2040195" y="1607062"/>
            <a:ext cx="2901358" cy="3600611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CC606B67-588D-40B3-B551-E54EEB8BE01B}"/>
              </a:ext>
            </a:extLst>
          </p:cNvPr>
          <p:cNvSpPr/>
          <p:nvPr/>
        </p:nvSpPr>
        <p:spPr>
          <a:xfrm rot="5400000">
            <a:off x="965493" y="2686562"/>
            <a:ext cx="2885818" cy="144161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BC1B330-B657-48CB-A5BD-0C5680FBB37D}"/>
              </a:ext>
            </a:extLst>
          </p:cNvPr>
          <p:cNvCxnSpPr/>
          <p:nvPr/>
        </p:nvCxnSpPr>
        <p:spPr>
          <a:xfrm flipH="1">
            <a:off x="1692275" y="1989138"/>
            <a:ext cx="1439863" cy="2879725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DFF45C9-D415-4643-88E5-405EDCC96467}"/>
              </a:ext>
            </a:extLst>
          </p:cNvPr>
          <p:cNvCxnSpPr/>
          <p:nvPr/>
        </p:nvCxnSpPr>
        <p:spPr>
          <a:xfrm>
            <a:off x="3132138" y="1989138"/>
            <a:ext cx="216058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直角三角形 1">
            <a:extLst>
              <a:ext uri="{FF2B5EF4-FFF2-40B4-BE49-F238E27FC236}">
                <a16:creationId xmlns:a16="http://schemas.microsoft.com/office/drawing/2014/main" id="{4317E8F1-7AB2-4F5A-889E-E668343AAB0C}"/>
              </a:ext>
            </a:extLst>
          </p:cNvPr>
          <p:cNvSpPr/>
          <p:nvPr/>
        </p:nvSpPr>
        <p:spPr>
          <a:xfrm>
            <a:off x="5288703" y="1964458"/>
            <a:ext cx="2161180" cy="2904722"/>
          </a:xfrm>
          <a:prstGeom prst="rtTriangl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C50E2FF5-E1D0-4CCE-B04F-F6C732FBE61E}"/>
              </a:ext>
            </a:extLst>
          </p:cNvPr>
          <p:cNvCxnSpPr/>
          <p:nvPr/>
        </p:nvCxnSpPr>
        <p:spPr>
          <a:xfrm>
            <a:off x="5292725" y="1989138"/>
            <a:ext cx="2159000" cy="2879725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直角三角形 30">
            <a:extLst>
              <a:ext uri="{FF2B5EF4-FFF2-40B4-BE49-F238E27FC236}">
                <a16:creationId xmlns:a16="http://schemas.microsoft.com/office/drawing/2014/main" id="{51CC9B37-5981-456A-A152-D147C614EDBD}"/>
              </a:ext>
            </a:extLst>
          </p:cNvPr>
          <p:cNvSpPr/>
          <p:nvPr/>
        </p:nvSpPr>
        <p:spPr>
          <a:xfrm flipH="1">
            <a:off x="1691639" y="1954653"/>
            <a:ext cx="3595221" cy="2904722"/>
          </a:xfrm>
          <a:prstGeom prst="rtTriangl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CEB9040-1C8B-4133-8B45-F334A9E1D76A}"/>
              </a:ext>
            </a:extLst>
          </p:cNvPr>
          <p:cNvCxnSpPr/>
          <p:nvPr/>
        </p:nvCxnSpPr>
        <p:spPr>
          <a:xfrm>
            <a:off x="1690687" y="4868862"/>
            <a:ext cx="576103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B798A89-7C8A-4BEC-8355-FDDC3EFA9CE0}"/>
              </a:ext>
            </a:extLst>
          </p:cNvPr>
          <p:cNvCxnSpPr/>
          <p:nvPr/>
        </p:nvCxnSpPr>
        <p:spPr>
          <a:xfrm flipH="1">
            <a:off x="1690687" y="1989138"/>
            <a:ext cx="3602038" cy="2879724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32">
            <a:extLst>
              <a:ext uri="{FF2B5EF4-FFF2-40B4-BE49-F238E27FC236}">
                <a16:creationId xmlns:a16="http://schemas.microsoft.com/office/drawing/2014/main" id="{277D951C-80F2-4055-994A-6A9D70496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9724" y="429118"/>
            <a:ext cx="648144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三角形が２つできた</a:t>
            </a:r>
          </a:p>
        </p:txBody>
      </p:sp>
      <p:sp>
        <p:nvSpPr>
          <p:cNvPr id="100361" name="Line 9">
            <a:extLst>
              <a:ext uri="{FF2B5EF4-FFF2-40B4-BE49-F238E27FC236}">
                <a16:creationId xmlns:a16="http://schemas.microsoft.com/office/drawing/2014/main" id="{C8AB913E-FD0D-4FF3-A922-3BA018F0E3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2" name="Line 10">
            <a:extLst>
              <a:ext uri="{FF2B5EF4-FFF2-40B4-BE49-F238E27FC236}">
                <a16:creationId xmlns:a16="http://schemas.microsoft.com/office/drawing/2014/main" id="{AA278978-C1F5-40C1-AD34-5BB045EB8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3" name="Line 11">
            <a:extLst>
              <a:ext uri="{FF2B5EF4-FFF2-40B4-BE49-F238E27FC236}">
                <a16:creationId xmlns:a16="http://schemas.microsoft.com/office/drawing/2014/main" id="{36FB3FDC-B925-4C85-99A9-B7E998D9BF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6" name="Line 14">
            <a:extLst>
              <a:ext uri="{FF2B5EF4-FFF2-40B4-BE49-F238E27FC236}">
                <a16:creationId xmlns:a16="http://schemas.microsoft.com/office/drawing/2014/main" id="{471B3431-5ACF-44EB-9670-641D352AE4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7" name="Line 18">
            <a:extLst>
              <a:ext uri="{FF2B5EF4-FFF2-40B4-BE49-F238E27FC236}">
                <a16:creationId xmlns:a16="http://schemas.microsoft.com/office/drawing/2014/main" id="{8E36DE50-FA8D-45EA-88CE-8EBD93EDC1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8" name="Line 19">
            <a:extLst>
              <a:ext uri="{FF2B5EF4-FFF2-40B4-BE49-F238E27FC236}">
                <a16:creationId xmlns:a16="http://schemas.microsoft.com/office/drawing/2014/main" id="{3DCCC2C4-9B62-4CAE-9E78-E95675DEA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8" name="Line 8">
            <a:extLst>
              <a:ext uri="{FF2B5EF4-FFF2-40B4-BE49-F238E27FC236}">
                <a16:creationId xmlns:a16="http://schemas.microsoft.com/office/drawing/2014/main" id="{EA598F29-EBDC-4505-AF2C-69E0E0BCA0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8402" y="540243"/>
            <a:ext cx="0" cy="576848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5" name="Line 13">
            <a:extLst>
              <a:ext uri="{FF2B5EF4-FFF2-40B4-BE49-F238E27FC236}">
                <a16:creationId xmlns:a16="http://schemas.microsoft.com/office/drawing/2014/main" id="{A130E975-53C1-429D-9F04-721DB4420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5" name="Line 3">
            <a:extLst>
              <a:ext uri="{FF2B5EF4-FFF2-40B4-BE49-F238E27FC236}">
                <a16:creationId xmlns:a16="http://schemas.microsoft.com/office/drawing/2014/main" id="{FCCB4D80-410D-4441-8EB4-20AD3EB5B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1" name="Line 22">
            <a:extLst>
              <a:ext uri="{FF2B5EF4-FFF2-40B4-BE49-F238E27FC236}">
                <a16:creationId xmlns:a16="http://schemas.microsoft.com/office/drawing/2014/main" id="{A465952D-1A61-42B4-BF58-4683E90E0E7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2" name="Line 23">
            <a:extLst>
              <a:ext uri="{FF2B5EF4-FFF2-40B4-BE49-F238E27FC236}">
                <a16:creationId xmlns:a16="http://schemas.microsoft.com/office/drawing/2014/main" id="{5189326D-225F-4D94-92C3-7AB87151736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5128138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Line 4">
            <a:extLst>
              <a:ext uri="{FF2B5EF4-FFF2-40B4-BE49-F238E27FC236}">
                <a16:creationId xmlns:a16="http://schemas.microsoft.com/office/drawing/2014/main" id="{C9C87180-B9A8-4F76-97D9-2C4E2F279EA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7" name="Line 5">
            <a:extLst>
              <a:ext uri="{FF2B5EF4-FFF2-40B4-BE49-F238E27FC236}">
                <a16:creationId xmlns:a16="http://schemas.microsoft.com/office/drawing/2014/main" id="{DE9FFCC5-CA26-43E4-994E-892C378E790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8" name="Line 6">
            <a:extLst>
              <a:ext uri="{FF2B5EF4-FFF2-40B4-BE49-F238E27FC236}">
                <a16:creationId xmlns:a16="http://schemas.microsoft.com/office/drawing/2014/main" id="{4C4524FB-6571-4417-A99F-AF01F9291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7D76A0AD-98AA-41EC-BCE5-B4DE059CD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0" name="Line 8">
            <a:extLst>
              <a:ext uri="{FF2B5EF4-FFF2-40B4-BE49-F238E27FC236}">
                <a16:creationId xmlns:a16="http://schemas.microsoft.com/office/drawing/2014/main" id="{614C8F28-FD2E-4DDC-ABE1-72F1EFE73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4" name="Line 12">
            <a:extLst>
              <a:ext uri="{FF2B5EF4-FFF2-40B4-BE49-F238E27FC236}">
                <a16:creationId xmlns:a16="http://schemas.microsoft.com/office/drawing/2014/main" id="{EB1FB9C9-5914-4AA0-B6E9-3CCDB5897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9" name="Line 20">
            <a:extLst>
              <a:ext uri="{FF2B5EF4-FFF2-40B4-BE49-F238E27FC236}">
                <a16:creationId xmlns:a16="http://schemas.microsoft.com/office/drawing/2014/main" id="{633749A3-9E4C-4B48-BB63-DE5A538E1B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9883" y="549276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0" name="Line 21">
            <a:extLst>
              <a:ext uri="{FF2B5EF4-FFF2-40B4-BE49-F238E27FC236}">
                <a16:creationId xmlns:a16="http://schemas.microsoft.com/office/drawing/2014/main" id="{18E4913A-87AD-4216-A740-D87CF8BE1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26841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3" name="Line 24">
            <a:extLst>
              <a:ext uri="{FF2B5EF4-FFF2-40B4-BE49-F238E27FC236}">
                <a16:creationId xmlns:a16="http://schemas.microsoft.com/office/drawing/2014/main" id="{E03EA6E9-12FB-41A2-8C6C-4D6069B65E5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58958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" name="直角三角形 11">
            <a:extLst>
              <a:ext uri="{FF2B5EF4-FFF2-40B4-BE49-F238E27FC236}">
                <a16:creationId xmlns:a16="http://schemas.microsoft.com/office/drawing/2014/main" id="{FE74B27C-B9F4-40DF-96A2-8A77A7505EE9}"/>
              </a:ext>
            </a:extLst>
          </p:cNvPr>
          <p:cNvSpPr/>
          <p:nvPr/>
        </p:nvSpPr>
        <p:spPr>
          <a:xfrm rot="5400000">
            <a:off x="2040195" y="1607062"/>
            <a:ext cx="2901358" cy="3600611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CC606B67-588D-40B3-B551-E54EEB8BE01B}"/>
              </a:ext>
            </a:extLst>
          </p:cNvPr>
          <p:cNvSpPr/>
          <p:nvPr/>
        </p:nvSpPr>
        <p:spPr>
          <a:xfrm rot="5400000">
            <a:off x="965493" y="2686562"/>
            <a:ext cx="2885818" cy="144161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BC1B330-B657-48CB-A5BD-0C5680FBB37D}"/>
              </a:ext>
            </a:extLst>
          </p:cNvPr>
          <p:cNvCxnSpPr/>
          <p:nvPr/>
        </p:nvCxnSpPr>
        <p:spPr>
          <a:xfrm flipH="1">
            <a:off x="1692275" y="1989138"/>
            <a:ext cx="1439863" cy="2879725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DFF45C9-D415-4643-88E5-405EDCC96467}"/>
              </a:ext>
            </a:extLst>
          </p:cNvPr>
          <p:cNvCxnSpPr/>
          <p:nvPr/>
        </p:nvCxnSpPr>
        <p:spPr>
          <a:xfrm>
            <a:off x="3132138" y="1989138"/>
            <a:ext cx="216058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直角三角形 1">
            <a:extLst>
              <a:ext uri="{FF2B5EF4-FFF2-40B4-BE49-F238E27FC236}">
                <a16:creationId xmlns:a16="http://schemas.microsoft.com/office/drawing/2014/main" id="{4317E8F1-7AB2-4F5A-889E-E668343AAB0C}"/>
              </a:ext>
            </a:extLst>
          </p:cNvPr>
          <p:cNvSpPr/>
          <p:nvPr/>
        </p:nvSpPr>
        <p:spPr>
          <a:xfrm>
            <a:off x="5288703" y="1964458"/>
            <a:ext cx="2161180" cy="2904722"/>
          </a:xfrm>
          <a:prstGeom prst="rtTriangl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C50E2FF5-E1D0-4CCE-B04F-F6C732FBE61E}"/>
              </a:ext>
            </a:extLst>
          </p:cNvPr>
          <p:cNvCxnSpPr/>
          <p:nvPr/>
        </p:nvCxnSpPr>
        <p:spPr>
          <a:xfrm>
            <a:off x="5292725" y="1989138"/>
            <a:ext cx="2159000" cy="2879725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直角三角形 30">
            <a:extLst>
              <a:ext uri="{FF2B5EF4-FFF2-40B4-BE49-F238E27FC236}">
                <a16:creationId xmlns:a16="http://schemas.microsoft.com/office/drawing/2014/main" id="{51CC9B37-5981-456A-A152-D147C614EDBD}"/>
              </a:ext>
            </a:extLst>
          </p:cNvPr>
          <p:cNvSpPr/>
          <p:nvPr/>
        </p:nvSpPr>
        <p:spPr>
          <a:xfrm flipH="1">
            <a:off x="1691639" y="1954653"/>
            <a:ext cx="3595221" cy="2904722"/>
          </a:xfrm>
          <a:prstGeom prst="rtTriangl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CEB9040-1C8B-4133-8B45-F334A9E1D76A}"/>
              </a:ext>
            </a:extLst>
          </p:cNvPr>
          <p:cNvCxnSpPr/>
          <p:nvPr/>
        </p:nvCxnSpPr>
        <p:spPr>
          <a:xfrm>
            <a:off x="1690687" y="4868862"/>
            <a:ext cx="576103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B798A89-7C8A-4BEC-8355-FDDC3EFA9CE0}"/>
              </a:ext>
            </a:extLst>
          </p:cNvPr>
          <p:cNvCxnSpPr/>
          <p:nvPr/>
        </p:nvCxnSpPr>
        <p:spPr>
          <a:xfrm flipH="1">
            <a:off x="1690687" y="1989138"/>
            <a:ext cx="3602038" cy="2879724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32">
            <a:extLst>
              <a:ext uri="{FF2B5EF4-FFF2-40B4-BE49-F238E27FC236}">
                <a16:creationId xmlns:a16="http://schemas.microsoft.com/office/drawing/2014/main" id="{277D951C-80F2-4055-994A-6A9D70496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9724" y="429118"/>
            <a:ext cx="648144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三角形が２つできた</a:t>
            </a:r>
          </a:p>
        </p:txBody>
      </p:sp>
      <p:sp>
        <p:nvSpPr>
          <p:cNvPr id="100361" name="Line 9">
            <a:extLst>
              <a:ext uri="{FF2B5EF4-FFF2-40B4-BE49-F238E27FC236}">
                <a16:creationId xmlns:a16="http://schemas.microsoft.com/office/drawing/2014/main" id="{C8AB913E-FD0D-4FF3-A922-3BA018F0E3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2" name="Line 10">
            <a:extLst>
              <a:ext uri="{FF2B5EF4-FFF2-40B4-BE49-F238E27FC236}">
                <a16:creationId xmlns:a16="http://schemas.microsoft.com/office/drawing/2014/main" id="{AA278978-C1F5-40C1-AD34-5BB045EB8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3" name="Line 11">
            <a:extLst>
              <a:ext uri="{FF2B5EF4-FFF2-40B4-BE49-F238E27FC236}">
                <a16:creationId xmlns:a16="http://schemas.microsoft.com/office/drawing/2014/main" id="{36FB3FDC-B925-4C85-99A9-B7E998D9BF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6" name="Line 14">
            <a:extLst>
              <a:ext uri="{FF2B5EF4-FFF2-40B4-BE49-F238E27FC236}">
                <a16:creationId xmlns:a16="http://schemas.microsoft.com/office/drawing/2014/main" id="{471B3431-5ACF-44EB-9670-641D352AE4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7" name="Line 18">
            <a:extLst>
              <a:ext uri="{FF2B5EF4-FFF2-40B4-BE49-F238E27FC236}">
                <a16:creationId xmlns:a16="http://schemas.microsoft.com/office/drawing/2014/main" id="{8E36DE50-FA8D-45EA-88CE-8EBD93EDC1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8" name="Line 19">
            <a:extLst>
              <a:ext uri="{FF2B5EF4-FFF2-40B4-BE49-F238E27FC236}">
                <a16:creationId xmlns:a16="http://schemas.microsoft.com/office/drawing/2014/main" id="{3DCCC2C4-9B62-4CAE-9E78-E95675DEA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8" name="Line 8">
            <a:extLst>
              <a:ext uri="{FF2B5EF4-FFF2-40B4-BE49-F238E27FC236}">
                <a16:creationId xmlns:a16="http://schemas.microsoft.com/office/drawing/2014/main" id="{EA598F29-EBDC-4505-AF2C-69E0E0BCA0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8402" y="540243"/>
            <a:ext cx="0" cy="576848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65" name="Line 13">
            <a:extLst>
              <a:ext uri="{FF2B5EF4-FFF2-40B4-BE49-F238E27FC236}">
                <a16:creationId xmlns:a16="http://schemas.microsoft.com/office/drawing/2014/main" id="{A130E975-53C1-429D-9F04-721DB4420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5" name="Line 3">
            <a:extLst>
              <a:ext uri="{FF2B5EF4-FFF2-40B4-BE49-F238E27FC236}">
                <a16:creationId xmlns:a16="http://schemas.microsoft.com/office/drawing/2014/main" id="{FCCB4D80-410D-4441-8EB4-20AD3EB5B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1" name="Line 22">
            <a:extLst>
              <a:ext uri="{FF2B5EF4-FFF2-40B4-BE49-F238E27FC236}">
                <a16:creationId xmlns:a16="http://schemas.microsoft.com/office/drawing/2014/main" id="{A465952D-1A61-42B4-BF58-4683E90E0E7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2708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72" name="Line 23">
            <a:extLst>
              <a:ext uri="{FF2B5EF4-FFF2-40B4-BE49-F238E27FC236}">
                <a16:creationId xmlns:a16="http://schemas.microsoft.com/office/drawing/2014/main" id="{5189326D-225F-4D94-92C3-7AB87151736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354" name="Line 2">
            <a:extLst>
              <a:ext uri="{FF2B5EF4-FFF2-40B4-BE49-F238E27FC236}">
                <a16:creationId xmlns:a16="http://schemas.microsoft.com/office/drawing/2014/main" id="{4FD25374-912D-4CE9-8C6B-B037297D6F0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40B77A5C-24F6-4A25-9E88-8AC2785FC6A2}"/>
              </a:ext>
            </a:extLst>
          </p:cNvPr>
          <p:cNvCxnSpPr/>
          <p:nvPr/>
        </p:nvCxnSpPr>
        <p:spPr>
          <a:xfrm>
            <a:off x="3129208" y="1954653"/>
            <a:ext cx="2157652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33">
            <a:extLst>
              <a:ext uri="{FF2B5EF4-FFF2-40B4-BE49-F238E27FC236}">
                <a16:creationId xmlns:a16="http://schemas.microsoft.com/office/drawing/2014/main" id="{C610EA53-9DA3-48C9-ABB4-98AD248BD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8716" y="1207871"/>
            <a:ext cx="145252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endParaRPr lang="ja-JP" altLang="en-US" sz="1600" dirty="0">
              <a:solidFill>
                <a:srgbClr val="00B05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Line 38">
            <a:extLst>
              <a:ext uri="{FF2B5EF4-FFF2-40B4-BE49-F238E27FC236}">
                <a16:creationId xmlns:a16="http://schemas.microsoft.com/office/drawing/2014/main" id="{D58CB391-D3ED-4F1B-8D12-EE6261ABB2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7597" y="1954653"/>
            <a:ext cx="0" cy="28797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7" name="Text Box 35">
            <a:extLst>
              <a:ext uri="{FF2B5EF4-FFF2-40B4-BE49-F238E27FC236}">
                <a16:creationId xmlns:a16="http://schemas.microsoft.com/office/drawing/2014/main" id="{29E3575B-020B-4679-8643-C6E05349B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904" y="2761951"/>
            <a:ext cx="14117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endParaRPr lang="ja-JP" altLang="en-US" sz="16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8" name="Text Box 37">
            <a:extLst>
              <a:ext uri="{FF2B5EF4-FFF2-40B4-BE49-F238E27FC236}">
                <a16:creationId xmlns:a16="http://schemas.microsoft.com/office/drawing/2014/main" id="{7CEBF6C7-3E55-4443-BC98-6ACC483CA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736" y="4840485"/>
            <a:ext cx="143894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endParaRPr lang="ja-JP" altLang="en-US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9" name="Line 31">
            <a:extLst>
              <a:ext uri="{FF2B5EF4-FFF2-40B4-BE49-F238E27FC236}">
                <a16:creationId xmlns:a16="http://schemas.microsoft.com/office/drawing/2014/main" id="{2CC413FF-66C1-4A92-845F-76D14967025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6411" y="4868863"/>
            <a:ext cx="5763471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0" name="Line 38">
            <a:extLst>
              <a:ext uri="{FF2B5EF4-FFF2-40B4-BE49-F238E27FC236}">
                <a16:creationId xmlns:a16="http://schemas.microsoft.com/office/drawing/2014/main" id="{319725DA-2824-41AF-925E-7A5D1E2E1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5141" y="2001148"/>
            <a:ext cx="0" cy="28797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" name="Text Box 35">
            <a:extLst>
              <a:ext uri="{FF2B5EF4-FFF2-40B4-BE49-F238E27FC236}">
                <a16:creationId xmlns:a16="http://schemas.microsoft.com/office/drawing/2014/main" id="{1D99BE7A-A99D-40B4-B630-ADC3DE5D0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9576" y="2761951"/>
            <a:ext cx="14117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endParaRPr lang="ja-JP" altLang="en-US" sz="16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566124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  <p:bldP spid="37" grpId="0"/>
      <p:bldP spid="38" grpId="0"/>
      <p:bldP spid="39" grpId="0" animBg="1"/>
      <p:bldP spid="40" grpId="0" animBg="1"/>
      <p:bldP spid="41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直角三角形 28"/>
          <p:cNvSpPr/>
          <p:nvPr/>
        </p:nvSpPr>
        <p:spPr>
          <a:xfrm flipH="1">
            <a:off x="2554604" y="2021997"/>
            <a:ext cx="717290" cy="2119273"/>
          </a:xfrm>
          <a:prstGeom prst="rtTriangl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直角三角形 26"/>
          <p:cNvSpPr/>
          <p:nvPr/>
        </p:nvSpPr>
        <p:spPr>
          <a:xfrm flipV="1">
            <a:off x="3293926" y="1964379"/>
            <a:ext cx="2635782" cy="1695331"/>
          </a:xfrm>
          <a:prstGeom prst="rtTriangl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直角三角形 25"/>
          <p:cNvSpPr/>
          <p:nvPr/>
        </p:nvSpPr>
        <p:spPr>
          <a:xfrm flipH="1">
            <a:off x="2554606" y="1973275"/>
            <a:ext cx="3334409" cy="220290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直角三角形 24"/>
          <p:cNvSpPr/>
          <p:nvPr/>
        </p:nvSpPr>
        <p:spPr>
          <a:xfrm>
            <a:off x="5911045" y="2072956"/>
            <a:ext cx="940691" cy="207613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66" name="Text Box 2">
            <a:extLst>
              <a:ext uri="{FF2B5EF4-FFF2-40B4-BE49-F238E27FC236}">
                <a16:creationId xmlns:a16="http://schemas.microsoft.com/office/drawing/2014/main" id="{50B895E4-FF33-418A-9264-4C5D6373F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142" y="429480"/>
            <a:ext cx="4416594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台形の面積</a:t>
            </a:r>
          </a:p>
        </p:txBody>
      </p:sp>
      <p:sp>
        <p:nvSpPr>
          <p:cNvPr id="179205" name="Text Box 5">
            <a:extLst>
              <a:ext uri="{FF2B5EF4-FFF2-40B4-BE49-F238E27FC236}">
                <a16:creationId xmlns:a16="http://schemas.microsoft.com/office/drawing/2014/main" id="{361E7B01-432C-4D9A-8CC3-DA785947E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965" y="4936725"/>
            <a:ext cx="756094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en-US" sz="40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÷2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ja-JP" altLang="en-US" sz="40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÷2</a:t>
            </a:r>
            <a:endParaRPr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＝（</a:t>
            </a:r>
            <a:r>
              <a:rPr lang="ja-JP" altLang="en-US" sz="40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ja-JP" altLang="en-US" sz="40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）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÷2</a:t>
            </a:r>
            <a:endParaRPr lang="ja-JP" alt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2554608" y="1988820"/>
            <a:ext cx="4297128" cy="2160271"/>
            <a:chOff x="2435143" y="2348864"/>
            <a:chExt cx="4297128" cy="2160271"/>
          </a:xfrm>
        </p:grpSpPr>
        <p:grpSp>
          <p:nvGrpSpPr>
            <p:cNvPr id="11" name="グループ化 10"/>
            <p:cNvGrpSpPr/>
            <p:nvPr/>
          </p:nvGrpSpPr>
          <p:grpSpPr>
            <a:xfrm>
              <a:off x="2435143" y="2348865"/>
              <a:ext cx="4297128" cy="2160270"/>
              <a:chOff x="1331595" y="1988820"/>
              <a:chExt cx="3240405" cy="1440180"/>
            </a:xfrm>
          </p:grpSpPr>
          <p:cxnSp>
            <p:nvCxnSpPr>
              <p:cNvPr id="5" name="直線コネクタ 4"/>
              <p:cNvCxnSpPr/>
              <p:nvPr/>
            </p:nvCxnSpPr>
            <p:spPr>
              <a:xfrm flipH="1">
                <a:off x="1331596" y="1988820"/>
                <a:ext cx="2520314" cy="14401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線コネクタ 6"/>
              <p:cNvCxnSpPr/>
              <p:nvPr/>
            </p:nvCxnSpPr>
            <p:spPr>
              <a:xfrm>
                <a:off x="1331595" y="3429000"/>
                <a:ext cx="32404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コネクタ 8"/>
              <p:cNvCxnSpPr/>
              <p:nvPr/>
            </p:nvCxnSpPr>
            <p:spPr>
              <a:xfrm flipH="1" flipV="1">
                <a:off x="3851910" y="1988820"/>
                <a:ext cx="720090" cy="14401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直線コネクタ 12"/>
            <p:cNvCxnSpPr/>
            <p:nvPr/>
          </p:nvCxnSpPr>
          <p:spPr>
            <a:xfrm flipH="1">
              <a:off x="2435144" y="2348864"/>
              <a:ext cx="696676" cy="21602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>
              <a:off x="3131820" y="2348864"/>
              <a:ext cx="264553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 Box 33">
            <a:extLst>
              <a:ext uri="{FF2B5EF4-FFF2-40B4-BE49-F238E27FC236}">
                <a16:creationId xmlns:a16="http://schemas.microsoft.com/office/drawing/2014/main" id="{223F8359-4013-4438-A9CD-3CC5A8B00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0751" y="1389213"/>
            <a:ext cx="150484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上底</a:t>
            </a:r>
            <a:endParaRPr lang="ja-JP" altLang="en-US" sz="1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1074C9B5-1328-45AD-8E53-D4FA8059562F}"/>
              </a:ext>
            </a:extLst>
          </p:cNvPr>
          <p:cNvCxnSpPr>
            <a:cxnSpLocks/>
            <a:endCxn id="27" idx="4"/>
          </p:cNvCxnSpPr>
          <p:nvPr/>
        </p:nvCxnSpPr>
        <p:spPr>
          <a:xfrm>
            <a:off x="3208644" y="1954653"/>
            <a:ext cx="2721064" cy="9726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Line 38">
            <a:extLst>
              <a:ext uri="{FF2B5EF4-FFF2-40B4-BE49-F238E27FC236}">
                <a16:creationId xmlns:a16="http://schemas.microsoft.com/office/drawing/2014/main" id="{D58CB391-D3ED-4F1B-8D12-EE6261ABB2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1285" y="1954652"/>
            <a:ext cx="0" cy="2194439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" name="Text Box 35">
            <a:extLst>
              <a:ext uri="{FF2B5EF4-FFF2-40B4-BE49-F238E27FC236}">
                <a16:creationId xmlns:a16="http://schemas.microsoft.com/office/drawing/2014/main" id="{29E3575B-020B-4679-8643-C6E05349B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2857" y="2603640"/>
            <a:ext cx="144018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endParaRPr lang="ja-JP" altLang="en-US" sz="12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4" name="Line 38">
            <a:extLst>
              <a:ext uri="{FF2B5EF4-FFF2-40B4-BE49-F238E27FC236}">
                <a16:creationId xmlns:a16="http://schemas.microsoft.com/office/drawing/2014/main" id="{D58CB391-D3ED-4F1B-8D12-EE6261ABB2C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6818" y="2019034"/>
            <a:ext cx="0" cy="213005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" name="Text Box 35">
            <a:extLst>
              <a:ext uri="{FF2B5EF4-FFF2-40B4-BE49-F238E27FC236}">
                <a16:creationId xmlns:a16="http://schemas.microsoft.com/office/drawing/2014/main" id="{29E3575B-020B-4679-8643-C6E05349B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404" y="2603640"/>
            <a:ext cx="144018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endParaRPr lang="ja-JP" altLang="en-US" sz="12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6" name="Text Box 37">
            <a:extLst>
              <a:ext uri="{FF2B5EF4-FFF2-40B4-BE49-F238E27FC236}">
                <a16:creationId xmlns:a16="http://schemas.microsoft.com/office/drawing/2014/main" id="{7CEBF6C7-3E55-4443-BC98-6ACC483CA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1768" y="4098113"/>
            <a:ext cx="136026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>
                <a:solidFill>
                  <a:srgbClr val="FF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下底</a:t>
            </a:r>
            <a:endParaRPr lang="ja-JP" altLang="en-US" sz="1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7" name="Line 31">
            <a:extLst>
              <a:ext uri="{FF2B5EF4-FFF2-40B4-BE49-F238E27FC236}">
                <a16:creationId xmlns:a16="http://schemas.microsoft.com/office/drawing/2014/main" id="{2CC413FF-66C1-4A92-845F-76D1496702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1815" y="4141270"/>
            <a:ext cx="4319922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9523021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9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5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ひし形 1">
            <a:extLst>
              <a:ext uri="{FF2B5EF4-FFF2-40B4-BE49-F238E27FC236}">
                <a16:creationId xmlns:a16="http://schemas.microsoft.com/office/drawing/2014/main" id="{184DD8CF-8E12-424C-BF76-F5C4C6505E54}"/>
              </a:ext>
            </a:extLst>
          </p:cNvPr>
          <p:cNvSpPr/>
          <p:nvPr/>
        </p:nvSpPr>
        <p:spPr>
          <a:xfrm>
            <a:off x="971550" y="908685"/>
            <a:ext cx="7200900" cy="4320847"/>
          </a:xfrm>
          <a:prstGeom prst="diamond">
            <a:avLst/>
          </a:prstGeom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046" name="Text Box 4">
            <a:extLst>
              <a:ext uri="{FF2B5EF4-FFF2-40B4-BE49-F238E27FC236}">
                <a16:creationId xmlns:a16="http://schemas.microsoft.com/office/drawing/2014/main" id="{8D474A50-B09C-400E-BE05-37B671340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678" y="2468943"/>
            <a:ext cx="572464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ひし形の面積</a:t>
            </a:r>
          </a:p>
        </p:txBody>
      </p:sp>
      <p:sp>
        <p:nvSpPr>
          <p:cNvPr id="4" name="Text Box 35">
            <a:extLst>
              <a:ext uri="{FF2B5EF4-FFF2-40B4-BE49-F238E27FC236}">
                <a16:creationId xmlns:a16="http://schemas.microsoft.com/office/drawing/2014/main" id="{BD1EDB05-6765-101D-895D-3EFA57058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883" y="5281415"/>
            <a:ext cx="756094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0066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対角線の性質を思いだそう</a:t>
            </a:r>
            <a:endParaRPr lang="ja-JP" altLang="en-US" sz="1600" dirty="0">
              <a:solidFill>
                <a:srgbClr val="0066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9636440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ひし形 1">
            <a:extLst>
              <a:ext uri="{FF2B5EF4-FFF2-40B4-BE49-F238E27FC236}">
                <a16:creationId xmlns:a16="http://schemas.microsoft.com/office/drawing/2014/main" id="{184DD8CF-8E12-424C-BF76-F5C4C6505E54}"/>
              </a:ext>
            </a:extLst>
          </p:cNvPr>
          <p:cNvSpPr/>
          <p:nvPr/>
        </p:nvSpPr>
        <p:spPr>
          <a:xfrm>
            <a:off x="971550" y="1268576"/>
            <a:ext cx="7200900" cy="4320847"/>
          </a:xfrm>
          <a:prstGeom prst="diamond">
            <a:avLst/>
          </a:prstGeom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E8A46E7-66B8-4735-92F0-6CE578B35E29}"/>
              </a:ext>
            </a:extLst>
          </p:cNvPr>
          <p:cNvSpPr/>
          <p:nvPr/>
        </p:nvSpPr>
        <p:spPr>
          <a:xfrm>
            <a:off x="971550" y="1268576"/>
            <a:ext cx="7200900" cy="4320847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B3F0F23-48D9-4F4C-86AB-0D5E521CC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595" y="1403605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EA0580AA-6312-403D-9B6E-5FA972DAE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595" y="4155187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</a:t>
            </a: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B04B1296-699F-4BB7-9665-703584503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4409" y="1403605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⑤</a:t>
            </a: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C0BD4470-3E74-4056-B94B-2B62B269E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4409" y="4155187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⑧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CB5DF6ED-6F73-4BEA-BBDA-314951566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5310" y="2102649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</a:t>
            </a:r>
          </a:p>
        </p:txBody>
      </p:sp>
      <p:sp>
        <p:nvSpPr>
          <p:cNvPr id="14" name="Text Box 4">
            <a:extLst>
              <a:ext uri="{FF2B5EF4-FFF2-40B4-BE49-F238E27FC236}">
                <a16:creationId xmlns:a16="http://schemas.microsoft.com/office/drawing/2014/main" id="{08FAF89E-17A4-47D0-9D4B-41F7D538B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5310" y="3653902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</a:t>
            </a:r>
          </a:p>
        </p:txBody>
      </p:sp>
      <p:sp>
        <p:nvSpPr>
          <p:cNvPr id="15" name="Text Box 4">
            <a:extLst>
              <a:ext uri="{FF2B5EF4-FFF2-40B4-BE49-F238E27FC236}">
                <a16:creationId xmlns:a16="http://schemas.microsoft.com/office/drawing/2014/main" id="{863C8F42-167F-476D-9FCC-CE6DFD1C5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207" y="2102649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⑥</a:t>
            </a:r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EDD11021-75A5-4021-9095-D5ADBF3E6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207" y="3653902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⑦</a:t>
            </a:r>
          </a:p>
        </p:txBody>
      </p:sp>
      <p:sp>
        <p:nvSpPr>
          <p:cNvPr id="17" name="Text Box 4">
            <a:extLst>
              <a:ext uri="{FF2B5EF4-FFF2-40B4-BE49-F238E27FC236}">
                <a16:creationId xmlns:a16="http://schemas.microsoft.com/office/drawing/2014/main" id="{75DCD145-21ED-4364-96A0-26165C615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698" y="268387"/>
            <a:ext cx="503214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①～⑧は面積が</a:t>
            </a:r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A0E2D512-D8C5-43C4-979E-953A1CD09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0845" y="268387"/>
            <a:ext cx="226215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等しい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E92BE86-CCB1-3B66-B51C-FFEF5DCB4057}"/>
              </a:ext>
            </a:extLst>
          </p:cNvPr>
          <p:cNvSpPr/>
          <p:nvPr/>
        </p:nvSpPr>
        <p:spPr>
          <a:xfrm>
            <a:off x="4572000" y="3068955"/>
            <a:ext cx="360041" cy="360041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64242A9-F60B-4CE0-8D14-1E62DC6326AA}"/>
              </a:ext>
            </a:extLst>
          </p:cNvPr>
          <p:cNvCxnSpPr>
            <a:stCxn id="3" idx="1"/>
            <a:endCxn id="3" idx="3"/>
          </p:cNvCxnSpPr>
          <p:nvPr/>
        </p:nvCxnSpPr>
        <p:spPr>
          <a:xfrm>
            <a:off x="971550" y="3429000"/>
            <a:ext cx="7200900" cy="0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1553A218-F145-4A15-9ED9-DC1D67B57AAD}"/>
              </a:ext>
            </a:extLst>
          </p:cNvPr>
          <p:cNvCxnSpPr>
            <a:stCxn id="3" idx="0"/>
            <a:endCxn id="3" idx="2"/>
          </p:cNvCxnSpPr>
          <p:nvPr/>
        </p:nvCxnSpPr>
        <p:spPr>
          <a:xfrm>
            <a:off x="4572000" y="1268576"/>
            <a:ext cx="0" cy="4320847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893369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>
            <a:extLst>
              <a:ext uri="{FF2B5EF4-FFF2-40B4-BE49-F238E27FC236}">
                <a16:creationId xmlns:a16="http://schemas.microsoft.com/office/drawing/2014/main" id="{AC8239ED-C0AD-4570-9BA1-D679EC6FB765}"/>
              </a:ext>
            </a:extLst>
          </p:cNvPr>
          <p:cNvSpPr/>
          <p:nvPr/>
        </p:nvSpPr>
        <p:spPr>
          <a:xfrm flipH="1">
            <a:off x="970598" y="1989138"/>
            <a:ext cx="1440815" cy="2879723"/>
          </a:xfrm>
          <a:prstGeom prst="rtTriangle">
            <a:avLst/>
          </a:prstGeom>
          <a:solidFill>
            <a:srgbClr val="FFFFCC"/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914" name="Line 2">
            <a:extLst>
              <a:ext uri="{FF2B5EF4-FFF2-40B4-BE49-F238E27FC236}">
                <a16:creationId xmlns:a16="http://schemas.microsoft.com/office/drawing/2014/main" id="{C918F3B7-F2A2-498B-8037-73C32C3C4BE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1989138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5" name="Line 3">
            <a:extLst>
              <a:ext uri="{FF2B5EF4-FFF2-40B4-BE49-F238E27FC236}">
                <a16:creationId xmlns:a16="http://schemas.microsoft.com/office/drawing/2014/main" id="{E1DA4E47-76F5-46AE-8142-6E70202F85B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429000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6" name="Line 4">
            <a:extLst>
              <a:ext uri="{FF2B5EF4-FFF2-40B4-BE49-F238E27FC236}">
                <a16:creationId xmlns:a16="http://schemas.microsoft.com/office/drawing/2014/main" id="{583E6269-67D2-49EB-B9B3-4EFF1EACF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7" name="Line 5">
            <a:extLst>
              <a:ext uri="{FF2B5EF4-FFF2-40B4-BE49-F238E27FC236}">
                <a16:creationId xmlns:a16="http://schemas.microsoft.com/office/drawing/2014/main" id="{D0C79C45-4790-45B2-9631-7098019E3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630872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8" name="Line 6">
            <a:extLst>
              <a:ext uri="{FF2B5EF4-FFF2-40B4-BE49-F238E27FC236}">
                <a16:creationId xmlns:a16="http://schemas.microsoft.com/office/drawing/2014/main" id="{F1CAA8FC-44A4-4809-A8D6-BC7FD7CA2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72009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9" name="Line 7">
            <a:extLst>
              <a:ext uri="{FF2B5EF4-FFF2-40B4-BE49-F238E27FC236}">
                <a16:creationId xmlns:a16="http://schemas.microsoft.com/office/drawing/2014/main" id="{C9A54E65-61C6-4F8B-814B-98027D938C93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D2FCD87F-6D72-4607-86E4-948080419A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1" name="Line 9">
            <a:extLst>
              <a:ext uri="{FF2B5EF4-FFF2-40B4-BE49-F238E27FC236}">
                <a16:creationId xmlns:a16="http://schemas.microsoft.com/office/drawing/2014/main" id="{D79D4EC6-05D6-4153-9E66-02454D1FB3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2" name="Line 10">
            <a:extLst>
              <a:ext uri="{FF2B5EF4-FFF2-40B4-BE49-F238E27FC236}">
                <a16:creationId xmlns:a16="http://schemas.microsoft.com/office/drawing/2014/main" id="{BB4870AF-2B77-4D73-B321-CA91B65BF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3" name="Line 11">
            <a:extLst>
              <a:ext uri="{FF2B5EF4-FFF2-40B4-BE49-F238E27FC236}">
                <a16:creationId xmlns:a16="http://schemas.microsoft.com/office/drawing/2014/main" id="{4A5E7F13-5A5D-4D82-A65A-0D2331D14A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4" name="Line 12">
            <a:extLst>
              <a:ext uri="{FF2B5EF4-FFF2-40B4-BE49-F238E27FC236}">
                <a16:creationId xmlns:a16="http://schemas.microsoft.com/office/drawing/2014/main" id="{2652E3E0-E982-4EB5-B35F-B607D25C0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49275"/>
            <a:ext cx="0" cy="5759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5" name="Line 15">
            <a:extLst>
              <a:ext uri="{FF2B5EF4-FFF2-40B4-BE49-F238E27FC236}">
                <a16:creationId xmlns:a16="http://schemas.microsoft.com/office/drawing/2014/main" id="{A62BAD81-14E1-445D-B929-98CADD0B19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1550" y="1989138"/>
            <a:ext cx="1439863" cy="2879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6" name="Line 16">
            <a:extLst>
              <a:ext uri="{FF2B5EF4-FFF2-40B4-BE49-F238E27FC236}">
                <a16:creationId xmlns:a16="http://schemas.microsoft.com/office/drawing/2014/main" id="{B9A456FC-8435-471B-BBC5-2A50F473B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57610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7" name="Line 17">
            <a:extLst>
              <a:ext uri="{FF2B5EF4-FFF2-40B4-BE49-F238E27FC236}">
                <a16:creationId xmlns:a16="http://schemas.microsoft.com/office/drawing/2014/main" id="{706E85D5-8CA4-4224-91A1-4F7938EAA6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1989138"/>
            <a:ext cx="57610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28" name="Line 20">
            <a:extLst>
              <a:ext uri="{FF2B5EF4-FFF2-40B4-BE49-F238E27FC236}">
                <a16:creationId xmlns:a16="http://schemas.microsoft.com/office/drawing/2014/main" id="{06A13DCB-37C6-4E5E-A25C-505FDB4B2A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32588" y="1989138"/>
            <a:ext cx="1439862" cy="28797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" name="直角三角形 17">
            <a:extLst>
              <a:ext uri="{FF2B5EF4-FFF2-40B4-BE49-F238E27FC236}">
                <a16:creationId xmlns:a16="http://schemas.microsoft.com/office/drawing/2014/main" id="{9B322889-AE67-4F97-A345-F9BDD921D729}"/>
              </a:ext>
            </a:extLst>
          </p:cNvPr>
          <p:cNvSpPr/>
          <p:nvPr/>
        </p:nvSpPr>
        <p:spPr>
          <a:xfrm flipH="1">
            <a:off x="6732111" y="1989138"/>
            <a:ext cx="1440815" cy="2879723"/>
          </a:xfrm>
          <a:prstGeom prst="rtTriangle">
            <a:avLst/>
          </a:prstGeom>
          <a:solidFill>
            <a:srgbClr val="FFFFCC"/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A7C372-4E03-4C94-B1ED-79AD87032415}"/>
              </a:ext>
            </a:extLst>
          </p:cNvPr>
          <p:cNvSpPr/>
          <p:nvPr/>
        </p:nvSpPr>
        <p:spPr>
          <a:xfrm>
            <a:off x="2411413" y="1989138"/>
            <a:ext cx="5760559" cy="2879722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Text Box 2">
            <a:extLst>
              <a:ext uri="{FF2B5EF4-FFF2-40B4-BE49-F238E27FC236}">
                <a16:creationId xmlns:a16="http://schemas.microsoft.com/office/drawing/2014/main" id="{6203C34B-6756-4889-905A-DBE9566A1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996" y="884485"/>
            <a:ext cx="752000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平行四辺形が長方形になった</a:t>
            </a:r>
          </a:p>
        </p:txBody>
      </p:sp>
      <p:sp>
        <p:nvSpPr>
          <p:cNvPr id="21" name="Text Box 27">
            <a:extLst>
              <a:ext uri="{FF2B5EF4-FFF2-40B4-BE49-F238E27FC236}">
                <a16:creationId xmlns:a16="http://schemas.microsoft.com/office/drawing/2014/main" id="{7253D051-9325-49B7-892A-A061524AC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9" y="4868863"/>
            <a:ext cx="14398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48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</a:p>
        </p:txBody>
      </p:sp>
      <p:sp>
        <p:nvSpPr>
          <p:cNvPr id="22" name="Line 30">
            <a:extLst>
              <a:ext uri="{FF2B5EF4-FFF2-40B4-BE49-F238E27FC236}">
                <a16:creationId xmlns:a16="http://schemas.microsoft.com/office/drawing/2014/main" id="{8382C8E4-9C29-448F-877B-E6B5C9FA6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868863"/>
            <a:ext cx="5761038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" name="Text Box 27">
            <a:extLst>
              <a:ext uri="{FF2B5EF4-FFF2-40B4-BE49-F238E27FC236}">
                <a16:creationId xmlns:a16="http://schemas.microsoft.com/office/drawing/2014/main" id="{B08B8332-4364-41E5-B422-D5FFF65F2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2854" y="4868863"/>
            <a:ext cx="14398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48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lang="ja-JP" altLang="en-US" sz="48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横</a:t>
            </a:r>
            <a:r>
              <a:rPr lang="en-US" altLang="ja-JP" sz="48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lang="ja-JP" altLang="en-US" sz="4800" dirty="0">
              <a:solidFill>
                <a:srgbClr val="00CC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Text Box 28">
            <a:extLst>
              <a:ext uri="{FF2B5EF4-FFF2-40B4-BE49-F238E27FC236}">
                <a16:creationId xmlns:a16="http://schemas.microsoft.com/office/drawing/2014/main" id="{8EC514DB-56E1-4DA9-83C2-CE279064D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971800"/>
            <a:ext cx="143938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48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</a:p>
        </p:txBody>
      </p:sp>
      <p:sp>
        <p:nvSpPr>
          <p:cNvPr id="25" name="Line 32">
            <a:extLst>
              <a:ext uri="{FF2B5EF4-FFF2-40B4-BE49-F238E27FC236}">
                <a16:creationId xmlns:a16="http://schemas.microsoft.com/office/drawing/2014/main" id="{289FBA80-0976-4939-B6DA-E4604930E21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1989138"/>
            <a:ext cx="0" cy="28797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" name="Text Box 28">
            <a:extLst>
              <a:ext uri="{FF2B5EF4-FFF2-40B4-BE49-F238E27FC236}">
                <a16:creationId xmlns:a16="http://schemas.microsoft.com/office/drawing/2014/main" id="{26817D84-CD08-49F7-B6A9-319BEB77A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2028" y="2971800"/>
            <a:ext cx="144081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48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lang="ja-JP" altLang="en-US" sz="48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縦</a:t>
            </a:r>
            <a:r>
              <a:rPr lang="en-US" altLang="ja-JP" sz="48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lang="ja-JP" altLang="en-US" sz="48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7677011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3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3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 animBg="1"/>
      <p:bldP spid="23" grpId="0"/>
      <p:bldP spid="24" grpId="0"/>
      <p:bldP spid="26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ひし形 1">
            <a:extLst>
              <a:ext uri="{FF2B5EF4-FFF2-40B4-BE49-F238E27FC236}">
                <a16:creationId xmlns:a16="http://schemas.microsoft.com/office/drawing/2014/main" id="{184DD8CF-8E12-424C-BF76-F5C4C6505E54}"/>
              </a:ext>
            </a:extLst>
          </p:cNvPr>
          <p:cNvSpPr/>
          <p:nvPr/>
        </p:nvSpPr>
        <p:spPr>
          <a:xfrm>
            <a:off x="971550" y="1268576"/>
            <a:ext cx="7200900" cy="4320847"/>
          </a:xfrm>
          <a:prstGeom prst="diamond">
            <a:avLst/>
          </a:prstGeom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E8A46E7-66B8-4735-92F0-6CE578B35E29}"/>
              </a:ext>
            </a:extLst>
          </p:cNvPr>
          <p:cNvSpPr/>
          <p:nvPr/>
        </p:nvSpPr>
        <p:spPr>
          <a:xfrm>
            <a:off x="971550" y="1268576"/>
            <a:ext cx="7200900" cy="4320847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1553A218-F145-4A15-9ED9-DC1D67B57AAD}"/>
              </a:ext>
            </a:extLst>
          </p:cNvPr>
          <p:cNvCxnSpPr>
            <a:stCxn id="3" idx="0"/>
            <a:endCxn id="3" idx="2"/>
          </p:cNvCxnSpPr>
          <p:nvPr/>
        </p:nvCxnSpPr>
        <p:spPr>
          <a:xfrm>
            <a:off x="4572000" y="1268576"/>
            <a:ext cx="0" cy="4320847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64242A9-F60B-4CE0-8D14-1E62DC6326AA}"/>
              </a:ext>
            </a:extLst>
          </p:cNvPr>
          <p:cNvCxnSpPr>
            <a:stCxn id="3" idx="1"/>
            <a:endCxn id="3" idx="3"/>
          </p:cNvCxnSpPr>
          <p:nvPr/>
        </p:nvCxnSpPr>
        <p:spPr>
          <a:xfrm>
            <a:off x="971550" y="3429000"/>
            <a:ext cx="7200900" cy="0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xt Box 4">
            <a:extLst>
              <a:ext uri="{FF2B5EF4-FFF2-40B4-BE49-F238E27FC236}">
                <a16:creationId xmlns:a16="http://schemas.microsoft.com/office/drawing/2014/main" id="{CB3F0F23-48D9-4F4C-86AB-0D5E521CC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595" y="1403605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EA0580AA-6312-403D-9B6E-5FA972DAE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595" y="4155187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</a:t>
            </a: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B04B1296-699F-4BB7-9665-703584503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4409" y="1403605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⑤</a:t>
            </a: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C0BD4470-3E74-4056-B94B-2B62B269E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4409" y="4155187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⑧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CB5DF6ED-6F73-4BEA-BBDA-314951566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5310" y="2102649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</a:t>
            </a:r>
          </a:p>
        </p:txBody>
      </p:sp>
      <p:sp>
        <p:nvSpPr>
          <p:cNvPr id="14" name="Text Box 4">
            <a:extLst>
              <a:ext uri="{FF2B5EF4-FFF2-40B4-BE49-F238E27FC236}">
                <a16:creationId xmlns:a16="http://schemas.microsoft.com/office/drawing/2014/main" id="{08FAF89E-17A4-47D0-9D4B-41F7D538B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5310" y="3653902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</a:t>
            </a:r>
          </a:p>
        </p:txBody>
      </p:sp>
      <p:sp>
        <p:nvSpPr>
          <p:cNvPr id="15" name="Text Box 4">
            <a:extLst>
              <a:ext uri="{FF2B5EF4-FFF2-40B4-BE49-F238E27FC236}">
                <a16:creationId xmlns:a16="http://schemas.microsoft.com/office/drawing/2014/main" id="{863C8F42-167F-476D-9FCC-CE6DFD1C5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207" y="2102649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⑥</a:t>
            </a:r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EDD11021-75A5-4021-9095-D5ADBF3E6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207" y="3653902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⑦</a:t>
            </a:r>
          </a:p>
        </p:txBody>
      </p:sp>
      <p:sp>
        <p:nvSpPr>
          <p:cNvPr id="17" name="Text Box 4">
            <a:extLst>
              <a:ext uri="{FF2B5EF4-FFF2-40B4-BE49-F238E27FC236}">
                <a16:creationId xmlns:a16="http://schemas.microsoft.com/office/drawing/2014/main" id="{75DCD145-21ED-4364-96A0-26165C615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698" y="268387"/>
            <a:ext cx="503214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①～⑧は面積が</a:t>
            </a:r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A0E2D512-D8C5-43C4-979E-953A1CD09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0845" y="268387"/>
            <a:ext cx="226215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等しい</a:t>
            </a: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8BC40267-0C8B-4073-8D0F-751DFBD07AE8}"/>
              </a:ext>
            </a:extLst>
          </p:cNvPr>
          <p:cNvCxnSpPr/>
          <p:nvPr/>
        </p:nvCxnSpPr>
        <p:spPr>
          <a:xfrm>
            <a:off x="971550" y="1268576"/>
            <a:ext cx="0" cy="432084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E17C3D4C-040A-4964-B153-9B0C8ADC0518}"/>
              </a:ext>
            </a:extLst>
          </p:cNvPr>
          <p:cNvCxnSpPr/>
          <p:nvPr/>
        </p:nvCxnSpPr>
        <p:spPr>
          <a:xfrm>
            <a:off x="971550" y="5577799"/>
            <a:ext cx="7200900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35">
            <a:extLst>
              <a:ext uri="{FF2B5EF4-FFF2-40B4-BE49-F238E27FC236}">
                <a16:creationId xmlns:a16="http://schemas.microsoft.com/office/drawing/2014/main" id="{A4EF0745-A54E-49EA-92C8-D25FADBF3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214" y="2925016"/>
            <a:ext cx="87784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縦</a:t>
            </a:r>
            <a:endParaRPr lang="ja-JP" altLang="en-US" sz="16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Text Box 35">
            <a:extLst>
              <a:ext uri="{FF2B5EF4-FFF2-40B4-BE49-F238E27FC236}">
                <a16:creationId xmlns:a16="http://schemas.microsoft.com/office/drawing/2014/main" id="{3FF842F0-0A4C-4815-B30D-3F746778C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3306" y="5715445"/>
            <a:ext cx="87784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0066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横</a:t>
            </a:r>
            <a:endParaRPr lang="ja-JP" altLang="en-US" sz="1600" dirty="0">
              <a:solidFill>
                <a:srgbClr val="0066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9930252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ひし形 1">
            <a:extLst>
              <a:ext uri="{FF2B5EF4-FFF2-40B4-BE49-F238E27FC236}">
                <a16:creationId xmlns:a16="http://schemas.microsoft.com/office/drawing/2014/main" id="{184DD8CF-8E12-424C-BF76-F5C4C6505E54}"/>
              </a:ext>
            </a:extLst>
          </p:cNvPr>
          <p:cNvSpPr/>
          <p:nvPr/>
        </p:nvSpPr>
        <p:spPr>
          <a:xfrm>
            <a:off x="971550" y="1268576"/>
            <a:ext cx="7200900" cy="4320847"/>
          </a:xfrm>
          <a:prstGeom prst="diamond">
            <a:avLst/>
          </a:prstGeom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E8A46E7-66B8-4735-92F0-6CE578B35E29}"/>
              </a:ext>
            </a:extLst>
          </p:cNvPr>
          <p:cNvSpPr/>
          <p:nvPr/>
        </p:nvSpPr>
        <p:spPr>
          <a:xfrm>
            <a:off x="971550" y="1268576"/>
            <a:ext cx="7200900" cy="4320847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1553A218-F145-4A15-9ED9-DC1D67B57AAD}"/>
              </a:ext>
            </a:extLst>
          </p:cNvPr>
          <p:cNvCxnSpPr>
            <a:stCxn id="3" idx="0"/>
            <a:endCxn id="3" idx="2"/>
          </p:cNvCxnSpPr>
          <p:nvPr/>
        </p:nvCxnSpPr>
        <p:spPr>
          <a:xfrm>
            <a:off x="4572000" y="1268576"/>
            <a:ext cx="0" cy="4320847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64242A9-F60B-4CE0-8D14-1E62DC6326AA}"/>
              </a:ext>
            </a:extLst>
          </p:cNvPr>
          <p:cNvCxnSpPr>
            <a:stCxn id="3" idx="1"/>
            <a:endCxn id="3" idx="3"/>
          </p:cNvCxnSpPr>
          <p:nvPr/>
        </p:nvCxnSpPr>
        <p:spPr>
          <a:xfrm>
            <a:off x="971550" y="3429000"/>
            <a:ext cx="7200900" cy="0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xt Box 4">
            <a:extLst>
              <a:ext uri="{FF2B5EF4-FFF2-40B4-BE49-F238E27FC236}">
                <a16:creationId xmlns:a16="http://schemas.microsoft.com/office/drawing/2014/main" id="{CB3F0F23-48D9-4F4C-86AB-0D5E521CC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595" y="1403605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EA0580AA-6312-403D-9B6E-5FA972DAE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595" y="4155187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</a:t>
            </a: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B04B1296-699F-4BB7-9665-703584503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4409" y="1403605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⑤</a:t>
            </a: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C0BD4470-3E74-4056-B94B-2B62B269E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4409" y="4155187"/>
            <a:ext cx="11079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7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⑧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CB5DF6ED-6F73-4BEA-BBDA-314951566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7913" y="1933373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</a:t>
            </a:r>
          </a:p>
        </p:txBody>
      </p:sp>
      <p:sp>
        <p:nvSpPr>
          <p:cNvPr id="14" name="Text Box 4">
            <a:extLst>
              <a:ext uri="{FF2B5EF4-FFF2-40B4-BE49-F238E27FC236}">
                <a16:creationId xmlns:a16="http://schemas.microsoft.com/office/drawing/2014/main" id="{08FAF89E-17A4-47D0-9D4B-41F7D538B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155" y="4228787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</a:t>
            </a:r>
          </a:p>
        </p:txBody>
      </p:sp>
      <p:sp>
        <p:nvSpPr>
          <p:cNvPr id="15" name="Text Box 4">
            <a:extLst>
              <a:ext uri="{FF2B5EF4-FFF2-40B4-BE49-F238E27FC236}">
                <a16:creationId xmlns:a16="http://schemas.microsoft.com/office/drawing/2014/main" id="{863C8F42-167F-476D-9FCC-CE6DFD1C5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6720" y="1903741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⑥</a:t>
            </a:r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EDD11021-75A5-4021-9095-D5ADBF3E6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6719" y="4289067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⑦</a:t>
            </a:r>
          </a:p>
        </p:txBody>
      </p:sp>
      <p:sp>
        <p:nvSpPr>
          <p:cNvPr id="17" name="Text Box 4">
            <a:extLst>
              <a:ext uri="{FF2B5EF4-FFF2-40B4-BE49-F238E27FC236}">
                <a16:creationId xmlns:a16="http://schemas.microsoft.com/office/drawing/2014/main" id="{75DCD145-21ED-4364-96A0-26165C615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698" y="268387"/>
            <a:ext cx="503214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①～⑧は面積が</a:t>
            </a:r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A0E2D512-D8C5-43C4-979E-953A1CD09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0845" y="268387"/>
            <a:ext cx="226215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等しい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5B3DBFD-75E2-45AB-BEB8-1B776CE56A6B}"/>
              </a:ext>
            </a:extLst>
          </p:cNvPr>
          <p:cNvCxnSpPr/>
          <p:nvPr/>
        </p:nvCxnSpPr>
        <p:spPr>
          <a:xfrm>
            <a:off x="4572000" y="1268576"/>
            <a:ext cx="0" cy="432084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8BC40267-0C8B-4073-8D0F-751DFBD07AE8}"/>
              </a:ext>
            </a:extLst>
          </p:cNvPr>
          <p:cNvCxnSpPr/>
          <p:nvPr/>
        </p:nvCxnSpPr>
        <p:spPr>
          <a:xfrm>
            <a:off x="971550" y="1268576"/>
            <a:ext cx="0" cy="432084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C7A3F75E-4CFD-4C2C-84E8-FCDCABD02A23}"/>
              </a:ext>
            </a:extLst>
          </p:cNvPr>
          <p:cNvCxnSpPr>
            <a:stCxn id="3" idx="1"/>
            <a:endCxn id="3" idx="3"/>
          </p:cNvCxnSpPr>
          <p:nvPr/>
        </p:nvCxnSpPr>
        <p:spPr>
          <a:xfrm>
            <a:off x="971550" y="3429000"/>
            <a:ext cx="7200900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E17C3D4C-040A-4964-B153-9B0C8ADC0518}"/>
              </a:ext>
            </a:extLst>
          </p:cNvPr>
          <p:cNvCxnSpPr/>
          <p:nvPr/>
        </p:nvCxnSpPr>
        <p:spPr>
          <a:xfrm>
            <a:off x="971550" y="5577799"/>
            <a:ext cx="7200900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35">
            <a:extLst>
              <a:ext uri="{FF2B5EF4-FFF2-40B4-BE49-F238E27FC236}">
                <a16:creationId xmlns:a16="http://schemas.microsoft.com/office/drawing/2014/main" id="{F97B56BB-6AD9-45B5-BCCD-9A2496BAC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214" y="2925016"/>
            <a:ext cx="87784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縦</a:t>
            </a:r>
            <a:endParaRPr lang="ja-JP" altLang="en-US" sz="16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Text Box 35">
            <a:extLst>
              <a:ext uri="{FF2B5EF4-FFF2-40B4-BE49-F238E27FC236}">
                <a16:creationId xmlns:a16="http://schemas.microsoft.com/office/drawing/2014/main" id="{7D8A070B-2D7A-46B2-B038-DC532A873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3306" y="5715445"/>
            <a:ext cx="87784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0066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横</a:t>
            </a:r>
            <a:endParaRPr lang="ja-JP" altLang="en-US" sz="1600" dirty="0">
              <a:solidFill>
                <a:srgbClr val="0066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5" name="Text Box 35">
            <a:extLst>
              <a:ext uri="{FF2B5EF4-FFF2-40B4-BE49-F238E27FC236}">
                <a16:creationId xmlns:a16="http://schemas.microsoft.com/office/drawing/2014/main" id="{28F4C966-65A7-4E1E-86FA-36C63AD89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2230" y="2543331"/>
            <a:ext cx="21255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対角線</a:t>
            </a:r>
          </a:p>
        </p:txBody>
      </p:sp>
      <p:sp>
        <p:nvSpPr>
          <p:cNvPr id="26" name="Text Box 35">
            <a:extLst>
              <a:ext uri="{FF2B5EF4-FFF2-40B4-BE49-F238E27FC236}">
                <a16:creationId xmlns:a16="http://schemas.microsoft.com/office/drawing/2014/main" id="{B0592118-74C6-46B5-8278-2AB84C8A0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4920" y="3505860"/>
            <a:ext cx="21924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dirty="0">
                <a:solidFill>
                  <a:srgbClr val="0066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対角線</a:t>
            </a:r>
          </a:p>
        </p:txBody>
      </p:sp>
    </p:spTree>
    <p:extLst>
      <p:ext uri="{BB962C8B-B14F-4D97-AF65-F5344CB8AC3E}">
        <p14:creationId xmlns:p14="http://schemas.microsoft.com/office/powerpoint/2010/main" val="4010947590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ひし形 1">
            <a:extLst>
              <a:ext uri="{FF2B5EF4-FFF2-40B4-BE49-F238E27FC236}">
                <a16:creationId xmlns:a16="http://schemas.microsoft.com/office/drawing/2014/main" id="{8B4FC77A-227B-4E5F-BA20-17789A996D00}"/>
              </a:ext>
            </a:extLst>
          </p:cNvPr>
          <p:cNvSpPr/>
          <p:nvPr/>
        </p:nvSpPr>
        <p:spPr>
          <a:xfrm>
            <a:off x="6372225" y="3760868"/>
            <a:ext cx="2160588" cy="110799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306" name="Text Box 2">
            <a:extLst>
              <a:ext uri="{FF2B5EF4-FFF2-40B4-BE49-F238E27FC236}">
                <a16:creationId xmlns:a16="http://schemas.microsoft.com/office/drawing/2014/main" id="{349870D9-16F1-4B66-97D9-A836C8396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32" y="760618"/>
            <a:ext cx="526297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長方形の面積</a:t>
            </a:r>
          </a:p>
        </p:txBody>
      </p:sp>
      <p:sp>
        <p:nvSpPr>
          <p:cNvPr id="133123" name="Text Box 3">
            <a:extLst>
              <a:ext uri="{FF2B5EF4-FFF2-40B4-BE49-F238E27FC236}">
                <a16:creationId xmlns:a16="http://schemas.microsoft.com/office/drawing/2014/main" id="{3F8DBE13-FCDF-4AA9-92AA-CF37F91B4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32" y="2205454"/>
            <a:ext cx="434308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たて</a:t>
            </a:r>
            <a:r>
              <a:rPr lang="en-US" altLang="ja-JP" sz="6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0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よこ</a:t>
            </a:r>
            <a:endParaRPr lang="ja-JP" altLang="en-US" sz="60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308" name="Text Box 4">
            <a:extLst>
              <a:ext uri="{FF2B5EF4-FFF2-40B4-BE49-F238E27FC236}">
                <a16:creationId xmlns:a16="http://schemas.microsoft.com/office/drawing/2014/main" id="{7CA9D335-19F4-4E07-9782-65FA7B04D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32" y="3754517"/>
            <a:ext cx="526297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ひし形の面積</a:t>
            </a:r>
          </a:p>
        </p:txBody>
      </p:sp>
      <p:sp>
        <p:nvSpPr>
          <p:cNvPr id="133125" name="Text Box 5">
            <a:extLst>
              <a:ext uri="{FF2B5EF4-FFF2-40B4-BE49-F238E27FC236}">
                <a16:creationId xmlns:a16="http://schemas.microsoft.com/office/drawing/2014/main" id="{E5C1CB79-2A98-4693-A709-DBD3198B4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199353"/>
            <a:ext cx="72009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対角線</a:t>
            </a:r>
            <a:r>
              <a:rPr lang="en-US" altLang="ja-JP" sz="6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0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対角線</a:t>
            </a:r>
            <a:r>
              <a:rPr lang="en-US" altLang="ja-JP" sz="6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÷2</a:t>
            </a:r>
            <a:endParaRPr lang="ja-JP" altLang="en-US" sz="6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310" name="Rectangle 24">
            <a:extLst>
              <a:ext uri="{FF2B5EF4-FFF2-40B4-BE49-F238E27FC236}">
                <a16:creationId xmlns:a16="http://schemas.microsoft.com/office/drawing/2014/main" id="{9619E65C-51A4-4D90-B248-541035108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760618"/>
            <a:ext cx="2160588" cy="1079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98311" name="Line 15">
            <a:extLst>
              <a:ext uri="{FF2B5EF4-FFF2-40B4-BE49-F238E27FC236}">
                <a16:creationId xmlns:a16="http://schemas.microsoft.com/office/drawing/2014/main" id="{E1C10B85-49DE-45CA-9BF0-923E40BA19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72225" y="1840118"/>
            <a:ext cx="2160588" cy="1270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8312" name="Line 17">
            <a:extLst>
              <a:ext uri="{FF2B5EF4-FFF2-40B4-BE49-F238E27FC236}">
                <a16:creationId xmlns:a16="http://schemas.microsoft.com/office/drawing/2014/main" id="{2A0E6EC5-D5BC-40C9-9E59-1B2FA3D665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760618"/>
            <a:ext cx="0" cy="10795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8314" name="Line 18">
            <a:extLst>
              <a:ext uri="{FF2B5EF4-FFF2-40B4-BE49-F238E27FC236}">
                <a16:creationId xmlns:a16="http://schemas.microsoft.com/office/drawing/2014/main" id="{A72B8850-2627-4BAE-B877-0F4D32E98B4C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2519" y="3789363"/>
            <a:ext cx="0" cy="10795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6" name="Line 15">
            <a:extLst>
              <a:ext uri="{FF2B5EF4-FFF2-40B4-BE49-F238E27FC236}">
                <a16:creationId xmlns:a16="http://schemas.microsoft.com/office/drawing/2014/main" id="{AF862844-6597-4BC8-808A-3286F42A29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72225" y="4292990"/>
            <a:ext cx="2160588" cy="1270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6879945"/>
      </p:ext>
    </p:extLst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750"/>
                                        <p:tgtEl>
                                          <p:spTgt spid="13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750"/>
                                        <p:tgtEl>
                                          <p:spTgt spid="13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/>
      <p:bldP spid="133125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タイトル 1">
            <a:extLst>
              <a:ext uri="{FF2B5EF4-FFF2-40B4-BE49-F238E27FC236}">
                <a16:creationId xmlns:a16="http://schemas.microsoft.com/office/drawing/2014/main" id="{F9E4F4BF-4D59-45DB-BCF1-930F500CC47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1188" y="1122363"/>
            <a:ext cx="7921625" cy="2387600"/>
          </a:xfrm>
        </p:spPr>
        <p:txBody>
          <a:bodyPr anchor="ctr"/>
          <a:lstStyle/>
          <a:p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面積の学習は終了です</a:t>
            </a:r>
          </a:p>
        </p:txBody>
      </p:sp>
      <p:sp>
        <p:nvSpPr>
          <p:cNvPr id="115715" name="字幕 2">
            <a:extLst>
              <a:ext uri="{FF2B5EF4-FFF2-40B4-BE49-F238E27FC236}">
                <a16:creationId xmlns:a16="http://schemas.microsoft.com/office/drawing/2014/main" id="{65736825-85BC-4904-9323-64FD8E4E84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94094" y="3602038"/>
            <a:ext cx="5949315" cy="1655762"/>
          </a:xfrm>
        </p:spPr>
        <p:txBody>
          <a:bodyPr anchor="ctr"/>
          <a:lstStyle/>
          <a:p>
            <a:pPr algn="r"/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あとは練習あるのみです</a:t>
            </a:r>
          </a:p>
        </p:txBody>
      </p:sp>
      <p:pic>
        <p:nvPicPr>
          <p:cNvPr id="115716" name="Picture 4" descr="124">
            <a:extLst>
              <a:ext uri="{FF2B5EF4-FFF2-40B4-BE49-F238E27FC236}">
                <a16:creationId xmlns:a16="http://schemas.microsoft.com/office/drawing/2014/main" id="{9CFE1F8D-EFDE-4A45-A49C-0B231DC16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7" y="3447098"/>
            <a:ext cx="1698625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8" name="Picture 4" descr="124">
            <a:extLst>
              <a:ext uri="{FF2B5EF4-FFF2-40B4-BE49-F238E27FC236}">
                <a16:creationId xmlns:a16="http://schemas.microsoft.com/office/drawing/2014/main" id="{D541356D-AB97-47D0-B347-EE4450ABF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70" y="2638572"/>
            <a:ext cx="1080135" cy="1080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Text Box 5">
            <a:extLst>
              <a:ext uri="{FF2B5EF4-FFF2-40B4-BE49-F238E27FC236}">
                <a16:creationId xmlns:a16="http://schemas.microsoft.com/office/drawing/2014/main" id="{03CDB7D4-E575-415F-9AA1-00CB07137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595" y="843677"/>
            <a:ext cx="648081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平行四辺形は　　　ちょこっとずらすと　　</a:t>
            </a:r>
            <a:r>
              <a:rPr lang="ja-JP" altLang="en-US" sz="5400" dirty="0">
                <a:solidFill>
                  <a:srgbClr val="FF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</a:t>
            </a: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になる</a:t>
            </a:r>
          </a:p>
        </p:txBody>
      </p:sp>
      <p:sp>
        <p:nvSpPr>
          <p:cNvPr id="2" name="平行四辺形 1">
            <a:extLst>
              <a:ext uri="{FF2B5EF4-FFF2-40B4-BE49-F238E27FC236}">
                <a16:creationId xmlns:a16="http://schemas.microsoft.com/office/drawing/2014/main" id="{2B5B7254-7EDF-8032-2280-2B67DAFDCFDF}"/>
              </a:ext>
            </a:extLst>
          </p:cNvPr>
          <p:cNvSpPr/>
          <p:nvPr/>
        </p:nvSpPr>
        <p:spPr>
          <a:xfrm>
            <a:off x="1331595" y="4149090"/>
            <a:ext cx="2880360" cy="1440180"/>
          </a:xfrm>
          <a:prstGeom prst="parallelogram">
            <a:avLst>
              <a:gd name="adj" fmla="val 40873"/>
            </a:avLst>
          </a:prstGeom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平行四辺形 4">
            <a:extLst>
              <a:ext uri="{FF2B5EF4-FFF2-40B4-BE49-F238E27FC236}">
                <a16:creationId xmlns:a16="http://schemas.microsoft.com/office/drawing/2014/main" id="{B1C29787-3449-AAB8-1EE8-49DC74D52DC1}"/>
              </a:ext>
            </a:extLst>
          </p:cNvPr>
          <p:cNvSpPr/>
          <p:nvPr/>
        </p:nvSpPr>
        <p:spPr>
          <a:xfrm>
            <a:off x="5397599" y="4149090"/>
            <a:ext cx="2266656" cy="1440180"/>
          </a:xfrm>
          <a:prstGeom prst="parallelogram">
            <a:avLst>
              <a:gd name="adj" fmla="val 0"/>
            </a:avLst>
          </a:prstGeom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59C7F06D-6D6F-B74A-C63F-AB68B3F3EFA5}"/>
              </a:ext>
            </a:extLst>
          </p:cNvPr>
          <p:cNvSpPr/>
          <p:nvPr/>
        </p:nvSpPr>
        <p:spPr>
          <a:xfrm>
            <a:off x="4315704" y="4693334"/>
            <a:ext cx="720092" cy="360045"/>
          </a:xfrm>
          <a:prstGeom prst="rightArrow">
            <a:avLst/>
          </a:prstGeom>
          <a:solidFill>
            <a:schemeClr val="tx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0">
            <a:extLst>
              <a:ext uri="{FF2B5EF4-FFF2-40B4-BE49-F238E27FC236}">
                <a16:creationId xmlns:a16="http://schemas.microsoft.com/office/drawing/2014/main" id="{57B57463-C757-4FF6-8D1A-40D38B9107D2}"/>
              </a:ext>
            </a:extLst>
          </p:cNvPr>
          <p:cNvGrpSpPr>
            <a:grpSpLocks/>
          </p:cNvGrpSpPr>
          <p:nvPr/>
        </p:nvGrpSpPr>
        <p:grpSpPr bwMode="auto">
          <a:xfrm>
            <a:off x="611189" y="4885768"/>
            <a:ext cx="2520632" cy="1047277"/>
            <a:chOff x="612" y="1933"/>
            <a:chExt cx="2494" cy="907"/>
          </a:xfrm>
        </p:grpSpPr>
        <p:sp>
          <p:nvSpPr>
            <p:cNvPr id="13" name="AutoShape 7">
              <a:extLst>
                <a:ext uri="{FF2B5EF4-FFF2-40B4-BE49-F238E27FC236}">
                  <a16:creationId xmlns:a16="http://schemas.microsoft.com/office/drawing/2014/main" id="{96C68B41-26B1-4579-9DE1-C24B1A257F8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12" y="1933"/>
              <a:ext cx="681" cy="907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14" name="Rectangle 8">
              <a:extLst>
                <a:ext uri="{FF2B5EF4-FFF2-40B4-BE49-F238E27FC236}">
                  <a16:creationId xmlns:a16="http://schemas.microsoft.com/office/drawing/2014/main" id="{71D79817-8C6D-44FE-8AF7-0C2ACF380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" y="1933"/>
              <a:ext cx="1134" cy="90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15" name="AutoShape 9">
              <a:extLst>
                <a:ext uri="{FF2B5EF4-FFF2-40B4-BE49-F238E27FC236}">
                  <a16:creationId xmlns:a16="http://schemas.microsoft.com/office/drawing/2014/main" id="{0E7E960B-A77E-4C8F-9D59-A8D3A5919D0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426" y="1933"/>
              <a:ext cx="680" cy="907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</p:grpSp>
      <p:sp>
        <p:nvSpPr>
          <p:cNvPr id="62466" name="Text Box 2">
            <a:extLst>
              <a:ext uri="{FF2B5EF4-FFF2-40B4-BE49-F238E27FC236}">
                <a16:creationId xmlns:a16="http://schemas.microsoft.com/office/drawing/2014/main" id="{C95582EE-3A07-4D90-A3E9-F29F47D6F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548" y="536575"/>
            <a:ext cx="526297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長辺形の面積</a:t>
            </a:r>
          </a:p>
        </p:txBody>
      </p:sp>
      <p:sp>
        <p:nvSpPr>
          <p:cNvPr id="98307" name="Text Box 3">
            <a:extLst>
              <a:ext uri="{FF2B5EF4-FFF2-40B4-BE49-F238E27FC236}">
                <a16:creationId xmlns:a16="http://schemas.microsoft.com/office/drawing/2014/main" id="{AD5CA761-8C55-4268-B1A9-0DF120786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689" y="1976438"/>
            <a:ext cx="480815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よこ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たて</a:t>
            </a:r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F48F0BD7-2FC8-43A4-9E58-A8773F810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628" y="3429000"/>
            <a:ext cx="695575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平行四辺形の面積</a:t>
            </a:r>
          </a:p>
        </p:txBody>
      </p:sp>
      <p:sp>
        <p:nvSpPr>
          <p:cNvPr id="98309" name="Text Box 5">
            <a:extLst>
              <a:ext uri="{FF2B5EF4-FFF2-40B4-BE49-F238E27FC236}">
                <a16:creationId xmlns:a16="http://schemas.microsoft.com/office/drawing/2014/main" id="{88C61632-4697-4209-8BE3-19496BFBA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690" y="4868863"/>
            <a:ext cx="444810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dirty="0">
                <a:solidFill>
                  <a:srgbClr val="00CC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底辺</a:t>
            </a:r>
            <a:r>
              <a:rPr lang="en-US" altLang="ja-JP" sz="6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高さ</a:t>
            </a:r>
            <a:endParaRPr lang="ja-JP" altLang="en-US" sz="6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2470" name="Rectangle 7">
            <a:extLst>
              <a:ext uri="{FF2B5EF4-FFF2-40B4-BE49-F238E27FC236}">
                <a16:creationId xmlns:a16="http://schemas.microsoft.com/office/drawing/2014/main" id="{6235F83C-51BD-4F05-B2A5-2BA736467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978025"/>
            <a:ext cx="1800225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2472" name="Line 9">
            <a:extLst>
              <a:ext uri="{FF2B5EF4-FFF2-40B4-BE49-F238E27FC236}">
                <a16:creationId xmlns:a16="http://schemas.microsoft.com/office/drawing/2014/main" id="{0A57A228-7AFA-4EF2-8C33-650BE9D5FB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3061400"/>
            <a:ext cx="1800225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73" name="Line 10">
            <a:extLst>
              <a:ext uri="{FF2B5EF4-FFF2-40B4-BE49-F238E27FC236}">
                <a16:creationId xmlns:a16="http://schemas.microsoft.com/office/drawing/2014/main" id="{AFF44734-3FFE-4327-B451-8089EA3319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5949950"/>
            <a:ext cx="1800225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75" name="Line 12">
            <a:extLst>
              <a:ext uri="{FF2B5EF4-FFF2-40B4-BE49-F238E27FC236}">
                <a16:creationId xmlns:a16="http://schemas.microsoft.com/office/drawing/2014/main" id="{B991AD44-7081-49C1-9190-690B3E8D8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1980313"/>
            <a:ext cx="0" cy="10810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74" name="Line 11">
            <a:extLst>
              <a:ext uri="{FF2B5EF4-FFF2-40B4-BE49-F238E27FC236}">
                <a16:creationId xmlns:a16="http://schemas.microsoft.com/office/drawing/2014/main" id="{BB2D6B37-F813-4E9D-8D1F-D54FD9613F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6201" y="4895772"/>
            <a:ext cx="0" cy="10810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/>
      <p:bldP spid="98309" grpId="0"/>
    </p:bld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2067</TotalTime>
  <Words>715</Words>
  <Application>Microsoft Office PowerPoint</Application>
  <PresentationFormat>画面に合わせる (4:3)</PresentationFormat>
  <Paragraphs>196</Paragraphs>
  <Slides>73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73</vt:i4>
      </vt:variant>
    </vt:vector>
  </HeadingPairs>
  <TitlesOfParts>
    <vt:vector size="76" baseType="lpstr">
      <vt:lpstr>Arial</vt:lpstr>
      <vt:lpstr>UD デジタル 教科書体 NP-B</vt:lpstr>
      <vt:lpstr>標準デザイン</vt:lpstr>
      <vt:lpstr>面積ってな～に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面積の学習は終了です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伊藤努</cp:lastModifiedBy>
  <cp:revision>153</cp:revision>
  <cp:lastPrinted>1601-01-01T00:00:00Z</cp:lastPrinted>
  <dcterms:created xsi:type="dcterms:W3CDTF">1601-01-01T00:00:00Z</dcterms:created>
  <dcterms:modified xsi:type="dcterms:W3CDTF">2022-10-21T08:53:08Z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