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91" r:id="rId2"/>
    <p:sldId id="422" r:id="rId3"/>
    <p:sldId id="457" r:id="rId4"/>
    <p:sldId id="423" r:id="rId5"/>
    <p:sldId id="458" r:id="rId6"/>
    <p:sldId id="424" r:id="rId7"/>
    <p:sldId id="459" r:id="rId8"/>
    <p:sldId id="460" r:id="rId9"/>
    <p:sldId id="425" r:id="rId10"/>
    <p:sldId id="426" r:id="rId11"/>
    <p:sldId id="461" r:id="rId12"/>
    <p:sldId id="462" r:id="rId13"/>
    <p:sldId id="427" r:id="rId14"/>
    <p:sldId id="428" r:id="rId15"/>
    <p:sldId id="463" r:id="rId16"/>
    <p:sldId id="429" r:id="rId17"/>
    <p:sldId id="378" r:id="rId18"/>
    <p:sldId id="420" r:id="rId19"/>
    <p:sldId id="379" r:id="rId20"/>
    <p:sldId id="492" r:id="rId21"/>
    <p:sldId id="480" r:id="rId22"/>
    <p:sldId id="464" r:id="rId23"/>
    <p:sldId id="481" r:id="rId24"/>
    <p:sldId id="482" r:id="rId25"/>
    <p:sldId id="484" r:id="rId26"/>
    <p:sldId id="488" r:id="rId27"/>
    <p:sldId id="485" r:id="rId28"/>
    <p:sldId id="490" r:id="rId29"/>
    <p:sldId id="322" r:id="rId30"/>
    <p:sldId id="381" r:id="rId31"/>
    <p:sldId id="382" r:id="rId32"/>
    <p:sldId id="380" r:id="rId33"/>
    <p:sldId id="383" r:id="rId34"/>
    <p:sldId id="491" r:id="rId35"/>
    <p:sldId id="474" r:id="rId36"/>
    <p:sldId id="456" r:id="rId37"/>
  </p:sldIdLst>
  <p:sldSz cx="12192000" cy="6858000"/>
  <p:notesSz cx="6735763" cy="9872663"/>
  <p:embeddedFontLst>
    <p:embeddedFont>
      <p:font typeface="Cambria Math" panose="02040503050406030204" pitchFamily="18" charset="0"/>
      <p:regular r:id="rId40"/>
    </p:embeddedFont>
    <p:embeddedFont>
      <p:font typeface="UD デジタル 教科書体 NP-B" panose="02020700000000000000" pitchFamily="18" charset="-128"/>
      <p:bold r:id="rId41"/>
    </p:embeddedFont>
    <p:embeddedFont>
      <p:font typeface="UD デジタル 教科書体 NP-R" panose="02020400000000000000" pitchFamily="18" charset="-128"/>
      <p:regular r:id="rId42"/>
    </p:embeddedFont>
    <p:embeddedFont>
      <p:font typeface="游ゴシック" panose="020B0400000000000000" pitchFamily="50" charset="-128"/>
      <p:regular r:id="rId43"/>
      <p:bold r:id="rId44"/>
    </p:embeddedFont>
    <p:embeddedFont>
      <p:font typeface="游ゴシック Light" panose="020B0300000000000000" pitchFamily="50" charset="-128"/>
      <p:regular r:id="rId4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00FF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9" autoAdjust="0"/>
  </p:normalViewPr>
  <p:slideViewPr>
    <p:cSldViewPr snapToGrid="0" showGuides="1">
      <p:cViewPr varScale="1">
        <p:scale>
          <a:sx n="57" d="100"/>
          <a:sy n="57" d="100"/>
        </p:scale>
        <p:origin x="308" y="36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3328-5685-4E0C-A010-2907CBA3B072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1BB8-9941-46DF-8CCB-0CB4A2D22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63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19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37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40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521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52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65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6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05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90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0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74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74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02" y="862013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sz="8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 割合の基礎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F4F70A-D5AC-4811-B162-C8E418F53A0D}"/>
              </a:ext>
            </a:extLst>
          </p:cNvPr>
          <p:cNvSpPr txBox="1"/>
          <p:nvPr/>
        </p:nvSpPr>
        <p:spPr>
          <a:xfrm>
            <a:off x="1078620" y="2948999"/>
            <a:ext cx="10034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最初に、中身が分かりやすい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を使って割合の表し方を学びます。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次に、皆さんもご存じの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で表す割合を学習します。</a:t>
            </a:r>
          </a:p>
        </p:txBody>
      </p:sp>
    </p:spTree>
    <p:extLst>
      <p:ext uri="{BB962C8B-B14F-4D97-AF65-F5344CB8AC3E}">
        <p14:creationId xmlns:p14="http://schemas.microsoft.com/office/powerpoint/2010/main" val="338732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個のうち、１個のしめる割合を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/>
              <p:nvPr/>
            </p:nvSpPr>
            <p:spPr>
              <a:xfrm>
                <a:off x="4229670" y="2877411"/>
                <a:ext cx="457703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lang="en-US" altLang="ja-JP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</a:t>
                </a:r>
                <a:r>
                  <a:rPr lang="ja-JP" altLang="en-US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0" y="2877411"/>
                <a:ext cx="4577038" cy="738664"/>
              </a:xfrm>
              <a:prstGeom prst="rect">
                <a:avLst/>
              </a:prstGeom>
              <a:blipFill>
                <a:blip r:embed="rId3"/>
                <a:stretch>
                  <a:fillRect t="-23967" r="-4660" b="-50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BAC41A-F820-4F69-A0F1-EDC63663D044}"/>
              </a:ext>
            </a:extLst>
          </p:cNvPr>
          <p:cNvSpPr txBox="1"/>
          <p:nvPr/>
        </p:nvSpPr>
        <p:spPr>
          <a:xfrm>
            <a:off x="1040770" y="669546"/>
            <a:ext cx="10110460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818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個のうち、４個のしめる割合は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E6815D2-87A3-4838-A26B-26D865AF852F}"/>
                  </a:ext>
                </a:extLst>
              </p:cNvPr>
              <p:cNvSpPr txBox="1"/>
              <p:nvPr/>
            </p:nvSpPr>
            <p:spPr>
              <a:xfrm>
                <a:off x="5024968" y="2874377"/>
                <a:ext cx="457703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en-US" altLang="ja-JP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</a:t>
                </a:r>
                <a:r>
                  <a:rPr lang="ja-JP" altLang="en-US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E6815D2-87A3-4838-A26B-26D865AF8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68" y="2874377"/>
                <a:ext cx="4577038" cy="738664"/>
              </a:xfrm>
              <a:prstGeom prst="rect">
                <a:avLst/>
              </a:prstGeom>
              <a:blipFill>
                <a:blip r:embed="rId3"/>
                <a:stretch>
                  <a:fillRect t="-24793" r="-4794" b="-49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3788497"/>
            <a:ext cx="841791" cy="841791"/>
          </a:xfrm>
          <a:prstGeom prst="rect">
            <a:avLst/>
          </a:prstGeom>
        </p:spPr>
      </p:pic>
      <p:pic>
        <p:nvPicPr>
          <p:cNvPr id="35" name="図 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88497"/>
            <a:ext cx="841791" cy="841791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3788497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3788497"/>
            <a:ext cx="841791" cy="84179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1CA64E-9274-4B9F-BC7E-C95D5B637704}"/>
              </a:ext>
            </a:extLst>
          </p:cNvPr>
          <p:cNvSpPr txBox="1"/>
          <p:nvPr/>
        </p:nvSpPr>
        <p:spPr>
          <a:xfrm>
            <a:off x="1040770" y="669546"/>
            <a:ext cx="10110460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057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個のうち、８個のしめる割合は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E6815D2-87A3-4838-A26B-26D865AF852F}"/>
                  </a:ext>
                </a:extLst>
              </p:cNvPr>
              <p:cNvSpPr txBox="1"/>
              <p:nvPr/>
            </p:nvSpPr>
            <p:spPr>
              <a:xfrm>
                <a:off x="6096000" y="2844177"/>
                <a:ext cx="457703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</m:t>
                    </m:r>
                  </m:oMath>
                </a14:m>
                <a:r>
                  <a:rPr lang="en-US" altLang="ja-JP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</a:t>
                </a:r>
                <a:r>
                  <a:rPr lang="ja-JP" altLang="en-US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となります</a:t>
                </a:r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E6815D2-87A3-4838-A26B-26D865AF8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44177"/>
                <a:ext cx="4577038" cy="738664"/>
              </a:xfrm>
              <a:prstGeom prst="rect">
                <a:avLst/>
              </a:prstGeom>
              <a:blipFill>
                <a:blip r:embed="rId3"/>
                <a:stretch>
                  <a:fillRect t="-24793" r="-4660" b="-49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954E454-73AF-4114-BBDA-E327012F7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39" y="3848135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6C5F464-150F-4286-9803-2DACCF4BD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848135"/>
            <a:ext cx="841791" cy="841791"/>
          </a:xfrm>
          <a:prstGeom prst="rect">
            <a:avLst/>
          </a:prstGeom>
        </p:spPr>
      </p:pic>
      <p:pic>
        <p:nvPicPr>
          <p:cNvPr id="35" name="図 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DE328D2-E9DE-4D0A-BDF8-6278DEDA0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4" y="3848135"/>
            <a:ext cx="841791" cy="841791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CF9333-12DF-4876-B08D-C55AD63B8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21" y="3848135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2F3C168-457B-41CC-BC81-0441C676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3848135"/>
            <a:ext cx="841791" cy="841791"/>
          </a:xfrm>
          <a:prstGeom prst="rect">
            <a:avLst/>
          </a:prstGeom>
        </p:spPr>
      </p:pic>
      <p:pic>
        <p:nvPicPr>
          <p:cNvPr id="38" name="図 3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E72061F-8D88-4301-AD2F-1F8C44CB7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3848135"/>
            <a:ext cx="841791" cy="841791"/>
          </a:xfrm>
          <a:prstGeom prst="rect">
            <a:avLst/>
          </a:prstGeom>
        </p:spPr>
      </p:pic>
      <p:pic>
        <p:nvPicPr>
          <p:cNvPr id="39" name="図 3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02853E-2846-40FA-B0BA-EA56BDF97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3848135"/>
            <a:ext cx="841791" cy="841791"/>
          </a:xfrm>
          <a:prstGeom prst="rect">
            <a:avLst/>
          </a:prstGeom>
        </p:spPr>
      </p:pic>
      <p:pic>
        <p:nvPicPr>
          <p:cNvPr id="40" name="図 3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64ED7D5-EA81-4EAF-A803-BC5E6D4F0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3848135"/>
            <a:ext cx="841791" cy="841791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1F2AA1-58DE-4CE2-BE6E-EC1B01B100A4}"/>
              </a:ext>
            </a:extLst>
          </p:cNvPr>
          <p:cNvSpPr txBox="1"/>
          <p:nvPr/>
        </p:nvSpPr>
        <p:spPr>
          <a:xfrm>
            <a:off x="1040770" y="669546"/>
            <a:ext cx="10110460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728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35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2" y="3799211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98" y="3799211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D76E74-CE23-4A3C-833D-BFA0A6A9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3799211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6050FF3-687A-4C89-AB1D-10D91AEC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35" name="図 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518A9D-AA86-4203-8D50-C2855A3B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3799211"/>
            <a:ext cx="841791" cy="841791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60926A3-0CBE-4090-A2E8-43D6046D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3799211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6949342-9407-4CAB-89AA-E84E7C72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3799211"/>
            <a:ext cx="841791" cy="841791"/>
          </a:xfrm>
          <a:prstGeom prst="rect">
            <a:avLst/>
          </a:prstGeom>
        </p:spPr>
      </p:pic>
      <p:pic>
        <p:nvPicPr>
          <p:cNvPr id="38" name="図 3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62A8CC7-3CBF-4C59-8613-0FA61C2A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3799211"/>
            <a:ext cx="841791" cy="841791"/>
          </a:xfrm>
          <a:prstGeom prst="rect">
            <a:avLst/>
          </a:prstGeom>
        </p:spPr>
      </p:pic>
      <p:pic>
        <p:nvPicPr>
          <p:cNvPr id="39" name="図 3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1446B9B-C41A-41E6-BD58-CD1C774D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3799211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5B5B7F5-A928-4CC3-8213-F330254CDE63}"/>
                  </a:ext>
                </a:extLst>
              </p:cNvPr>
              <p:cNvSpPr txBox="1"/>
              <p:nvPr/>
            </p:nvSpPr>
            <p:spPr>
              <a:xfrm>
                <a:off x="8003795" y="2795623"/>
                <a:ext cx="323701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8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10</m:t>
                    </m:r>
                  </m:oMath>
                </a14:m>
                <a:r>
                  <a:rPr lang="en-US" altLang="ja-JP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</a:t>
                </a:r>
                <a:r>
                  <a:rPr lang="ja-JP" altLang="en-US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</a:t>
                </a:r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5B5B7F5-A928-4CC3-8213-F330254CD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795" y="2795623"/>
                <a:ext cx="3237019" cy="738664"/>
              </a:xfrm>
              <a:prstGeom prst="rect">
                <a:avLst/>
              </a:prstGeom>
              <a:blipFill>
                <a:blip r:embed="rId3"/>
                <a:stretch>
                  <a:fillRect t="-24793" r="-3955" b="-49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F74D12B-552E-414F-A12B-6FBCF46D73B8}"/>
              </a:ext>
            </a:extLst>
          </p:cNvPr>
          <p:cNvSpPr txBox="1"/>
          <p:nvPr/>
        </p:nvSpPr>
        <p:spPr>
          <a:xfrm>
            <a:off x="585478" y="1924835"/>
            <a:ext cx="9157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個のしめる割合は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CA9F5F5-465B-408E-9FE3-445BDDCDB6BF}"/>
              </a:ext>
            </a:extLst>
          </p:cNvPr>
          <p:cNvSpPr txBox="1"/>
          <p:nvPr/>
        </p:nvSpPr>
        <p:spPr>
          <a:xfrm>
            <a:off x="1040770" y="669546"/>
            <a:ext cx="10110460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397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個のうち、１個のしめる割合は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/>
              <p:nvPr/>
            </p:nvSpPr>
            <p:spPr>
              <a:xfrm>
                <a:off x="6546920" y="2815297"/>
                <a:ext cx="4151494" cy="721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8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0.</m:t>
                    </m:r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920" y="2815297"/>
                <a:ext cx="4151494" cy="721672"/>
              </a:xfrm>
              <a:prstGeom prst="rect">
                <a:avLst/>
              </a:prstGeom>
              <a:blipFill>
                <a:blip r:embed="rId3"/>
                <a:stretch>
                  <a:fillRect t="-16949" r="-616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361096" y="819900"/>
            <a:ext cx="11469807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：小学校で良く使うが生活では使わない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757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個のうち、６個のしめる割合は</a:t>
            </a:r>
          </a:p>
        </p:txBody>
      </p: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91" y="3799211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2" y="3799211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6A133FB-F404-4421-A2A7-7252284B387C}"/>
                  </a:ext>
                </a:extLst>
              </p:cNvPr>
              <p:cNvSpPr txBox="1"/>
              <p:nvPr/>
            </p:nvSpPr>
            <p:spPr>
              <a:xfrm>
                <a:off x="6546920" y="2823697"/>
                <a:ext cx="4151494" cy="721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8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0.</m:t>
                    </m:r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6A133FB-F404-4421-A2A7-7252284B3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920" y="2823697"/>
                <a:ext cx="4151494" cy="721672"/>
              </a:xfrm>
              <a:prstGeom prst="rect">
                <a:avLst/>
              </a:prstGeom>
              <a:blipFill>
                <a:blip r:embed="rId3"/>
                <a:stretch>
                  <a:fillRect t="-16807" r="-6167" b="-462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378292-F130-4B4F-A60C-F9B877BBE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54" y="3799211"/>
            <a:ext cx="841791" cy="841791"/>
          </a:xfrm>
          <a:prstGeom prst="rect">
            <a:avLst/>
          </a:prstGeom>
        </p:spPr>
      </p:pic>
      <p:pic>
        <p:nvPicPr>
          <p:cNvPr id="35" name="図 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3799211"/>
            <a:ext cx="841791" cy="841791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3799211"/>
            <a:ext cx="841791" cy="8417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965E56-9335-35D0-B448-7DCF4729C62B}"/>
              </a:ext>
            </a:extLst>
          </p:cNvPr>
          <p:cNvSpPr txBox="1"/>
          <p:nvPr/>
        </p:nvSpPr>
        <p:spPr>
          <a:xfrm>
            <a:off x="585478" y="819900"/>
            <a:ext cx="10905550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：小学校では○○倍として用いている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38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35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2" y="3799211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98" y="3799211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D76E74-CE23-4A3C-833D-BFA0A6A9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3799211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6050FF3-687A-4C89-AB1D-10D91AEC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35" name="図 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518A9D-AA86-4203-8D50-C2855A3B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3799211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6949342-9407-4CAB-89AA-E84E7C72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3799211"/>
            <a:ext cx="841791" cy="841791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522759-0C8A-433D-919D-5B9A2A260423}"/>
              </a:ext>
            </a:extLst>
          </p:cNvPr>
          <p:cNvSpPr txBox="1"/>
          <p:nvPr/>
        </p:nvSpPr>
        <p:spPr>
          <a:xfrm>
            <a:off x="585477" y="1924835"/>
            <a:ext cx="906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個のうち、７個のしめる割合は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3E748A5-36BE-47F6-B1B7-BA8A9D847786}"/>
                  </a:ext>
                </a:extLst>
              </p:cNvPr>
              <p:cNvSpPr txBox="1"/>
              <p:nvPr/>
            </p:nvSpPr>
            <p:spPr>
              <a:xfrm>
                <a:off x="6565486" y="2830541"/>
                <a:ext cx="4151494" cy="721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8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0.</m:t>
                    </m:r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になります</a:t>
                </a:r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3E748A5-36BE-47F6-B1B7-BA8A9D847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486" y="2830541"/>
                <a:ext cx="4151494" cy="721672"/>
              </a:xfrm>
              <a:prstGeom prst="rect">
                <a:avLst/>
              </a:prstGeom>
              <a:blipFill>
                <a:blip r:embed="rId3"/>
                <a:stretch>
                  <a:fillRect t="-16807" r="-6314" b="-462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F683F-CB58-4B22-75F1-664811BCEC7B}"/>
              </a:ext>
            </a:extLst>
          </p:cNvPr>
          <p:cNvSpPr txBox="1"/>
          <p:nvPr/>
        </p:nvSpPr>
        <p:spPr>
          <a:xfrm>
            <a:off x="585478" y="819900"/>
            <a:ext cx="1090555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：小学校では○○倍として用いている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121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FBDBA57-1292-4349-9CEC-9BDEC2029F36}"/>
              </a:ext>
            </a:extLst>
          </p:cNvPr>
          <p:cNvSpPr txBox="1"/>
          <p:nvPr/>
        </p:nvSpPr>
        <p:spPr>
          <a:xfrm>
            <a:off x="9415363" y="3109471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/>
              <p:nvPr/>
            </p:nvSpPr>
            <p:spPr>
              <a:xfrm>
                <a:off x="1303149" y="276981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9" y="2769813"/>
                <a:ext cx="1638250" cy="131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/>
              <p:nvPr/>
            </p:nvSpPr>
            <p:spPr>
              <a:xfrm>
                <a:off x="1303149" y="435220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9" y="4352203"/>
                <a:ext cx="1638250" cy="13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1FD3CA2-A67B-4487-942D-952A7F2907A8}"/>
              </a:ext>
            </a:extLst>
          </p:cNvPr>
          <p:cNvSpPr txBox="1"/>
          <p:nvPr/>
        </p:nvSpPr>
        <p:spPr>
          <a:xfrm>
            <a:off x="3904909" y="3109471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１割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16504B-B847-42B4-95F6-5902F88FED02}"/>
              </a:ext>
            </a:extLst>
          </p:cNvPr>
          <p:cNvSpPr txBox="1"/>
          <p:nvPr/>
        </p:nvSpPr>
        <p:spPr>
          <a:xfrm>
            <a:off x="6474594" y="3109471"/>
            <a:ext cx="1841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1267AB-7573-48B5-8FA5-571F7DD9E146}"/>
              </a:ext>
            </a:extLst>
          </p:cNvPr>
          <p:cNvSpPr txBox="1"/>
          <p:nvPr/>
        </p:nvSpPr>
        <p:spPr>
          <a:xfrm>
            <a:off x="9415363" y="4780616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E24339-3134-4DCD-A164-C913202F2B4C}"/>
              </a:ext>
            </a:extLst>
          </p:cNvPr>
          <p:cNvSpPr txBox="1"/>
          <p:nvPr/>
        </p:nvSpPr>
        <p:spPr>
          <a:xfrm>
            <a:off x="3904909" y="4780616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７割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0CAD25-4465-4D52-A86A-4CB0C61052FB}"/>
              </a:ext>
            </a:extLst>
          </p:cNvPr>
          <p:cNvSpPr txBox="1"/>
          <p:nvPr/>
        </p:nvSpPr>
        <p:spPr>
          <a:xfrm>
            <a:off x="6474594" y="4780616"/>
            <a:ext cx="1841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283EA32-828C-49E5-9A87-EF12E5C9386B}"/>
              </a:ext>
            </a:extLst>
          </p:cNvPr>
          <p:cNvSpPr txBox="1"/>
          <p:nvPr/>
        </p:nvSpPr>
        <p:spPr>
          <a:xfrm>
            <a:off x="4170555" y="5759787"/>
            <a:ext cx="766088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小数のときは倍をつけて表すことが多い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21552" y="439118"/>
            <a:ext cx="880241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をまとめてみると</a:t>
            </a:r>
            <a:endParaRPr kumimoji="1" lang="ja-JP" altLang="en-US" sz="4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A4B3AD-1EFA-43D0-AAF3-EA543E9EAB39}"/>
              </a:ext>
            </a:extLst>
          </p:cNvPr>
          <p:cNvSpPr txBox="1"/>
          <p:nvPr/>
        </p:nvSpPr>
        <p:spPr>
          <a:xfrm>
            <a:off x="1191989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181513-AA7A-44DD-A2B4-AD15704C6A9B}"/>
              </a:ext>
            </a:extLst>
          </p:cNvPr>
          <p:cNvSpPr txBox="1"/>
          <p:nvPr/>
        </p:nvSpPr>
        <p:spPr>
          <a:xfrm>
            <a:off x="3842359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何割で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DA93114-758F-454A-9691-4DDE45DD0B36}"/>
              </a:ext>
            </a:extLst>
          </p:cNvPr>
          <p:cNvSpPr txBox="1"/>
          <p:nvPr/>
        </p:nvSpPr>
        <p:spPr>
          <a:xfrm>
            <a:off x="6434201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A2621D-C247-43C8-8D30-245B0B460282}"/>
              </a:ext>
            </a:extLst>
          </p:cNvPr>
          <p:cNvSpPr txBox="1"/>
          <p:nvPr/>
        </p:nvSpPr>
        <p:spPr>
          <a:xfrm>
            <a:off x="9137810" y="1736356"/>
            <a:ext cx="203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</a:p>
        </p:txBody>
      </p:sp>
      <p:sp>
        <p:nvSpPr>
          <p:cNvPr id="4" name="矢印: ストライプ 3">
            <a:extLst>
              <a:ext uri="{FF2B5EF4-FFF2-40B4-BE49-F238E27FC236}">
                <a16:creationId xmlns:a16="http://schemas.microsoft.com/office/drawing/2014/main" id="{EF301221-56D4-CB7A-E419-DC0384D49BE7}"/>
              </a:ext>
            </a:extLst>
          </p:cNvPr>
          <p:cNvSpPr/>
          <p:nvPr/>
        </p:nvSpPr>
        <p:spPr>
          <a:xfrm>
            <a:off x="2941399" y="3278459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ストライプ 5">
            <a:extLst>
              <a:ext uri="{FF2B5EF4-FFF2-40B4-BE49-F238E27FC236}">
                <a16:creationId xmlns:a16="http://schemas.microsoft.com/office/drawing/2014/main" id="{610CE2F7-8D2C-3705-0259-0DE4F37D5FE9}"/>
              </a:ext>
            </a:extLst>
          </p:cNvPr>
          <p:cNvSpPr/>
          <p:nvPr/>
        </p:nvSpPr>
        <p:spPr>
          <a:xfrm>
            <a:off x="2941399" y="4860849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4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FBDBA57-1292-4349-9CEC-9BDEC2029F36}"/>
              </a:ext>
            </a:extLst>
          </p:cNvPr>
          <p:cNvSpPr txBox="1"/>
          <p:nvPr/>
        </p:nvSpPr>
        <p:spPr>
          <a:xfrm>
            <a:off x="9461858" y="3109471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A4B3AD-1EFA-43D0-AAF3-EA543E9EAB39}"/>
              </a:ext>
            </a:extLst>
          </p:cNvPr>
          <p:cNvSpPr txBox="1"/>
          <p:nvPr/>
        </p:nvSpPr>
        <p:spPr>
          <a:xfrm>
            <a:off x="1191989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/>
              <p:nvPr/>
            </p:nvSpPr>
            <p:spPr>
              <a:xfrm>
                <a:off x="1173269" y="276981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69" y="2769813"/>
                <a:ext cx="1638250" cy="131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/>
              <p:nvPr/>
            </p:nvSpPr>
            <p:spPr>
              <a:xfrm>
                <a:off x="1010694" y="4352203"/>
                <a:ext cx="2450877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48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＝１</m:t>
                      </m:r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94" y="4352203"/>
                <a:ext cx="2450877" cy="13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1FD3CA2-A67B-4487-942D-952A7F2907A8}"/>
              </a:ext>
            </a:extLst>
          </p:cNvPr>
          <p:cNvSpPr txBox="1"/>
          <p:nvPr/>
        </p:nvSpPr>
        <p:spPr>
          <a:xfrm>
            <a:off x="4222643" y="3109471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９割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16504B-B847-42B4-95F6-5902F88FED02}"/>
              </a:ext>
            </a:extLst>
          </p:cNvPr>
          <p:cNvSpPr txBox="1"/>
          <p:nvPr/>
        </p:nvSpPr>
        <p:spPr>
          <a:xfrm>
            <a:off x="6521089" y="3109471"/>
            <a:ext cx="1841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1267AB-7573-48B5-8FA5-571F7DD9E146}"/>
              </a:ext>
            </a:extLst>
          </p:cNvPr>
          <p:cNvSpPr txBox="1"/>
          <p:nvPr/>
        </p:nvSpPr>
        <p:spPr>
          <a:xfrm>
            <a:off x="9461858" y="4780616"/>
            <a:ext cx="6222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E24339-3134-4DCD-A164-C913202F2B4C}"/>
              </a:ext>
            </a:extLst>
          </p:cNvPr>
          <p:cNvSpPr txBox="1"/>
          <p:nvPr/>
        </p:nvSpPr>
        <p:spPr>
          <a:xfrm>
            <a:off x="4222643" y="4780616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0CAD25-4465-4D52-A86A-4CB0C61052FB}"/>
              </a:ext>
            </a:extLst>
          </p:cNvPr>
          <p:cNvSpPr txBox="1"/>
          <p:nvPr/>
        </p:nvSpPr>
        <p:spPr>
          <a:xfrm>
            <a:off x="6521089" y="4780616"/>
            <a:ext cx="20580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EC0E6C5-4547-4E77-80AC-AABB62AB9C42}"/>
              </a:ext>
            </a:extLst>
          </p:cNvPr>
          <p:cNvSpPr/>
          <p:nvPr/>
        </p:nvSpPr>
        <p:spPr>
          <a:xfrm>
            <a:off x="769434" y="4239484"/>
            <a:ext cx="10249861" cy="165011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283EA32-828C-49E5-9A87-EF12E5C9386B}"/>
              </a:ext>
            </a:extLst>
          </p:cNvPr>
          <p:cNvSpPr txBox="1"/>
          <p:nvPr/>
        </p:nvSpPr>
        <p:spPr>
          <a:xfrm>
            <a:off x="3256059" y="5670577"/>
            <a:ext cx="759724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全体を表している数になっている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181513-AA7A-44DD-A2B4-AD15704C6A9B}"/>
              </a:ext>
            </a:extLst>
          </p:cNvPr>
          <p:cNvSpPr txBox="1"/>
          <p:nvPr/>
        </p:nvSpPr>
        <p:spPr>
          <a:xfrm>
            <a:off x="3842359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A93114-758F-454A-9691-4DDE45DD0B36}"/>
              </a:ext>
            </a:extLst>
          </p:cNvPr>
          <p:cNvSpPr txBox="1"/>
          <p:nvPr/>
        </p:nvSpPr>
        <p:spPr>
          <a:xfrm>
            <a:off x="6434201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A2621D-C247-43C8-8D30-245B0B460282}"/>
              </a:ext>
            </a:extLst>
          </p:cNvPr>
          <p:cNvSpPr txBox="1"/>
          <p:nvPr/>
        </p:nvSpPr>
        <p:spPr>
          <a:xfrm>
            <a:off x="9137810" y="1736356"/>
            <a:ext cx="203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21552" y="439118"/>
            <a:ext cx="880241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をまとめてみると</a:t>
            </a:r>
            <a:endParaRPr kumimoji="1" lang="ja-JP" altLang="en-US" sz="4800" dirty="0"/>
          </a:p>
        </p:txBody>
      </p:sp>
      <p:sp>
        <p:nvSpPr>
          <p:cNvPr id="2" name="矢印: ストライプ 1">
            <a:extLst>
              <a:ext uri="{FF2B5EF4-FFF2-40B4-BE49-F238E27FC236}">
                <a16:creationId xmlns:a16="http://schemas.microsoft.com/office/drawing/2014/main" id="{BB1F3418-44DA-EFDD-2214-2669541177E4}"/>
              </a:ext>
            </a:extLst>
          </p:cNvPr>
          <p:cNvSpPr/>
          <p:nvPr/>
        </p:nvSpPr>
        <p:spPr>
          <a:xfrm>
            <a:off x="2941399" y="3278459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ストライプ 3">
            <a:extLst>
              <a:ext uri="{FF2B5EF4-FFF2-40B4-BE49-F238E27FC236}">
                <a16:creationId xmlns:a16="http://schemas.microsoft.com/office/drawing/2014/main" id="{541792D7-7B42-A8F6-F8F0-9B166FEF9273}"/>
              </a:ext>
            </a:extLst>
          </p:cNvPr>
          <p:cNvSpPr/>
          <p:nvPr/>
        </p:nvSpPr>
        <p:spPr>
          <a:xfrm>
            <a:off x="3447115" y="4835941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6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  <p:bldP spid="16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FBDBA57-1292-4349-9CEC-9BDEC2029F36}"/>
              </a:ext>
            </a:extLst>
          </p:cNvPr>
          <p:cNvSpPr txBox="1"/>
          <p:nvPr/>
        </p:nvSpPr>
        <p:spPr>
          <a:xfrm>
            <a:off x="9430861" y="3109471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/>
              <p:nvPr/>
            </p:nvSpPr>
            <p:spPr>
              <a:xfrm>
                <a:off x="1318647" y="276981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47" y="2769813"/>
                <a:ext cx="1638250" cy="131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/>
              <p:nvPr/>
            </p:nvSpPr>
            <p:spPr>
              <a:xfrm>
                <a:off x="1318647" y="4586799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47" y="4586799"/>
                <a:ext cx="1638250" cy="13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1FD3CA2-A67B-4487-942D-952A7F2907A8}"/>
              </a:ext>
            </a:extLst>
          </p:cNvPr>
          <p:cNvSpPr txBox="1"/>
          <p:nvPr/>
        </p:nvSpPr>
        <p:spPr>
          <a:xfrm>
            <a:off x="3920407" y="3109471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５割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16504B-B847-42B4-95F6-5902F88FED02}"/>
              </a:ext>
            </a:extLst>
          </p:cNvPr>
          <p:cNvSpPr txBox="1"/>
          <p:nvPr/>
        </p:nvSpPr>
        <p:spPr>
          <a:xfrm>
            <a:off x="6490092" y="3109471"/>
            <a:ext cx="1841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1267AB-7573-48B5-8FA5-571F7DD9E146}"/>
              </a:ext>
            </a:extLst>
          </p:cNvPr>
          <p:cNvSpPr txBox="1"/>
          <p:nvPr/>
        </p:nvSpPr>
        <p:spPr>
          <a:xfrm>
            <a:off x="9430861" y="5015212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E24339-3134-4DCD-A164-C913202F2B4C}"/>
              </a:ext>
            </a:extLst>
          </p:cNvPr>
          <p:cNvSpPr txBox="1"/>
          <p:nvPr/>
        </p:nvSpPr>
        <p:spPr>
          <a:xfrm>
            <a:off x="3920407" y="5015212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0CAD25-4465-4D52-A86A-4CB0C61052FB}"/>
              </a:ext>
            </a:extLst>
          </p:cNvPr>
          <p:cNvSpPr txBox="1"/>
          <p:nvPr/>
        </p:nvSpPr>
        <p:spPr>
          <a:xfrm>
            <a:off x="6490092" y="5015212"/>
            <a:ext cx="21253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15418F4-C108-42DF-8C28-17ABD5CF11EC}"/>
              </a:ext>
            </a:extLst>
          </p:cNvPr>
          <p:cNvSpPr/>
          <p:nvPr/>
        </p:nvSpPr>
        <p:spPr>
          <a:xfrm>
            <a:off x="987435" y="2583359"/>
            <a:ext cx="9985365" cy="165011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8BD4D9-1C79-410B-BA39-99CB29B63BFE}"/>
              </a:ext>
            </a:extLst>
          </p:cNvPr>
          <p:cNvSpPr txBox="1"/>
          <p:nvPr/>
        </p:nvSpPr>
        <p:spPr>
          <a:xfrm>
            <a:off x="4054365" y="4003260"/>
            <a:ext cx="7122989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半分だということを表している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21552" y="439118"/>
            <a:ext cx="880241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をまとめてみると</a:t>
            </a:r>
            <a:endParaRPr kumimoji="1" lang="ja-JP" altLang="en-US" sz="4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4A4B3AD-1EFA-43D0-AAF3-EA543E9EAB39}"/>
              </a:ext>
            </a:extLst>
          </p:cNvPr>
          <p:cNvSpPr txBox="1"/>
          <p:nvPr/>
        </p:nvSpPr>
        <p:spPr>
          <a:xfrm>
            <a:off x="1191989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181513-AA7A-44DD-A2B4-AD15704C6A9B}"/>
              </a:ext>
            </a:extLst>
          </p:cNvPr>
          <p:cNvSpPr txBox="1"/>
          <p:nvPr/>
        </p:nvSpPr>
        <p:spPr>
          <a:xfrm>
            <a:off x="3842359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何割で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DA93114-758F-454A-9691-4DDE45DD0B36}"/>
              </a:ext>
            </a:extLst>
          </p:cNvPr>
          <p:cNvSpPr txBox="1"/>
          <p:nvPr/>
        </p:nvSpPr>
        <p:spPr>
          <a:xfrm>
            <a:off x="6434201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EA2621D-C247-43C8-8D30-245B0B460282}"/>
              </a:ext>
            </a:extLst>
          </p:cNvPr>
          <p:cNvSpPr txBox="1"/>
          <p:nvPr/>
        </p:nvSpPr>
        <p:spPr>
          <a:xfrm>
            <a:off x="9137810" y="1736356"/>
            <a:ext cx="203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4424FAE-CC86-4507-1048-7C0D9DBA4F59}"/>
              </a:ext>
            </a:extLst>
          </p:cNvPr>
          <p:cNvSpPr/>
          <p:nvPr/>
        </p:nvSpPr>
        <p:spPr>
          <a:xfrm>
            <a:off x="987435" y="4557258"/>
            <a:ext cx="10189919" cy="165011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A215C2-107B-E03A-87E0-E7D55E749AF3}"/>
              </a:ext>
            </a:extLst>
          </p:cNvPr>
          <p:cNvSpPr txBox="1"/>
          <p:nvPr/>
        </p:nvSpPr>
        <p:spPr>
          <a:xfrm>
            <a:off x="2956897" y="5977159"/>
            <a:ext cx="791645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全体よりも多くなっている場合もある</a:t>
            </a:r>
          </a:p>
        </p:txBody>
      </p:sp>
      <p:sp>
        <p:nvSpPr>
          <p:cNvPr id="5" name="矢印: ストライプ 4">
            <a:extLst>
              <a:ext uri="{FF2B5EF4-FFF2-40B4-BE49-F238E27FC236}">
                <a16:creationId xmlns:a16="http://schemas.microsoft.com/office/drawing/2014/main" id="{DA03C444-BD8A-0D7F-0296-A06F37F8BA8D}"/>
              </a:ext>
            </a:extLst>
          </p:cNvPr>
          <p:cNvSpPr/>
          <p:nvPr/>
        </p:nvSpPr>
        <p:spPr>
          <a:xfrm>
            <a:off x="2941399" y="3278459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ストライプ 5">
            <a:extLst>
              <a:ext uri="{FF2B5EF4-FFF2-40B4-BE49-F238E27FC236}">
                <a16:creationId xmlns:a16="http://schemas.microsoft.com/office/drawing/2014/main" id="{9DEE047B-1D80-FC53-31A3-1301F326B41C}"/>
              </a:ext>
            </a:extLst>
          </p:cNvPr>
          <p:cNvSpPr/>
          <p:nvPr/>
        </p:nvSpPr>
        <p:spPr>
          <a:xfrm>
            <a:off x="2941399" y="5153715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1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  <p:bldP spid="3" grpId="0" animBg="1"/>
      <p:bldP spid="15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個のうち、１個のしめる割合を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/>
              <p:nvPr/>
            </p:nvSpPr>
            <p:spPr>
              <a:xfrm>
                <a:off x="7678361" y="2844177"/>
                <a:ext cx="3925060" cy="1167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solidFill>
                              <a:srgbClr val="0000FF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361" y="2844177"/>
                <a:ext cx="3925060" cy="1167756"/>
              </a:xfrm>
              <a:prstGeom prst="rect">
                <a:avLst/>
              </a:prstGeom>
              <a:blipFill>
                <a:blip r:embed="rId3"/>
                <a:stretch>
                  <a:fillRect l="-156" r="-8554" b="-13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020424" y="669546"/>
            <a:ext cx="10033516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割合の中身がそのまま分かる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255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5893-7E19-5276-88E7-CE420B4AF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26840F-DFFD-2345-4621-0051B30D930B}"/>
              </a:ext>
            </a:extLst>
          </p:cNvPr>
          <p:cNvSpPr txBox="1"/>
          <p:nvPr/>
        </p:nvSpPr>
        <p:spPr>
          <a:xfrm>
            <a:off x="1191989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C9376DA-3859-5EC5-036F-9C50EB5132DD}"/>
              </a:ext>
            </a:extLst>
          </p:cNvPr>
          <p:cNvSpPr txBox="1"/>
          <p:nvPr/>
        </p:nvSpPr>
        <p:spPr>
          <a:xfrm>
            <a:off x="7312559" y="2819539"/>
            <a:ext cx="22755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2A90C4D-3F0D-930B-4494-ABA3347D27CF}"/>
              </a:ext>
            </a:extLst>
          </p:cNvPr>
          <p:cNvSpPr txBox="1"/>
          <p:nvPr/>
        </p:nvSpPr>
        <p:spPr>
          <a:xfrm>
            <a:off x="4679506" y="2819539"/>
            <a:ext cx="15986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79D0A9-70B8-E34A-1750-26DFEDD97195}"/>
              </a:ext>
            </a:extLst>
          </p:cNvPr>
          <p:cNvSpPr txBox="1"/>
          <p:nvPr/>
        </p:nvSpPr>
        <p:spPr>
          <a:xfrm>
            <a:off x="4505731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C59532-D192-6467-1CD4-2A04F43D4A50}"/>
              </a:ext>
            </a:extLst>
          </p:cNvPr>
          <p:cNvSpPr txBox="1"/>
          <p:nvPr/>
        </p:nvSpPr>
        <p:spPr>
          <a:xfrm>
            <a:off x="6978182" y="1736356"/>
            <a:ext cx="4126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何割何分何厘で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575C0B-BCA2-E0C9-92B2-0BD96AECBE9D}"/>
              </a:ext>
            </a:extLst>
          </p:cNvPr>
          <p:cNvSpPr txBox="1"/>
          <p:nvPr/>
        </p:nvSpPr>
        <p:spPr>
          <a:xfrm>
            <a:off x="1521552" y="439118"/>
            <a:ext cx="81868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を少し広げると</a:t>
            </a:r>
            <a:endParaRPr kumimoji="1" lang="ja-JP" altLang="en-US" sz="4800" dirty="0"/>
          </a:p>
        </p:txBody>
      </p:sp>
      <p:sp>
        <p:nvSpPr>
          <p:cNvPr id="2" name="矢印: ストライプ 1">
            <a:extLst>
              <a:ext uri="{FF2B5EF4-FFF2-40B4-BE49-F238E27FC236}">
                <a16:creationId xmlns:a16="http://schemas.microsoft.com/office/drawing/2014/main" id="{6A3CFD47-C80D-E2F1-D0D5-6319C5474A51}"/>
              </a:ext>
            </a:extLst>
          </p:cNvPr>
          <p:cNvSpPr/>
          <p:nvPr/>
        </p:nvSpPr>
        <p:spPr>
          <a:xfrm>
            <a:off x="3547111" y="2910468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F9F981-D967-7B00-F2DA-1906E76D40D6}"/>
              </a:ext>
            </a:extLst>
          </p:cNvPr>
          <p:cNvSpPr txBox="1"/>
          <p:nvPr/>
        </p:nvSpPr>
        <p:spPr>
          <a:xfrm>
            <a:off x="1191989" y="2819539"/>
            <a:ext cx="1774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020A6A-A72F-B148-C15B-3AB87FA62FB2}"/>
              </a:ext>
            </a:extLst>
          </p:cNvPr>
          <p:cNvSpPr txBox="1"/>
          <p:nvPr/>
        </p:nvSpPr>
        <p:spPr>
          <a:xfrm>
            <a:off x="7312559" y="3745090"/>
            <a:ext cx="22755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E7FC40-8997-3349-6BFB-44676836536D}"/>
              </a:ext>
            </a:extLst>
          </p:cNvPr>
          <p:cNvSpPr txBox="1"/>
          <p:nvPr/>
        </p:nvSpPr>
        <p:spPr>
          <a:xfrm>
            <a:off x="4679506" y="3745090"/>
            <a:ext cx="15986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7" name="矢印: ストライプ 6">
            <a:extLst>
              <a:ext uri="{FF2B5EF4-FFF2-40B4-BE49-F238E27FC236}">
                <a16:creationId xmlns:a16="http://schemas.microsoft.com/office/drawing/2014/main" id="{7AB8423A-09D2-A541-762E-A83A76393EED}"/>
              </a:ext>
            </a:extLst>
          </p:cNvPr>
          <p:cNvSpPr/>
          <p:nvPr/>
        </p:nvSpPr>
        <p:spPr>
          <a:xfrm>
            <a:off x="3547111" y="3836019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1DFD6D-6219-00D6-4535-57899F4F1D56}"/>
              </a:ext>
            </a:extLst>
          </p:cNvPr>
          <p:cNvSpPr txBox="1"/>
          <p:nvPr/>
        </p:nvSpPr>
        <p:spPr>
          <a:xfrm>
            <a:off x="1191989" y="3745090"/>
            <a:ext cx="1774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C94E66-8D91-92F9-39F3-B7D7DDEBF873}"/>
              </a:ext>
            </a:extLst>
          </p:cNvPr>
          <p:cNvSpPr txBox="1"/>
          <p:nvPr/>
        </p:nvSpPr>
        <p:spPr>
          <a:xfrm>
            <a:off x="7312559" y="4670641"/>
            <a:ext cx="22755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9952B3-900B-0533-6D5C-BCA8E87EEBDF}"/>
              </a:ext>
            </a:extLst>
          </p:cNvPr>
          <p:cNvSpPr txBox="1"/>
          <p:nvPr/>
        </p:nvSpPr>
        <p:spPr>
          <a:xfrm>
            <a:off x="4679506" y="4670641"/>
            <a:ext cx="15986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1" name="矢印: ストライプ 10">
            <a:extLst>
              <a:ext uri="{FF2B5EF4-FFF2-40B4-BE49-F238E27FC236}">
                <a16:creationId xmlns:a16="http://schemas.microsoft.com/office/drawing/2014/main" id="{0CFF2F55-2A99-88E0-CA83-C075D9EA4400}"/>
              </a:ext>
            </a:extLst>
          </p:cNvPr>
          <p:cNvSpPr/>
          <p:nvPr/>
        </p:nvSpPr>
        <p:spPr>
          <a:xfrm>
            <a:off x="3547111" y="4761570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B4EEC-0245-2125-1661-0EF2D0D80969}"/>
              </a:ext>
            </a:extLst>
          </p:cNvPr>
          <p:cNvSpPr txBox="1"/>
          <p:nvPr/>
        </p:nvSpPr>
        <p:spPr>
          <a:xfrm>
            <a:off x="1191989" y="4670641"/>
            <a:ext cx="1774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0.47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1F1BF3-857B-DAC3-4F56-F9E265326278}"/>
              </a:ext>
            </a:extLst>
          </p:cNvPr>
          <p:cNvSpPr txBox="1"/>
          <p:nvPr/>
        </p:nvSpPr>
        <p:spPr>
          <a:xfrm>
            <a:off x="7312558" y="5596192"/>
            <a:ext cx="32587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8701AE-AE08-CF56-81D6-3DA0E1A32A25}"/>
              </a:ext>
            </a:extLst>
          </p:cNvPr>
          <p:cNvSpPr txBox="1"/>
          <p:nvPr/>
        </p:nvSpPr>
        <p:spPr>
          <a:xfrm>
            <a:off x="4679506" y="5596192"/>
            <a:ext cx="22986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32.6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5" name="矢印: ストライプ 14">
            <a:extLst>
              <a:ext uri="{FF2B5EF4-FFF2-40B4-BE49-F238E27FC236}">
                <a16:creationId xmlns:a16="http://schemas.microsoft.com/office/drawing/2014/main" id="{86B79803-434D-1376-7713-E998E940A45E}"/>
              </a:ext>
            </a:extLst>
          </p:cNvPr>
          <p:cNvSpPr/>
          <p:nvPr/>
        </p:nvSpPr>
        <p:spPr>
          <a:xfrm>
            <a:off x="3547111" y="5687121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70B971-AABC-A1DE-B5F3-F6135C5C1B17}"/>
              </a:ext>
            </a:extLst>
          </p:cNvPr>
          <p:cNvSpPr txBox="1"/>
          <p:nvPr/>
        </p:nvSpPr>
        <p:spPr>
          <a:xfrm>
            <a:off x="1191989" y="5596192"/>
            <a:ext cx="20153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0.326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6711E5-7A73-71B5-31B0-279B490F1E05}"/>
              </a:ext>
            </a:extLst>
          </p:cNvPr>
          <p:cNvSpPr txBox="1"/>
          <p:nvPr/>
        </p:nvSpPr>
        <p:spPr>
          <a:xfrm>
            <a:off x="9705980" y="3007538"/>
            <a:ext cx="2068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厘の下は毛</a:t>
            </a:r>
            <a:r>
              <a:rPr kumimoji="1" lang="en-US" altLang="ja-JP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もう</a:t>
            </a:r>
            <a:r>
              <a:rPr kumimoji="1" lang="en-US" altLang="ja-JP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だよ</a:t>
            </a:r>
          </a:p>
        </p:txBody>
      </p:sp>
    </p:spTree>
    <p:extLst>
      <p:ext uri="{BB962C8B-B14F-4D97-AF65-F5344CB8AC3E}">
        <p14:creationId xmlns:p14="http://schemas.microsoft.com/office/powerpoint/2010/main" val="37161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" grpId="0"/>
      <p:bldP spid="6" grpId="0"/>
      <p:bldP spid="9" grpId="0"/>
      <p:bldP spid="10" grpId="0"/>
      <p:bldP spid="13" grpId="0"/>
      <p:bldP spid="14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09141B-6E04-4373-BAEB-FCD66C6F2ADC}"/>
              </a:ext>
            </a:extLst>
          </p:cNvPr>
          <p:cNvSpPr txBox="1"/>
          <p:nvPr/>
        </p:nvSpPr>
        <p:spPr>
          <a:xfrm>
            <a:off x="1551770" y="1064736"/>
            <a:ext cx="6900853" cy="92333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割合とは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のまとめ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46DEA779-4D4D-5990-D251-F76873A2F714}"/>
              </a:ext>
            </a:extLst>
          </p:cNvPr>
          <p:cNvGraphicFramePr>
            <a:graphicFrameLocks noGrp="1"/>
          </p:cNvGraphicFramePr>
          <p:nvPr/>
        </p:nvGraphicFramePr>
        <p:xfrm>
          <a:off x="983785" y="2703045"/>
          <a:ext cx="10557730" cy="252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773">
                  <a:extLst>
                    <a:ext uri="{9D8B030D-6E8A-4147-A177-3AD203B41FA5}">
                      <a16:colId xmlns:a16="http://schemas.microsoft.com/office/drawing/2014/main" val="2795425844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4009223416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2539416454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3537884221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2235333983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4046882248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1487814980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2145588405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548747251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1762506652"/>
                    </a:ext>
                  </a:extLst>
                </a:gridCol>
              </a:tblGrid>
              <a:tr h="842292"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047212"/>
                  </a:ext>
                </a:extLst>
              </a:tr>
              <a:tr h="842292"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191556"/>
                  </a:ext>
                </a:extLst>
              </a:tr>
              <a:tr h="842292"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8774" marR="118774" marT="59388" marB="59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749085"/>
                  </a:ext>
                </a:extLst>
              </a:tr>
            </a:tbl>
          </a:graphicData>
        </a:graphic>
      </p:graphicFrame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CA5E691-EE3B-EF88-42A0-B50533022C52}"/>
              </a:ext>
            </a:extLst>
          </p:cNvPr>
          <p:cNvCxnSpPr>
            <a:cxnSpLocks/>
          </p:cNvCxnSpPr>
          <p:nvPr/>
        </p:nvCxnSpPr>
        <p:spPr>
          <a:xfrm>
            <a:off x="983785" y="5956051"/>
            <a:ext cx="1055773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49D658-D207-D8B0-ADAC-387B9C2EF3CD}"/>
              </a:ext>
            </a:extLst>
          </p:cNvPr>
          <p:cNvSpPr txBox="1"/>
          <p:nvPr/>
        </p:nvSpPr>
        <p:spPr>
          <a:xfrm>
            <a:off x="2709745" y="5640132"/>
            <a:ext cx="67799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％）とします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377F06-3086-25C6-3651-EFB5A587B975}"/>
              </a:ext>
            </a:extLst>
          </p:cNvPr>
          <p:cNvSpPr txBox="1"/>
          <p:nvPr/>
        </p:nvSpPr>
        <p:spPr>
          <a:xfrm>
            <a:off x="6262650" y="2794954"/>
            <a:ext cx="3077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割＆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807E15-23AF-EDEA-37F4-874B2636E873}"/>
              </a:ext>
            </a:extLst>
          </p:cNvPr>
          <p:cNvSpPr txBox="1"/>
          <p:nvPr/>
        </p:nvSpPr>
        <p:spPr>
          <a:xfrm>
            <a:off x="1148574" y="3664749"/>
            <a:ext cx="312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割＆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652E30-C258-E134-96FF-A9835470B21A}"/>
              </a:ext>
            </a:extLst>
          </p:cNvPr>
          <p:cNvSpPr txBox="1"/>
          <p:nvPr/>
        </p:nvSpPr>
        <p:spPr>
          <a:xfrm>
            <a:off x="3140309" y="4460480"/>
            <a:ext cx="312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割＆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38489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09141B-6E04-4373-BAEB-FCD66C6F2ADC}"/>
              </a:ext>
            </a:extLst>
          </p:cNvPr>
          <p:cNvSpPr txBox="1"/>
          <p:nvPr/>
        </p:nvSpPr>
        <p:spPr>
          <a:xfrm>
            <a:off x="1496015" y="1541453"/>
            <a:ext cx="9445788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分数・何割・何％・小数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を使った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割合の表し方を学習しました　　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09141B-6E04-4373-BAEB-FCD66C6F2ADC}"/>
              </a:ext>
            </a:extLst>
          </p:cNvPr>
          <p:cNvSpPr txBox="1"/>
          <p:nvPr/>
        </p:nvSpPr>
        <p:spPr>
          <a:xfrm>
            <a:off x="1496015" y="3788707"/>
            <a:ext cx="9445788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今度は、割合を表す数字から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点数や金額などを求めていきます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254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798075-342F-266E-9060-B59F87CD7A9F}"/>
              </a:ext>
            </a:extLst>
          </p:cNvPr>
          <p:cNvSpPr txBox="1"/>
          <p:nvPr/>
        </p:nvSpPr>
        <p:spPr>
          <a:xfrm>
            <a:off x="1034366" y="3268541"/>
            <a:ext cx="10484844" cy="261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点の時の正答率は？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6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４割の時の点数は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25B4D3-93E5-4A74-B7AE-4479EDFA7127}"/>
              </a:ext>
            </a:extLst>
          </p:cNvPr>
          <p:cNvSpPr txBox="1"/>
          <p:nvPr/>
        </p:nvSpPr>
        <p:spPr>
          <a:xfrm>
            <a:off x="7693413" y="4121948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C7BC9E-D2FF-4623-87CB-D3C36610608C}"/>
              </a:ext>
            </a:extLst>
          </p:cNvPr>
          <p:cNvSpPr txBox="1"/>
          <p:nvPr/>
        </p:nvSpPr>
        <p:spPr>
          <a:xfrm>
            <a:off x="7481573" y="5115650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DCB0A3-1007-8303-5249-96657884C92E}"/>
              </a:ext>
            </a:extLst>
          </p:cNvPr>
          <p:cNvSpPr txBox="1"/>
          <p:nvPr/>
        </p:nvSpPr>
        <p:spPr>
          <a:xfrm>
            <a:off x="7157292" y="3240376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13992-E0E0-CCEE-09CF-CEFAFA4A3887}"/>
              </a:ext>
            </a:extLst>
          </p:cNvPr>
          <p:cNvSpPr txBox="1"/>
          <p:nvPr/>
        </p:nvSpPr>
        <p:spPr>
          <a:xfrm>
            <a:off x="9558886" y="3240376"/>
            <a:ext cx="63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17D6CC-EAF4-EC94-A2FF-FB16D65D9D05}"/>
              </a:ext>
            </a:extLst>
          </p:cNvPr>
          <p:cNvSpPr txBox="1"/>
          <p:nvPr/>
        </p:nvSpPr>
        <p:spPr>
          <a:xfrm>
            <a:off x="1214173" y="696361"/>
            <a:ext cx="100094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点満点のテストで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点満点中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をとった時は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正解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率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0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798075-342F-266E-9060-B59F87CD7A9F}"/>
              </a:ext>
            </a:extLst>
          </p:cNvPr>
          <p:cNvSpPr txBox="1"/>
          <p:nvPr/>
        </p:nvSpPr>
        <p:spPr>
          <a:xfrm>
            <a:off x="1034366" y="3268541"/>
            <a:ext cx="10484844" cy="261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点の時の正答率は？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6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６割の時の点数は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25B4D3-93E5-4A74-B7AE-4479EDFA7127}"/>
              </a:ext>
            </a:extLst>
          </p:cNvPr>
          <p:cNvSpPr txBox="1"/>
          <p:nvPr/>
        </p:nvSpPr>
        <p:spPr>
          <a:xfrm>
            <a:off x="7693413" y="4121948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C7BC9E-D2FF-4623-87CB-D3C36610608C}"/>
              </a:ext>
            </a:extLst>
          </p:cNvPr>
          <p:cNvSpPr txBox="1"/>
          <p:nvPr/>
        </p:nvSpPr>
        <p:spPr>
          <a:xfrm>
            <a:off x="7481573" y="5115650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DCB0A3-1007-8303-5249-96657884C92E}"/>
              </a:ext>
            </a:extLst>
          </p:cNvPr>
          <p:cNvSpPr txBox="1"/>
          <p:nvPr/>
        </p:nvSpPr>
        <p:spPr>
          <a:xfrm>
            <a:off x="7157292" y="3240376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13992-E0E0-CCEE-09CF-CEFAFA4A3887}"/>
              </a:ext>
            </a:extLst>
          </p:cNvPr>
          <p:cNvSpPr txBox="1"/>
          <p:nvPr/>
        </p:nvSpPr>
        <p:spPr>
          <a:xfrm>
            <a:off x="9558886" y="3240376"/>
            <a:ext cx="63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4E829A-C5D2-B1B8-F471-3F1C0414D1E1}"/>
              </a:ext>
            </a:extLst>
          </p:cNvPr>
          <p:cNvSpPr txBox="1"/>
          <p:nvPr/>
        </p:nvSpPr>
        <p:spPr>
          <a:xfrm>
            <a:off x="1214173" y="696361"/>
            <a:ext cx="100094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点満点のテストで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点満点中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をとった時は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正解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率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3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C6C3BD-F8EA-065C-DB43-9BD42914BD1F}"/>
              </a:ext>
            </a:extLst>
          </p:cNvPr>
          <p:cNvSpPr txBox="1"/>
          <p:nvPr/>
        </p:nvSpPr>
        <p:spPr>
          <a:xfrm>
            <a:off x="1034365" y="3268541"/>
            <a:ext cx="10897439" cy="261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点の時の正答率は？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　</a:t>
            </a:r>
            <a:r>
              <a:rPr lang="ja-JP" altLang="en-US" sz="6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８割の時の点数は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 </a:t>
            </a:r>
            <a:r>
              <a:rPr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347E5F-67E1-23C8-3FE0-CB6F452F07C5}"/>
              </a:ext>
            </a:extLst>
          </p:cNvPr>
          <p:cNvSpPr txBox="1"/>
          <p:nvPr/>
        </p:nvSpPr>
        <p:spPr>
          <a:xfrm>
            <a:off x="7615388" y="4121948"/>
            <a:ext cx="146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F4F746-E991-5676-C73F-F8F0D1A4F244}"/>
              </a:ext>
            </a:extLst>
          </p:cNvPr>
          <p:cNvSpPr txBox="1"/>
          <p:nvPr/>
        </p:nvSpPr>
        <p:spPr>
          <a:xfrm>
            <a:off x="7481573" y="5115650"/>
            <a:ext cx="146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E0B44-7BFF-9E98-60DB-3875B2A361C2}"/>
              </a:ext>
            </a:extLst>
          </p:cNvPr>
          <p:cNvSpPr txBox="1"/>
          <p:nvPr/>
        </p:nvSpPr>
        <p:spPr>
          <a:xfrm>
            <a:off x="7402619" y="3240376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5696D8-55BF-D5CA-B6B1-7797A9A9BF5B}"/>
              </a:ext>
            </a:extLst>
          </p:cNvPr>
          <p:cNvSpPr txBox="1"/>
          <p:nvPr/>
        </p:nvSpPr>
        <p:spPr>
          <a:xfrm>
            <a:off x="9887847" y="3240376"/>
            <a:ext cx="63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574292-37D4-4EA1-9BCC-129A8F16122D}"/>
              </a:ext>
            </a:extLst>
          </p:cNvPr>
          <p:cNvSpPr txBox="1"/>
          <p:nvPr/>
        </p:nvSpPr>
        <p:spPr>
          <a:xfrm>
            <a:off x="1214173" y="696361"/>
            <a:ext cx="100094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点満点のテストで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点満点中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をとった時は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正解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率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1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C6C3BD-F8EA-065C-DB43-9BD42914BD1F}"/>
              </a:ext>
            </a:extLst>
          </p:cNvPr>
          <p:cNvSpPr txBox="1"/>
          <p:nvPr/>
        </p:nvSpPr>
        <p:spPr>
          <a:xfrm>
            <a:off x="1034366" y="3268541"/>
            <a:ext cx="10473694" cy="261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点の時の正答率は？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　</a:t>
            </a:r>
            <a:r>
              <a:rPr lang="ja-JP" altLang="en-US" sz="6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７割の時の点数は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 </a:t>
            </a:r>
            <a:r>
              <a:rPr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347E5F-67E1-23C8-3FE0-CB6F452F07C5}"/>
              </a:ext>
            </a:extLst>
          </p:cNvPr>
          <p:cNvSpPr txBox="1"/>
          <p:nvPr/>
        </p:nvSpPr>
        <p:spPr>
          <a:xfrm>
            <a:off x="7615388" y="4121948"/>
            <a:ext cx="146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F4F746-E991-5676-C73F-F8F0D1A4F244}"/>
              </a:ext>
            </a:extLst>
          </p:cNvPr>
          <p:cNvSpPr txBox="1"/>
          <p:nvPr/>
        </p:nvSpPr>
        <p:spPr>
          <a:xfrm>
            <a:off x="7481573" y="5115650"/>
            <a:ext cx="146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E0B44-7BFF-9E98-60DB-3875B2A361C2}"/>
              </a:ext>
            </a:extLst>
          </p:cNvPr>
          <p:cNvSpPr txBox="1"/>
          <p:nvPr/>
        </p:nvSpPr>
        <p:spPr>
          <a:xfrm>
            <a:off x="7079266" y="3240376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5696D8-55BF-D5CA-B6B1-7797A9A9BF5B}"/>
              </a:ext>
            </a:extLst>
          </p:cNvPr>
          <p:cNvSpPr txBox="1"/>
          <p:nvPr/>
        </p:nvSpPr>
        <p:spPr>
          <a:xfrm>
            <a:off x="9514298" y="3240376"/>
            <a:ext cx="63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5240A9-FF44-0BC0-AEEE-6DC8D99360D9}"/>
              </a:ext>
            </a:extLst>
          </p:cNvPr>
          <p:cNvSpPr txBox="1"/>
          <p:nvPr/>
        </p:nvSpPr>
        <p:spPr>
          <a:xfrm>
            <a:off x="1214173" y="696361"/>
            <a:ext cx="100094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点満点のテストで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点満点中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をとった時は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正解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率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EFF715-689A-F7EB-AE32-3C875B22A661}"/>
              </a:ext>
            </a:extLst>
          </p:cNvPr>
          <p:cNvSpPr txBox="1"/>
          <p:nvPr/>
        </p:nvSpPr>
        <p:spPr>
          <a:xfrm>
            <a:off x="1034366" y="3268541"/>
            <a:ext cx="10484844" cy="261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点の時の正答率は？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6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正答率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６割の時の点数は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E7B29E-B0E3-F711-0103-1C3149D75851}"/>
              </a:ext>
            </a:extLst>
          </p:cNvPr>
          <p:cNvSpPr txBox="1"/>
          <p:nvPr/>
        </p:nvSpPr>
        <p:spPr>
          <a:xfrm>
            <a:off x="7615388" y="4121948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54FF87-7233-27AD-6C5E-D9929D8BD0C4}"/>
              </a:ext>
            </a:extLst>
          </p:cNvPr>
          <p:cNvSpPr txBox="1"/>
          <p:nvPr/>
        </p:nvSpPr>
        <p:spPr>
          <a:xfrm>
            <a:off x="7481573" y="5115650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0DF092-67BE-5E28-A89C-65498D9AD17D}"/>
              </a:ext>
            </a:extLst>
          </p:cNvPr>
          <p:cNvSpPr txBox="1"/>
          <p:nvPr/>
        </p:nvSpPr>
        <p:spPr>
          <a:xfrm>
            <a:off x="7157292" y="3240376"/>
            <a:ext cx="1072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4BB7B2-D364-FC69-B9A0-A1A5DD0CECFB}"/>
              </a:ext>
            </a:extLst>
          </p:cNvPr>
          <p:cNvSpPr txBox="1"/>
          <p:nvPr/>
        </p:nvSpPr>
        <p:spPr>
          <a:xfrm>
            <a:off x="9558886" y="3240376"/>
            <a:ext cx="63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81146F-1E85-317A-C199-6FF3DD9929E0}"/>
              </a:ext>
            </a:extLst>
          </p:cNvPr>
          <p:cNvSpPr txBox="1"/>
          <p:nvPr/>
        </p:nvSpPr>
        <p:spPr>
          <a:xfrm>
            <a:off x="1214173" y="696361"/>
            <a:ext cx="1000947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点満点のテストで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点満点中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をとった時は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正解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率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5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498710"/>
            <a:ext cx="951366" cy="951366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498710"/>
            <a:ext cx="951366" cy="951366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498710"/>
            <a:ext cx="951366" cy="951366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498710"/>
            <a:ext cx="951366" cy="951366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498710"/>
            <a:ext cx="951366" cy="951366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498710"/>
            <a:ext cx="951366" cy="951366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498710"/>
            <a:ext cx="951366" cy="951366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498710"/>
            <a:ext cx="951366" cy="951366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498710"/>
            <a:ext cx="951366" cy="951366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498710"/>
            <a:ext cx="951366" cy="951366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75806" y="1940451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743936" y="1635683"/>
            <a:ext cx="89647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％）とします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0A54A9-7C9B-D5C2-5474-4B221DBB52F3}"/>
              </a:ext>
            </a:extLst>
          </p:cNvPr>
          <p:cNvSpPr txBox="1"/>
          <p:nvPr/>
        </p:nvSpPr>
        <p:spPr>
          <a:xfrm>
            <a:off x="1948589" y="3788707"/>
            <a:ext cx="8555442" cy="144655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今度は、割合を表す数字から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金額を求めていきます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73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870679" y="2583537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498710"/>
            <a:ext cx="951366" cy="951366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498710"/>
            <a:ext cx="951366" cy="951366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498710"/>
            <a:ext cx="951366" cy="951366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498710"/>
            <a:ext cx="951366" cy="951366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498710"/>
            <a:ext cx="951366" cy="951366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498710"/>
            <a:ext cx="951366" cy="951366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498710"/>
            <a:ext cx="951366" cy="951366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498710"/>
            <a:ext cx="951366" cy="951366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498710"/>
            <a:ext cx="951366" cy="951366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498710"/>
            <a:ext cx="951366" cy="951366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75806" y="1940451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A03E000-0EB3-40A3-9DB7-8E2EE3D307DF}"/>
              </a:ext>
            </a:extLst>
          </p:cNvPr>
          <p:cNvSpPr txBox="1"/>
          <p:nvPr/>
        </p:nvSpPr>
        <p:spPr>
          <a:xfrm>
            <a:off x="4002284" y="1692164"/>
            <a:ext cx="458156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A3F9CD-C123-40A6-9CCF-4D3946044D67}"/>
              </a:ext>
            </a:extLst>
          </p:cNvPr>
          <p:cNvSpPr txBox="1"/>
          <p:nvPr/>
        </p:nvSpPr>
        <p:spPr>
          <a:xfrm>
            <a:off x="3470681" y="2583537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D4551D-7B05-42AE-8587-EF1F81A5A3E8}"/>
              </a:ext>
            </a:extLst>
          </p:cNvPr>
          <p:cNvSpPr txBox="1"/>
          <p:nvPr/>
        </p:nvSpPr>
        <p:spPr>
          <a:xfrm>
            <a:off x="7870820" y="2583537"/>
            <a:ext cx="1610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E9BBEB-A663-4705-9E84-81046065C723}"/>
              </a:ext>
            </a:extLst>
          </p:cNvPr>
          <p:cNvSpPr/>
          <p:nvPr/>
        </p:nvSpPr>
        <p:spPr>
          <a:xfrm>
            <a:off x="488731" y="331076"/>
            <a:ext cx="3421117" cy="1245476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個のうち、３個のしめる割合は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/>
              <p:nvPr/>
            </p:nvSpPr>
            <p:spPr>
              <a:xfrm>
                <a:off x="7678361" y="2844177"/>
                <a:ext cx="3925060" cy="1167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solidFill>
                              <a:srgbClr val="0000FF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361" y="2844177"/>
                <a:ext cx="3925060" cy="1167756"/>
              </a:xfrm>
              <a:prstGeom prst="rect">
                <a:avLst/>
              </a:prstGeom>
              <a:blipFill>
                <a:blip r:embed="rId3"/>
                <a:stretch>
                  <a:fillRect l="-156" r="-8554" b="-141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91" y="3799211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7" y="3799211"/>
            <a:ext cx="841791" cy="841791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9B3D8D2-DCA6-447B-881E-07C83AE2F1ED}"/>
              </a:ext>
            </a:extLst>
          </p:cNvPr>
          <p:cNvSpPr txBox="1"/>
          <p:nvPr/>
        </p:nvSpPr>
        <p:spPr>
          <a:xfrm>
            <a:off x="1020424" y="669546"/>
            <a:ext cx="1003351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割合の中身がそのまま分かる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596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870679" y="2583537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498710"/>
            <a:ext cx="951366" cy="951366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498710"/>
            <a:ext cx="951366" cy="951366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498710"/>
            <a:ext cx="951366" cy="951366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498710"/>
            <a:ext cx="951366" cy="951366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498710"/>
            <a:ext cx="951366" cy="951366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498710"/>
            <a:ext cx="951366" cy="951366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498710"/>
            <a:ext cx="951366" cy="951366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498710"/>
            <a:ext cx="951366" cy="951366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498710"/>
            <a:ext cx="951366" cy="951366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498710"/>
            <a:ext cx="951366" cy="951366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75806" y="1940451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A03E000-0EB3-40A3-9DB7-8E2EE3D307DF}"/>
              </a:ext>
            </a:extLst>
          </p:cNvPr>
          <p:cNvSpPr txBox="1"/>
          <p:nvPr/>
        </p:nvSpPr>
        <p:spPr>
          <a:xfrm>
            <a:off x="4002284" y="1692164"/>
            <a:ext cx="458156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A3F9CD-C123-40A6-9CCF-4D3946044D67}"/>
              </a:ext>
            </a:extLst>
          </p:cNvPr>
          <p:cNvSpPr txBox="1"/>
          <p:nvPr/>
        </p:nvSpPr>
        <p:spPr>
          <a:xfrm>
            <a:off x="3470681" y="2583537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D4551D-7B05-42AE-8587-EF1F81A5A3E8}"/>
              </a:ext>
            </a:extLst>
          </p:cNvPr>
          <p:cNvSpPr txBox="1"/>
          <p:nvPr/>
        </p:nvSpPr>
        <p:spPr>
          <a:xfrm>
            <a:off x="7861607" y="2583537"/>
            <a:ext cx="1610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546262-202B-4EAE-AC4C-CF23923511C6}"/>
              </a:ext>
            </a:extLst>
          </p:cNvPr>
          <p:cNvSpPr txBox="1"/>
          <p:nvPr/>
        </p:nvSpPr>
        <p:spPr>
          <a:xfrm>
            <a:off x="3470681" y="3395993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90%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5AF3155-B74C-4D17-898C-04F70C217BF4}"/>
              </a:ext>
            </a:extLst>
          </p:cNvPr>
          <p:cNvSpPr txBox="1"/>
          <p:nvPr/>
        </p:nvSpPr>
        <p:spPr>
          <a:xfrm>
            <a:off x="7861608" y="3395993"/>
            <a:ext cx="162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E9BBEB-A663-4705-9E84-81046065C723}"/>
              </a:ext>
            </a:extLst>
          </p:cNvPr>
          <p:cNvSpPr/>
          <p:nvPr/>
        </p:nvSpPr>
        <p:spPr>
          <a:xfrm>
            <a:off x="488731" y="331076"/>
            <a:ext cx="10168759" cy="1245476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94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870679" y="2583537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498710"/>
            <a:ext cx="951366" cy="951366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498710"/>
            <a:ext cx="951366" cy="951366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498710"/>
            <a:ext cx="951366" cy="951366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498710"/>
            <a:ext cx="951366" cy="951366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498710"/>
            <a:ext cx="951366" cy="951366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498710"/>
            <a:ext cx="951366" cy="951366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498710"/>
            <a:ext cx="951366" cy="951366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498710"/>
            <a:ext cx="951366" cy="951366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498710"/>
            <a:ext cx="951366" cy="951366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498710"/>
            <a:ext cx="951366" cy="951366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75806" y="1940451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A03E000-0EB3-40A3-9DB7-8E2EE3D307DF}"/>
              </a:ext>
            </a:extLst>
          </p:cNvPr>
          <p:cNvSpPr txBox="1"/>
          <p:nvPr/>
        </p:nvSpPr>
        <p:spPr>
          <a:xfrm>
            <a:off x="4002284" y="1692164"/>
            <a:ext cx="458156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A3F9CD-C123-40A6-9CCF-4D3946044D67}"/>
              </a:ext>
            </a:extLst>
          </p:cNvPr>
          <p:cNvSpPr txBox="1"/>
          <p:nvPr/>
        </p:nvSpPr>
        <p:spPr>
          <a:xfrm>
            <a:off x="3470681" y="2583537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D4551D-7B05-42AE-8587-EF1F81A5A3E8}"/>
              </a:ext>
            </a:extLst>
          </p:cNvPr>
          <p:cNvSpPr txBox="1"/>
          <p:nvPr/>
        </p:nvSpPr>
        <p:spPr>
          <a:xfrm>
            <a:off x="7861607" y="2583537"/>
            <a:ext cx="1610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546262-202B-4EAE-AC4C-CF23923511C6}"/>
              </a:ext>
            </a:extLst>
          </p:cNvPr>
          <p:cNvSpPr txBox="1"/>
          <p:nvPr/>
        </p:nvSpPr>
        <p:spPr>
          <a:xfrm>
            <a:off x="3470681" y="3395993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90%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5AF3155-B74C-4D17-898C-04F70C217BF4}"/>
              </a:ext>
            </a:extLst>
          </p:cNvPr>
          <p:cNvSpPr txBox="1"/>
          <p:nvPr/>
        </p:nvSpPr>
        <p:spPr>
          <a:xfrm>
            <a:off x="7861608" y="3395993"/>
            <a:ext cx="162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B1E3AED-E1C5-4C7F-B144-A0D27797528B}"/>
              </a:ext>
            </a:extLst>
          </p:cNvPr>
          <p:cNvSpPr txBox="1"/>
          <p:nvPr/>
        </p:nvSpPr>
        <p:spPr>
          <a:xfrm>
            <a:off x="3470681" y="4205139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50%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66A916-FD0D-4DC9-A60B-F80EEA8B135F}"/>
              </a:ext>
            </a:extLst>
          </p:cNvPr>
          <p:cNvSpPr txBox="1"/>
          <p:nvPr/>
        </p:nvSpPr>
        <p:spPr>
          <a:xfrm>
            <a:off x="7861608" y="4205139"/>
            <a:ext cx="162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E9BBEB-A663-4705-9E84-81046065C723}"/>
              </a:ext>
            </a:extLst>
          </p:cNvPr>
          <p:cNvSpPr/>
          <p:nvPr/>
        </p:nvSpPr>
        <p:spPr>
          <a:xfrm>
            <a:off x="488732" y="331076"/>
            <a:ext cx="5643782" cy="1245476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870679" y="2583537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314080"/>
            <a:ext cx="618560" cy="618560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314080"/>
            <a:ext cx="618560" cy="618560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314080"/>
            <a:ext cx="618560" cy="618560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314080"/>
            <a:ext cx="618560" cy="618560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314080"/>
            <a:ext cx="618560" cy="618560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314080"/>
            <a:ext cx="618560" cy="618560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314080"/>
            <a:ext cx="618560" cy="618560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314080"/>
            <a:ext cx="618560" cy="618560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314080"/>
            <a:ext cx="618560" cy="618560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314080"/>
            <a:ext cx="618560" cy="618560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75806" y="1940451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A03E000-0EB3-40A3-9DB7-8E2EE3D307DF}"/>
              </a:ext>
            </a:extLst>
          </p:cNvPr>
          <p:cNvSpPr txBox="1"/>
          <p:nvPr/>
        </p:nvSpPr>
        <p:spPr>
          <a:xfrm>
            <a:off x="4002284" y="1692164"/>
            <a:ext cx="458156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A3F9CD-C123-40A6-9CCF-4D3946044D67}"/>
              </a:ext>
            </a:extLst>
          </p:cNvPr>
          <p:cNvSpPr txBox="1"/>
          <p:nvPr/>
        </p:nvSpPr>
        <p:spPr>
          <a:xfrm>
            <a:off x="3470681" y="2583537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D4551D-7B05-42AE-8587-EF1F81A5A3E8}"/>
              </a:ext>
            </a:extLst>
          </p:cNvPr>
          <p:cNvSpPr txBox="1"/>
          <p:nvPr/>
        </p:nvSpPr>
        <p:spPr>
          <a:xfrm>
            <a:off x="7851315" y="2583537"/>
            <a:ext cx="1610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546262-202B-4EAE-AC4C-CF23923511C6}"/>
              </a:ext>
            </a:extLst>
          </p:cNvPr>
          <p:cNvSpPr txBox="1"/>
          <p:nvPr/>
        </p:nvSpPr>
        <p:spPr>
          <a:xfrm>
            <a:off x="3470681" y="3395993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90%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5AF3155-B74C-4D17-898C-04F70C217BF4}"/>
              </a:ext>
            </a:extLst>
          </p:cNvPr>
          <p:cNvSpPr txBox="1"/>
          <p:nvPr/>
        </p:nvSpPr>
        <p:spPr>
          <a:xfrm>
            <a:off x="7851316" y="3395993"/>
            <a:ext cx="162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B1E3AED-E1C5-4C7F-B144-A0D27797528B}"/>
              </a:ext>
            </a:extLst>
          </p:cNvPr>
          <p:cNvSpPr txBox="1"/>
          <p:nvPr/>
        </p:nvSpPr>
        <p:spPr>
          <a:xfrm>
            <a:off x="3470681" y="4205139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50%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66A916-FD0D-4DC9-A60B-F80EEA8B135F}"/>
              </a:ext>
            </a:extLst>
          </p:cNvPr>
          <p:cNvSpPr txBox="1"/>
          <p:nvPr/>
        </p:nvSpPr>
        <p:spPr>
          <a:xfrm>
            <a:off x="7851316" y="4205139"/>
            <a:ext cx="162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174492E-2936-43FF-8E6E-0C879D8DF76F}"/>
              </a:ext>
            </a:extLst>
          </p:cNvPr>
          <p:cNvSpPr txBox="1"/>
          <p:nvPr/>
        </p:nvSpPr>
        <p:spPr>
          <a:xfrm>
            <a:off x="870679" y="5014285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E458547-51F6-44AF-9A91-B48E56070A73}"/>
              </a:ext>
            </a:extLst>
          </p:cNvPr>
          <p:cNvSpPr txBox="1"/>
          <p:nvPr/>
        </p:nvSpPr>
        <p:spPr>
          <a:xfrm>
            <a:off x="3470681" y="5014285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B9B878-BAF7-499C-8DDA-EF425EF752AD}"/>
              </a:ext>
            </a:extLst>
          </p:cNvPr>
          <p:cNvSpPr txBox="1"/>
          <p:nvPr/>
        </p:nvSpPr>
        <p:spPr>
          <a:xfrm>
            <a:off x="7851316" y="5014285"/>
            <a:ext cx="3876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20×3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5" name="図 44" descr="ロゴ&#10;&#10;自動的に生成された説明">
            <a:extLst>
              <a:ext uri="{FF2B5EF4-FFF2-40B4-BE49-F238E27FC236}">
                <a16:creationId xmlns:a16="http://schemas.microsoft.com/office/drawing/2014/main" id="{AD67FD24-03E2-482A-B036-F300A93E5F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1" y="946770"/>
            <a:ext cx="618560" cy="618560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36866BEE-5FD8-471B-93D5-E05D794579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25" y="946770"/>
            <a:ext cx="618560" cy="618560"/>
          </a:xfrm>
          <a:prstGeom prst="rect">
            <a:avLst/>
          </a:prstGeom>
        </p:spPr>
      </p:pic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4FE25579-7A2E-4125-8FC6-D2239016AE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19" y="946770"/>
            <a:ext cx="618560" cy="618560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987A72EE-4FA7-48E2-AAFA-E266AE98DA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13" y="946770"/>
            <a:ext cx="618560" cy="618560"/>
          </a:xfrm>
          <a:prstGeom prst="rect">
            <a:avLst/>
          </a:prstGeom>
        </p:spPr>
      </p:pic>
      <p:pic>
        <p:nvPicPr>
          <p:cNvPr id="49" name="図 48" descr="ロゴ&#10;&#10;自動的に生成された説明">
            <a:extLst>
              <a:ext uri="{FF2B5EF4-FFF2-40B4-BE49-F238E27FC236}">
                <a16:creationId xmlns:a16="http://schemas.microsoft.com/office/drawing/2014/main" id="{81205EB1-2974-4314-ACD3-7FC9C78B4E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7" y="946770"/>
            <a:ext cx="618560" cy="618560"/>
          </a:xfrm>
          <a:prstGeom prst="rect">
            <a:avLst/>
          </a:prstGeom>
        </p:spPr>
      </p:pic>
      <p:pic>
        <p:nvPicPr>
          <p:cNvPr id="50" name="図 49" descr="ロゴ&#10;&#10;自動的に生成された説明">
            <a:extLst>
              <a:ext uri="{FF2B5EF4-FFF2-40B4-BE49-F238E27FC236}">
                <a16:creationId xmlns:a16="http://schemas.microsoft.com/office/drawing/2014/main" id="{03DDF141-867F-4BA0-BEAF-0931A01E94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01" y="946770"/>
            <a:ext cx="618560" cy="618560"/>
          </a:xfrm>
          <a:prstGeom prst="rect">
            <a:avLst/>
          </a:prstGeom>
        </p:spPr>
      </p:pic>
      <p:pic>
        <p:nvPicPr>
          <p:cNvPr id="51" name="図 50" descr="ロゴ&#10;&#10;自動的に生成された説明">
            <a:extLst>
              <a:ext uri="{FF2B5EF4-FFF2-40B4-BE49-F238E27FC236}">
                <a16:creationId xmlns:a16="http://schemas.microsoft.com/office/drawing/2014/main" id="{754A2CD5-5F1B-4DC5-99FB-2D68FDB637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95" y="946770"/>
            <a:ext cx="618560" cy="618560"/>
          </a:xfrm>
          <a:prstGeom prst="rect">
            <a:avLst/>
          </a:prstGeom>
        </p:spPr>
      </p:pic>
      <p:pic>
        <p:nvPicPr>
          <p:cNvPr id="52" name="図 51" descr="ロゴ&#10;&#10;自動的に生成された説明">
            <a:extLst>
              <a:ext uri="{FF2B5EF4-FFF2-40B4-BE49-F238E27FC236}">
                <a16:creationId xmlns:a16="http://schemas.microsoft.com/office/drawing/2014/main" id="{01FFF14C-12B3-4813-8B7F-5816389A06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689" y="946770"/>
            <a:ext cx="618560" cy="618560"/>
          </a:xfrm>
          <a:prstGeom prst="rect">
            <a:avLst/>
          </a:prstGeom>
        </p:spPr>
      </p:pic>
      <p:pic>
        <p:nvPicPr>
          <p:cNvPr id="53" name="図 52" descr="ロゴ&#10;&#10;自動的に生成された説明">
            <a:extLst>
              <a:ext uri="{FF2B5EF4-FFF2-40B4-BE49-F238E27FC236}">
                <a16:creationId xmlns:a16="http://schemas.microsoft.com/office/drawing/2014/main" id="{F95CBB27-6D10-4D2F-858E-99D84F9AEA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83" y="946770"/>
            <a:ext cx="618560" cy="618560"/>
          </a:xfrm>
          <a:prstGeom prst="rect">
            <a:avLst/>
          </a:prstGeom>
        </p:spPr>
      </p:pic>
      <p:pic>
        <p:nvPicPr>
          <p:cNvPr id="54" name="図 53" descr="ロゴ&#10;&#10;自動的に生成された説明">
            <a:extLst>
              <a:ext uri="{FF2B5EF4-FFF2-40B4-BE49-F238E27FC236}">
                <a16:creationId xmlns:a16="http://schemas.microsoft.com/office/drawing/2014/main" id="{9BB914A0-8909-404A-AC38-B3BD521799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77" y="946770"/>
            <a:ext cx="618560" cy="618560"/>
          </a:xfrm>
          <a:prstGeom prst="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D50FCD0-5052-4684-8579-2DA25D440D45}"/>
              </a:ext>
            </a:extLst>
          </p:cNvPr>
          <p:cNvSpPr/>
          <p:nvPr/>
        </p:nvSpPr>
        <p:spPr>
          <a:xfrm>
            <a:off x="488731" y="265128"/>
            <a:ext cx="3484179" cy="1427036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870679" y="2583537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314080"/>
            <a:ext cx="505722" cy="505722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314080"/>
            <a:ext cx="505722" cy="505722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314080"/>
            <a:ext cx="505722" cy="505722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314080"/>
            <a:ext cx="505722" cy="505722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314080"/>
            <a:ext cx="505722" cy="505722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314080"/>
            <a:ext cx="505722" cy="505722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314080"/>
            <a:ext cx="505722" cy="505722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314080"/>
            <a:ext cx="505722" cy="505722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314080"/>
            <a:ext cx="505722" cy="505722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314080"/>
            <a:ext cx="505722" cy="505722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75806" y="1940451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A03E000-0EB3-40A3-9DB7-8E2EE3D307DF}"/>
              </a:ext>
            </a:extLst>
          </p:cNvPr>
          <p:cNvSpPr txBox="1"/>
          <p:nvPr/>
        </p:nvSpPr>
        <p:spPr>
          <a:xfrm>
            <a:off x="4002284" y="1692164"/>
            <a:ext cx="458156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A3F9CD-C123-40A6-9CCF-4D3946044D67}"/>
              </a:ext>
            </a:extLst>
          </p:cNvPr>
          <p:cNvSpPr txBox="1"/>
          <p:nvPr/>
        </p:nvSpPr>
        <p:spPr>
          <a:xfrm>
            <a:off x="3470681" y="2583537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D4551D-7B05-42AE-8587-EF1F81A5A3E8}"/>
              </a:ext>
            </a:extLst>
          </p:cNvPr>
          <p:cNvSpPr txBox="1"/>
          <p:nvPr/>
        </p:nvSpPr>
        <p:spPr>
          <a:xfrm>
            <a:off x="7844619" y="2583537"/>
            <a:ext cx="1610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546262-202B-4EAE-AC4C-CF23923511C6}"/>
              </a:ext>
            </a:extLst>
          </p:cNvPr>
          <p:cNvSpPr txBox="1"/>
          <p:nvPr/>
        </p:nvSpPr>
        <p:spPr>
          <a:xfrm>
            <a:off x="3470681" y="3395993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90%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5AF3155-B74C-4D17-898C-04F70C217BF4}"/>
              </a:ext>
            </a:extLst>
          </p:cNvPr>
          <p:cNvSpPr txBox="1"/>
          <p:nvPr/>
        </p:nvSpPr>
        <p:spPr>
          <a:xfrm>
            <a:off x="7844620" y="3395993"/>
            <a:ext cx="162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B1E3AED-E1C5-4C7F-B144-A0D27797528B}"/>
              </a:ext>
            </a:extLst>
          </p:cNvPr>
          <p:cNvSpPr txBox="1"/>
          <p:nvPr/>
        </p:nvSpPr>
        <p:spPr>
          <a:xfrm>
            <a:off x="3470681" y="4205139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50%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66A916-FD0D-4DC9-A60B-F80EEA8B135F}"/>
              </a:ext>
            </a:extLst>
          </p:cNvPr>
          <p:cNvSpPr txBox="1"/>
          <p:nvPr/>
        </p:nvSpPr>
        <p:spPr>
          <a:xfrm>
            <a:off x="7844620" y="4205139"/>
            <a:ext cx="162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174492E-2936-43FF-8E6E-0C879D8DF76F}"/>
              </a:ext>
            </a:extLst>
          </p:cNvPr>
          <p:cNvSpPr txBox="1"/>
          <p:nvPr/>
        </p:nvSpPr>
        <p:spPr>
          <a:xfrm>
            <a:off x="870679" y="5014285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E458547-51F6-44AF-9A91-B48E56070A73}"/>
              </a:ext>
            </a:extLst>
          </p:cNvPr>
          <p:cNvSpPr txBox="1"/>
          <p:nvPr/>
        </p:nvSpPr>
        <p:spPr>
          <a:xfrm>
            <a:off x="3470681" y="5014285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B9B878-BAF7-499C-8DDA-EF425EF752AD}"/>
              </a:ext>
            </a:extLst>
          </p:cNvPr>
          <p:cNvSpPr txBox="1"/>
          <p:nvPr/>
        </p:nvSpPr>
        <p:spPr>
          <a:xfrm>
            <a:off x="7844619" y="5014285"/>
            <a:ext cx="3875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20×3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6406999-506F-4A61-861B-52ACAE52D910}"/>
              </a:ext>
            </a:extLst>
          </p:cNvPr>
          <p:cNvSpPr txBox="1"/>
          <p:nvPr/>
        </p:nvSpPr>
        <p:spPr>
          <a:xfrm>
            <a:off x="870679" y="5823431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441E2DB-A7E9-48F9-99A5-2AEB888EADE6}"/>
              </a:ext>
            </a:extLst>
          </p:cNvPr>
          <p:cNvSpPr txBox="1"/>
          <p:nvPr/>
        </p:nvSpPr>
        <p:spPr>
          <a:xfrm>
            <a:off x="3470681" y="5823431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E52E47A-BABB-4347-A131-FB6138EEEDE3}"/>
              </a:ext>
            </a:extLst>
          </p:cNvPr>
          <p:cNvSpPr txBox="1"/>
          <p:nvPr/>
        </p:nvSpPr>
        <p:spPr>
          <a:xfrm>
            <a:off x="7421811" y="5823431"/>
            <a:ext cx="4476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D50FCD0-5052-4684-8579-2DA25D440D45}"/>
              </a:ext>
            </a:extLst>
          </p:cNvPr>
          <p:cNvSpPr/>
          <p:nvPr/>
        </p:nvSpPr>
        <p:spPr>
          <a:xfrm>
            <a:off x="488731" y="265128"/>
            <a:ext cx="3484179" cy="1427036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6" name="図 55" descr="ロゴ&#10;&#10;自動的に生成された説明">
            <a:extLst>
              <a:ext uri="{FF2B5EF4-FFF2-40B4-BE49-F238E27FC236}">
                <a16:creationId xmlns:a16="http://schemas.microsoft.com/office/drawing/2014/main" id="{51C6CA7E-99E5-4D20-91AE-7F70B14307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1008452"/>
            <a:ext cx="505722" cy="505722"/>
          </a:xfrm>
          <a:prstGeom prst="rect">
            <a:avLst/>
          </a:prstGeom>
        </p:spPr>
      </p:pic>
      <p:pic>
        <p:nvPicPr>
          <p:cNvPr id="57" name="図 56" descr="ロゴ&#10;&#10;自動的に生成された説明">
            <a:extLst>
              <a:ext uri="{FF2B5EF4-FFF2-40B4-BE49-F238E27FC236}">
                <a16:creationId xmlns:a16="http://schemas.microsoft.com/office/drawing/2014/main" id="{741C1D4D-9EED-434D-8426-3FB5016C4F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1008452"/>
            <a:ext cx="505722" cy="505722"/>
          </a:xfrm>
          <a:prstGeom prst="rect">
            <a:avLst/>
          </a:prstGeom>
        </p:spPr>
      </p:pic>
      <p:pic>
        <p:nvPicPr>
          <p:cNvPr id="58" name="図 57" descr="ロゴ&#10;&#10;自動的に生成された説明">
            <a:extLst>
              <a:ext uri="{FF2B5EF4-FFF2-40B4-BE49-F238E27FC236}">
                <a16:creationId xmlns:a16="http://schemas.microsoft.com/office/drawing/2014/main" id="{5453011E-7555-4A5C-9CD9-AC425C587D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1008452"/>
            <a:ext cx="505722" cy="505722"/>
          </a:xfrm>
          <a:prstGeom prst="rect">
            <a:avLst/>
          </a:prstGeom>
        </p:spPr>
      </p:pic>
      <p:pic>
        <p:nvPicPr>
          <p:cNvPr id="59" name="図 58" descr="ロゴ&#10;&#10;自動的に生成された説明">
            <a:extLst>
              <a:ext uri="{FF2B5EF4-FFF2-40B4-BE49-F238E27FC236}">
                <a16:creationId xmlns:a16="http://schemas.microsoft.com/office/drawing/2014/main" id="{F91A69D3-913D-445E-B010-190EEEBB81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1008452"/>
            <a:ext cx="505722" cy="505722"/>
          </a:xfrm>
          <a:prstGeom prst="rect">
            <a:avLst/>
          </a:prstGeom>
        </p:spPr>
      </p:pic>
      <p:pic>
        <p:nvPicPr>
          <p:cNvPr id="60" name="図 59" descr="ロゴ&#10;&#10;自動的に生成された説明">
            <a:extLst>
              <a:ext uri="{FF2B5EF4-FFF2-40B4-BE49-F238E27FC236}">
                <a16:creationId xmlns:a16="http://schemas.microsoft.com/office/drawing/2014/main" id="{774D1F3A-311A-42C2-BE5D-ACCA6BD006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1008452"/>
            <a:ext cx="505722" cy="505722"/>
          </a:xfrm>
          <a:prstGeom prst="rect">
            <a:avLst/>
          </a:prstGeom>
        </p:spPr>
      </p:pic>
      <p:pic>
        <p:nvPicPr>
          <p:cNvPr id="61" name="図 60" descr="ロゴ&#10;&#10;自動的に生成された説明">
            <a:extLst>
              <a:ext uri="{FF2B5EF4-FFF2-40B4-BE49-F238E27FC236}">
                <a16:creationId xmlns:a16="http://schemas.microsoft.com/office/drawing/2014/main" id="{AC9C5B96-CA2D-4A19-8F82-ADDE5A7D22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1008452"/>
            <a:ext cx="505722" cy="505722"/>
          </a:xfrm>
          <a:prstGeom prst="rect">
            <a:avLst/>
          </a:prstGeom>
        </p:spPr>
      </p:pic>
      <p:pic>
        <p:nvPicPr>
          <p:cNvPr id="62" name="図 61" descr="ロゴ&#10;&#10;自動的に生成された説明">
            <a:extLst>
              <a:ext uri="{FF2B5EF4-FFF2-40B4-BE49-F238E27FC236}">
                <a16:creationId xmlns:a16="http://schemas.microsoft.com/office/drawing/2014/main" id="{AE2605E1-7244-402B-AE5E-F265387079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1008452"/>
            <a:ext cx="505722" cy="505722"/>
          </a:xfrm>
          <a:prstGeom prst="rect">
            <a:avLst/>
          </a:prstGeom>
        </p:spPr>
      </p:pic>
      <p:pic>
        <p:nvPicPr>
          <p:cNvPr id="63" name="図 62" descr="ロゴ&#10;&#10;自動的に生成された説明">
            <a:extLst>
              <a:ext uri="{FF2B5EF4-FFF2-40B4-BE49-F238E27FC236}">
                <a16:creationId xmlns:a16="http://schemas.microsoft.com/office/drawing/2014/main" id="{DF8C627C-C8E2-4477-AD8D-6A333A7466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1008452"/>
            <a:ext cx="505722" cy="505722"/>
          </a:xfrm>
          <a:prstGeom prst="rect">
            <a:avLst/>
          </a:prstGeom>
        </p:spPr>
      </p:pic>
      <p:pic>
        <p:nvPicPr>
          <p:cNvPr id="64" name="図 63" descr="ロゴ&#10;&#10;自動的に生成された説明">
            <a:extLst>
              <a:ext uri="{FF2B5EF4-FFF2-40B4-BE49-F238E27FC236}">
                <a16:creationId xmlns:a16="http://schemas.microsoft.com/office/drawing/2014/main" id="{6645DED4-E992-4775-9312-9185612A5D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1008452"/>
            <a:ext cx="505722" cy="505722"/>
          </a:xfrm>
          <a:prstGeom prst="rect">
            <a:avLst/>
          </a:prstGeom>
        </p:spPr>
      </p:pic>
      <p:pic>
        <p:nvPicPr>
          <p:cNvPr id="65" name="図 64" descr="ロゴ&#10;&#10;自動的に生成された説明">
            <a:extLst>
              <a:ext uri="{FF2B5EF4-FFF2-40B4-BE49-F238E27FC236}">
                <a16:creationId xmlns:a16="http://schemas.microsoft.com/office/drawing/2014/main" id="{1F23F941-1148-49ED-A45F-BBBD984E82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1008452"/>
            <a:ext cx="505722" cy="505722"/>
          </a:xfrm>
          <a:prstGeom prst="rect">
            <a:avLst/>
          </a:prstGeom>
        </p:spPr>
      </p:pic>
      <p:pic>
        <p:nvPicPr>
          <p:cNvPr id="66" name="図 65" descr="ロゴ&#10;&#10;自動的に生成された説明">
            <a:extLst>
              <a:ext uri="{FF2B5EF4-FFF2-40B4-BE49-F238E27FC236}">
                <a16:creationId xmlns:a16="http://schemas.microsoft.com/office/drawing/2014/main" id="{274A786A-8E1B-4379-9305-305866D7E3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4" y="314080"/>
            <a:ext cx="505722" cy="505722"/>
          </a:xfrm>
          <a:prstGeom prst="rect">
            <a:avLst/>
          </a:prstGeom>
        </p:spPr>
      </p:pic>
      <p:pic>
        <p:nvPicPr>
          <p:cNvPr id="67" name="図 66" descr="ロゴ&#10;&#10;自動的に生成された説明">
            <a:extLst>
              <a:ext uri="{FF2B5EF4-FFF2-40B4-BE49-F238E27FC236}">
                <a16:creationId xmlns:a16="http://schemas.microsoft.com/office/drawing/2014/main" id="{6D0056FB-45B1-4D4C-875A-38487ADC59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58" y="314080"/>
            <a:ext cx="505722" cy="505722"/>
          </a:xfrm>
          <a:prstGeom prst="rect">
            <a:avLst/>
          </a:prstGeom>
        </p:spPr>
      </p:pic>
      <p:pic>
        <p:nvPicPr>
          <p:cNvPr id="68" name="図 67" descr="ロゴ&#10;&#10;自動的に生成された説明">
            <a:extLst>
              <a:ext uri="{FF2B5EF4-FFF2-40B4-BE49-F238E27FC236}">
                <a16:creationId xmlns:a16="http://schemas.microsoft.com/office/drawing/2014/main" id="{7DD71213-6C0F-4A34-BA51-830F2BB5FA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2" y="314080"/>
            <a:ext cx="505722" cy="505722"/>
          </a:xfrm>
          <a:prstGeom prst="rect">
            <a:avLst/>
          </a:prstGeom>
        </p:spPr>
      </p:pic>
      <p:pic>
        <p:nvPicPr>
          <p:cNvPr id="69" name="図 68" descr="ロゴ&#10;&#10;自動的に生成された説明">
            <a:extLst>
              <a:ext uri="{FF2B5EF4-FFF2-40B4-BE49-F238E27FC236}">
                <a16:creationId xmlns:a16="http://schemas.microsoft.com/office/drawing/2014/main" id="{9821E4BA-058E-46F4-9461-74782D5FB3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46" y="314080"/>
            <a:ext cx="505722" cy="505722"/>
          </a:xfrm>
          <a:prstGeom prst="rect">
            <a:avLst/>
          </a:prstGeom>
        </p:spPr>
      </p:pic>
      <p:pic>
        <p:nvPicPr>
          <p:cNvPr id="70" name="図 69" descr="ロゴ&#10;&#10;自動的に生成された説明">
            <a:extLst>
              <a:ext uri="{FF2B5EF4-FFF2-40B4-BE49-F238E27FC236}">
                <a16:creationId xmlns:a16="http://schemas.microsoft.com/office/drawing/2014/main" id="{71F56C2A-0804-42E1-8DEF-17A74D371F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0" y="314080"/>
            <a:ext cx="505722" cy="505722"/>
          </a:xfrm>
          <a:prstGeom prst="rect">
            <a:avLst/>
          </a:prstGeom>
        </p:spPr>
      </p:pic>
      <p:pic>
        <p:nvPicPr>
          <p:cNvPr id="71" name="図 70" descr="ロゴ&#10;&#10;自動的に生成された説明">
            <a:extLst>
              <a:ext uri="{FF2B5EF4-FFF2-40B4-BE49-F238E27FC236}">
                <a16:creationId xmlns:a16="http://schemas.microsoft.com/office/drawing/2014/main" id="{56F051EC-8D40-49B2-A761-7FEF583F02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34" y="314080"/>
            <a:ext cx="505722" cy="505722"/>
          </a:xfrm>
          <a:prstGeom prst="rect">
            <a:avLst/>
          </a:prstGeom>
        </p:spPr>
      </p:pic>
      <p:pic>
        <p:nvPicPr>
          <p:cNvPr id="72" name="図 71" descr="ロゴ&#10;&#10;自動的に生成された説明">
            <a:extLst>
              <a:ext uri="{FF2B5EF4-FFF2-40B4-BE49-F238E27FC236}">
                <a16:creationId xmlns:a16="http://schemas.microsoft.com/office/drawing/2014/main" id="{9B75C8D0-17CF-44F0-A045-8595F7C2A6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8" y="314080"/>
            <a:ext cx="505722" cy="505722"/>
          </a:xfrm>
          <a:prstGeom prst="rect">
            <a:avLst/>
          </a:prstGeom>
        </p:spPr>
      </p:pic>
      <p:pic>
        <p:nvPicPr>
          <p:cNvPr id="73" name="図 72" descr="ロゴ&#10;&#10;自動的に生成された説明">
            <a:extLst>
              <a:ext uri="{FF2B5EF4-FFF2-40B4-BE49-F238E27FC236}">
                <a16:creationId xmlns:a16="http://schemas.microsoft.com/office/drawing/2014/main" id="{777EA230-4E82-4084-B117-A67E15A9E1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22" y="314080"/>
            <a:ext cx="505722" cy="505722"/>
          </a:xfrm>
          <a:prstGeom prst="rect">
            <a:avLst/>
          </a:prstGeom>
        </p:spPr>
      </p:pic>
      <p:pic>
        <p:nvPicPr>
          <p:cNvPr id="74" name="図 73" descr="ロゴ&#10;&#10;自動的に生成された説明">
            <a:extLst>
              <a:ext uri="{FF2B5EF4-FFF2-40B4-BE49-F238E27FC236}">
                <a16:creationId xmlns:a16="http://schemas.microsoft.com/office/drawing/2014/main" id="{DE851065-3C68-48F1-BB06-402286CE5E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16" y="314080"/>
            <a:ext cx="505722" cy="505722"/>
          </a:xfrm>
          <a:prstGeom prst="rect">
            <a:avLst/>
          </a:prstGeom>
        </p:spPr>
      </p:pic>
      <p:pic>
        <p:nvPicPr>
          <p:cNvPr id="75" name="図 74" descr="ロゴ&#10;&#10;自動的に生成された説明">
            <a:extLst>
              <a:ext uri="{FF2B5EF4-FFF2-40B4-BE49-F238E27FC236}">
                <a16:creationId xmlns:a16="http://schemas.microsoft.com/office/drawing/2014/main" id="{57414F61-BD5B-46A2-8A28-76EB1B94D8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10" y="314080"/>
            <a:ext cx="505722" cy="505722"/>
          </a:xfrm>
          <a:prstGeom prst="rect">
            <a:avLst/>
          </a:prstGeom>
        </p:spPr>
      </p:pic>
      <p:pic>
        <p:nvPicPr>
          <p:cNvPr id="76" name="図 75" descr="ロゴ&#10;&#10;自動的に生成された説明">
            <a:extLst>
              <a:ext uri="{FF2B5EF4-FFF2-40B4-BE49-F238E27FC236}">
                <a16:creationId xmlns:a16="http://schemas.microsoft.com/office/drawing/2014/main" id="{21FCA26E-D686-423E-9798-250CDDBCC5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4" y="1008452"/>
            <a:ext cx="505722" cy="505722"/>
          </a:xfrm>
          <a:prstGeom prst="rect">
            <a:avLst/>
          </a:prstGeom>
        </p:spPr>
      </p:pic>
      <p:pic>
        <p:nvPicPr>
          <p:cNvPr id="77" name="図 76" descr="ロゴ&#10;&#10;自動的に生成された説明">
            <a:extLst>
              <a:ext uri="{FF2B5EF4-FFF2-40B4-BE49-F238E27FC236}">
                <a16:creationId xmlns:a16="http://schemas.microsoft.com/office/drawing/2014/main" id="{39F4D2CA-E328-4F17-924D-8B8C8B336E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58" y="1008452"/>
            <a:ext cx="505722" cy="505722"/>
          </a:xfrm>
          <a:prstGeom prst="rect">
            <a:avLst/>
          </a:prstGeom>
        </p:spPr>
      </p:pic>
      <p:pic>
        <p:nvPicPr>
          <p:cNvPr id="78" name="図 77" descr="ロゴ&#10;&#10;自動的に生成された説明">
            <a:extLst>
              <a:ext uri="{FF2B5EF4-FFF2-40B4-BE49-F238E27FC236}">
                <a16:creationId xmlns:a16="http://schemas.microsoft.com/office/drawing/2014/main" id="{BA088D0E-9E1E-4E1A-B8D6-BDCF86FD3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2" y="1008452"/>
            <a:ext cx="505722" cy="505722"/>
          </a:xfrm>
          <a:prstGeom prst="rect">
            <a:avLst/>
          </a:prstGeom>
        </p:spPr>
      </p:pic>
      <p:pic>
        <p:nvPicPr>
          <p:cNvPr id="79" name="図 78" descr="ロゴ&#10;&#10;自動的に生成された説明">
            <a:extLst>
              <a:ext uri="{FF2B5EF4-FFF2-40B4-BE49-F238E27FC236}">
                <a16:creationId xmlns:a16="http://schemas.microsoft.com/office/drawing/2014/main" id="{20D5EF5F-C162-48A9-81A8-B2AC9CE50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46" y="1008452"/>
            <a:ext cx="505722" cy="505722"/>
          </a:xfrm>
          <a:prstGeom prst="rect">
            <a:avLst/>
          </a:prstGeom>
        </p:spPr>
      </p:pic>
      <p:pic>
        <p:nvPicPr>
          <p:cNvPr id="80" name="図 79" descr="ロゴ&#10;&#10;自動的に生成された説明">
            <a:extLst>
              <a:ext uri="{FF2B5EF4-FFF2-40B4-BE49-F238E27FC236}">
                <a16:creationId xmlns:a16="http://schemas.microsoft.com/office/drawing/2014/main" id="{E33CD6F5-C48B-4660-9638-D14AEF9BF6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0" y="1008452"/>
            <a:ext cx="505722" cy="505722"/>
          </a:xfrm>
          <a:prstGeom prst="rect">
            <a:avLst/>
          </a:prstGeom>
        </p:spPr>
      </p:pic>
      <p:pic>
        <p:nvPicPr>
          <p:cNvPr id="81" name="図 80" descr="ロゴ&#10;&#10;自動的に生成された説明">
            <a:extLst>
              <a:ext uri="{FF2B5EF4-FFF2-40B4-BE49-F238E27FC236}">
                <a16:creationId xmlns:a16="http://schemas.microsoft.com/office/drawing/2014/main" id="{CAEEFB4E-DC84-4EAC-9F02-40B5FA197A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34" y="1008452"/>
            <a:ext cx="505722" cy="505722"/>
          </a:xfrm>
          <a:prstGeom prst="rect">
            <a:avLst/>
          </a:prstGeom>
        </p:spPr>
      </p:pic>
      <p:pic>
        <p:nvPicPr>
          <p:cNvPr id="82" name="図 81" descr="ロゴ&#10;&#10;自動的に生成された説明">
            <a:extLst>
              <a:ext uri="{FF2B5EF4-FFF2-40B4-BE49-F238E27FC236}">
                <a16:creationId xmlns:a16="http://schemas.microsoft.com/office/drawing/2014/main" id="{EDE2AAE4-29FB-4D18-A299-67612058D5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8" y="1008452"/>
            <a:ext cx="505722" cy="505722"/>
          </a:xfrm>
          <a:prstGeom prst="rect">
            <a:avLst/>
          </a:prstGeom>
        </p:spPr>
      </p:pic>
      <p:pic>
        <p:nvPicPr>
          <p:cNvPr id="83" name="図 82" descr="ロゴ&#10;&#10;自動的に生成された説明">
            <a:extLst>
              <a:ext uri="{FF2B5EF4-FFF2-40B4-BE49-F238E27FC236}">
                <a16:creationId xmlns:a16="http://schemas.microsoft.com/office/drawing/2014/main" id="{8B94B6F4-F136-4261-A48B-D1A047C060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22" y="1008452"/>
            <a:ext cx="505722" cy="505722"/>
          </a:xfrm>
          <a:prstGeom prst="rect">
            <a:avLst/>
          </a:prstGeom>
        </p:spPr>
      </p:pic>
      <p:pic>
        <p:nvPicPr>
          <p:cNvPr id="84" name="図 83" descr="ロゴ&#10;&#10;自動的に生成された説明">
            <a:extLst>
              <a:ext uri="{FF2B5EF4-FFF2-40B4-BE49-F238E27FC236}">
                <a16:creationId xmlns:a16="http://schemas.microsoft.com/office/drawing/2014/main" id="{2A6B0441-4BB1-4CC4-9959-3ECF747AF2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16" y="1008452"/>
            <a:ext cx="505722" cy="505722"/>
          </a:xfrm>
          <a:prstGeom prst="rect">
            <a:avLst/>
          </a:prstGeom>
        </p:spPr>
      </p:pic>
      <p:pic>
        <p:nvPicPr>
          <p:cNvPr id="85" name="図 84" descr="ロゴ&#10;&#10;自動的に生成された説明">
            <a:extLst>
              <a:ext uri="{FF2B5EF4-FFF2-40B4-BE49-F238E27FC236}">
                <a16:creationId xmlns:a16="http://schemas.microsoft.com/office/drawing/2014/main" id="{424C97EF-6289-4AC3-A0D7-34C12DBDC6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10" y="1008452"/>
            <a:ext cx="505722" cy="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870679" y="2583537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314080"/>
            <a:ext cx="505722" cy="505722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314080"/>
            <a:ext cx="505722" cy="505722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314080"/>
            <a:ext cx="505722" cy="505722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314080"/>
            <a:ext cx="505722" cy="505722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314080"/>
            <a:ext cx="505722" cy="505722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314080"/>
            <a:ext cx="505722" cy="505722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314080"/>
            <a:ext cx="505722" cy="505722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314080"/>
            <a:ext cx="505722" cy="505722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314080"/>
            <a:ext cx="505722" cy="505722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314080"/>
            <a:ext cx="505722" cy="505722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75806" y="1940451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A03E000-0EB3-40A3-9DB7-8E2EE3D307DF}"/>
              </a:ext>
            </a:extLst>
          </p:cNvPr>
          <p:cNvSpPr txBox="1"/>
          <p:nvPr/>
        </p:nvSpPr>
        <p:spPr>
          <a:xfrm>
            <a:off x="4002284" y="1692164"/>
            <a:ext cx="458156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A3F9CD-C123-40A6-9CCF-4D3946044D67}"/>
              </a:ext>
            </a:extLst>
          </p:cNvPr>
          <p:cNvSpPr txBox="1"/>
          <p:nvPr/>
        </p:nvSpPr>
        <p:spPr>
          <a:xfrm>
            <a:off x="3470681" y="2583537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D4551D-7B05-42AE-8587-EF1F81A5A3E8}"/>
              </a:ext>
            </a:extLst>
          </p:cNvPr>
          <p:cNvSpPr txBox="1"/>
          <p:nvPr/>
        </p:nvSpPr>
        <p:spPr>
          <a:xfrm>
            <a:off x="8240750" y="2583537"/>
            <a:ext cx="3847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546262-202B-4EAE-AC4C-CF23923511C6}"/>
              </a:ext>
            </a:extLst>
          </p:cNvPr>
          <p:cNvSpPr txBox="1"/>
          <p:nvPr/>
        </p:nvSpPr>
        <p:spPr>
          <a:xfrm>
            <a:off x="3470681" y="3395993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70%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5AF3155-B74C-4D17-898C-04F70C217BF4}"/>
              </a:ext>
            </a:extLst>
          </p:cNvPr>
          <p:cNvSpPr txBox="1"/>
          <p:nvPr/>
        </p:nvSpPr>
        <p:spPr>
          <a:xfrm>
            <a:off x="7852628" y="3395993"/>
            <a:ext cx="2003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B1E3AED-E1C5-4C7F-B144-A0D27797528B}"/>
              </a:ext>
            </a:extLst>
          </p:cNvPr>
          <p:cNvSpPr txBox="1"/>
          <p:nvPr/>
        </p:nvSpPr>
        <p:spPr>
          <a:xfrm>
            <a:off x="3470681" y="4205139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50%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66A916-FD0D-4DC9-A60B-F80EEA8B135F}"/>
              </a:ext>
            </a:extLst>
          </p:cNvPr>
          <p:cNvSpPr txBox="1"/>
          <p:nvPr/>
        </p:nvSpPr>
        <p:spPr>
          <a:xfrm>
            <a:off x="7852628" y="4205139"/>
            <a:ext cx="2003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174492E-2936-43FF-8E6E-0C879D8DF76F}"/>
              </a:ext>
            </a:extLst>
          </p:cNvPr>
          <p:cNvSpPr txBox="1"/>
          <p:nvPr/>
        </p:nvSpPr>
        <p:spPr>
          <a:xfrm>
            <a:off x="870679" y="5014285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E458547-51F6-44AF-9A91-B48E56070A73}"/>
              </a:ext>
            </a:extLst>
          </p:cNvPr>
          <p:cNvSpPr txBox="1"/>
          <p:nvPr/>
        </p:nvSpPr>
        <p:spPr>
          <a:xfrm>
            <a:off x="3470681" y="5014285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B9B878-BAF7-499C-8DDA-EF425EF752AD}"/>
              </a:ext>
            </a:extLst>
          </p:cNvPr>
          <p:cNvSpPr txBox="1"/>
          <p:nvPr/>
        </p:nvSpPr>
        <p:spPr>
          <a:xfrm>
            <a:off x="7852629" y="5014285"/>
            <a:ext cx="198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6406999-506F-4A61-861B-52ACAE52D910}"/>
              </a:ext>
            </a:extLst>
          </p:cNvPr>
          <p:cNvSpPr txBox="1"/>
          <p:nvPr/>
        </p:nvSpPr>
        <p:spPr>
          <a:xfrm>
            <a:off x="870679" y="5823431"/>
            <a:ext cx="264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441E2DB-A7E9-48F9-99A5-2AEB888EADE6}"/>
              </a:ext>
            </a:extLst>
          </p:cNvPr>
          <p:cNvSpPr txBox="1"/>
          <p:nvPr/>
        </p:nvSpPr>
        <p:spPr>
          <a:xfrm>
            <a:off x="3470681" y="5823431"/>
            <a:ext cx="41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割（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E52E47A-BABB-4347-A131-FB6138EEEDE3}"/>
              </a:ext>
            </a:extLst>
          </p:cNvPr>
          <p:cNvSpPr txBox="1"/>
          <p:nvPr/>
        </p:nvSpPr>
        <p:spPr>
          <a:xfrm>
            <a:off x="7852627" y="5823431"/>
            <a:ext cx="2003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6" name="図 55" descr="ロゴ&#10;&#10;自動的に生成された説明">
            <a:extLst>
              <a:ext uri="{FF2B5EF4-FFF2-40B4-BE49-F238E27FC236}">
                <a16:creationId xmlns:a16="http://schemas.microsoft.com/office/drawing/2014/main" id="{51C6CA7E-99E5-4D20-91AE-7F70B14307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" y="1008452"/>
            <a:ext cx="505722" cy="505722"/>
          </a:xfrm>
          <a:prstGeom prst="rect">
            <a:avLst/>
          </a:prstGeom>
        </p:spPr>
      </p:pic>
      <p:pic>
        <p:nvPicPr>
          <p:cNvPr id="57" name="図 56" descr="ロゴ&#10;&#10;自動的に生成された説明">
            <a:extLst>
              <a:ext uri="{FF2B5EF4-FFF2-40B4-BE49-F238E27FC236}">
                <a16:creationId xmlns:a16="http://schemas.microsoft.com/office/drawing/2014/main" id="{741C1D4D-9EED-434D-8426-3FB5016C4F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6" y="1008452"/>
            <a:ext cx="505722" cy="505722"/>
          </a:xfrm>
          <a:prstGeom prst="rect">
            <a:avLst/>
          </a:prstGeom>
        </p:spPr>
      </p:pic>
      <p:pic>
        <p:nvPicPr>
          <p:cNvPr id="58" name="図 57" descr="ロゴ&#10;&#10;自動的に生成された説明">
            <a:extLst>
              <a:ext uri="{FF2B5EF4-FFF2-40B4-BE49-F238E27FC236}">
                <a16:creationId xmlns:a16="http://schemas.microsoft.com/office/drawing/2014/main" id="{5453011E-7555-4A5C-9CD9-AC425C587D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0" y="1008452"/>
            <a:ext cx="505722" cy="505722"/>
          </a:xfrm>
          <a:prstGeom prst="rect">
            <a:avLst/>
          </a:prstGeom>
        </p:spPr>
      </p:pic>
      <p:pic>
        <p:nvPicPr>
          <p:cNvPr id="59" name="図 58" descr="ロゴ&#10;&#10;自動的に生成された説明">
            <a:extLst>
              <a:ext uri="{FF2B5EF4-FFF2-40B4-BE49-F238E27FC236}">
                <a16:creationId xmlns:a16="http://schemas.microsoft.com/office/drawing/2014/main" id="{F91A69D3-913D-445E-B010-190EEEBB81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1008452"/>
            <a:ext cx="505722" cy="505722"/>
          </a:xfrm>
          <a:prstGeom prst="rect">
            <a:avLst/>
          </a:prstGeom>
        </p:spPr>
      </p:pic>
      <p:pic>
        <p:nvPicPr>
          <p:cNvPr id="60" name="図 59" descr="ロゴ&#10;&#10;自動的に生成された説明">
            <a:extLst>
              <a:ext uri="{FF2B5EF4-FFF2-40B4-BE49-F238E27FC236}">
                <a16:creationId xmlns:a16="http://schemas.microsoft.com/office/drawing/2014/main" id="{774D1F3A-311A-42C2-BE5D-ACCA6BD006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8" y="1008452"/>
            <a:ext cx="505722" cy="505722"/>
          </a:xfrm>
          <a:prstGeom prst="rect">
            <a:avLst/>
          </a:prstGeom>
        </p:spPr>
      </p:pic>
      <p:pic>
        <p:nvPicPr>
          <p:cNvPr id="61" name="図 60" descr="ロゴ&#10;&#10;自動的に生成された説明">
            <a:extLst>
              <a:ext uri="{FF2B5EF4-FFF2-40B4-BE49-F238E27FC236}">
                <a16:creationId xmlns:a16="http://schemas.microsoft.com/office/drawing/2014/main" id="{AC9C5B96-CA2D-4A19-8F82-ADDE5A7D22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2" y="1008452"/>
            <a:ext cx="505722" cy="505722"/>
          </a:xfrm>
          <a:prstGeom prst="rect">
            <a:avLst/>
          </a:prstGeom>
        </p:spPr>
      </p:pic>
      <p:pic>
        <p:nvPicPr>
          <p:cNvPr id="62" name="図 61" descr="ロゴ&#10;&#10;自動的に生成された説明">
            <a:extLst>
              <a:ext uri="{FF2B5EF4-FFF2-40B4-BE49-F238E27FC236}">
                <a16:creationId xmlns:a16="http://schemas.microsoft.com/office/drawing/2014/main" id="{AE2605E1-7244-402B-AE5E-F265387079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6" y="1008452"/>
            <a:ext cx="505722" cy="505722"/>
          </a:xfrm>
          <a:prstGeom prst="rect">
            <a:avLst/>
          </a:prstGeom>
        </p:spPr>
      </p:pic>
      <p:pic>
        <p:nvPicPr>
          <p:cNvPr id="63" name="図 62" descr="ロゴ&#10;&#10;自動的に生成された説明">
            <a:extLst>
              <a:ext uri="{FF2B5EF4-FFF2-40B4-BE49-F238E27FC236}">
                <a16:creationId xmlns:a16="http://schemas.microsoft.com/office/drawing/2014/main" id="{DF8C627C-C8E2-4477-AD8D-6A333A7466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0" y="1008452"/>
            <a:ext cx="505722" cy="505722"/>
          </a:xfrm>
          <a:prstGeom prst="rect">
            <a:avLst/>
          </a:prstGeom>
        </p:spPr>
      </p:pic>
      <p:pic>
        <p:nvPicPr>
          <p:cNvPr id="64" name="図 63" descr="ロゴ&#10;&#10;自動的に生成された説明">
            <a:extLst>
              <a:ext uri="{FF2B5EF4-FFF2-40B4-BE49-F238E27FC236}">
                <a16:creationId xmlns:a16="http://schemas.microsoft.com/office/drawing/2014/main" id="{6645DED4-E992-4775-9312-9185612A5D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4" y="1008452"/>
            <a:ext cx="505722" cy="505722"/>
          </a:xfrm>
          <a:prstGeom prst="rect">
            <a:avLst/>
          </a:prstGeom>
        </p:spPr>
      </p:pic>
      <p:pic>
        <p:nvPicPr>
          <p:cNvPr id="65" name="図 64" descr="ロゴ&#10;&#10;自動的に生成された説明">
            <a:extLst>
              <a:ext uri="{FF2B5EF4-FFF2-40B4-BE49-F238E27FC236}">
                <a16:creationId xmlns:a16="http://schemas.microsoft.com/office/drawing/2014/main" id="{1F23F941-1148-49ED-A45F-BBBD984E82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8" y="1008452"/>
            <a:ext cx="505722" cy="505722"/>
          </a:xfrm>
          <a:prstGeom prst="rect">
            <a:avLst/>
          </a:prstGeom>
        </p:spPr>
      </p:pic>
      <p:pic>
        <p:nvPicPr>
          <p:cNvPr id="66" name="図 65" descr="ロゴ&#10;&#10;自動的に生成された説明">
            <a:extLst>
              <a:ext uri="{FF2B5EF4-FFF2-40B4-BE49-F238E27FC236}">
                <a16:creationId xmlns:a16="http://schemas.microsoft.com/office/drawing/2014/main" id="{274A786A-8E1B-4379-9305-305866D7E3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4" y="314080"/>
            <a:ext cx="505722" cy="505722"/>
          </a:xfrm>
          <a:prstGeom prst="rect">
            <a:avLst/>
          </a:prstGeom>
        </p:spPr>
      </p:pic>
      <p:pic>
        <p:nvPicPr>
          <p:cNvPr id="67" name="図 66" descr="ロゴ&#10;&#10;自動的に生成された説明">
            <a:extLst>
              <a:ext uri="{FF2B5EF4-FFF2-40B4-BE49-F238E27FC236}">
                <a16:creationId xmlns:a16="http://schemas.microsoft.com/office/drawing/2014/main" id="{6D0056FB-45B1-4D4C-875A-38487ADC59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58" y="314080"/>
            <a:ext cx="505722" cy="505722"/>
          </a:xfrm>
          <a:prstGeom prst="rect">
            <a:avLst/>
          </a:prstGeom>
        </p:spPr>
      </p:pic>
      <p:pic>
        <p:nvPicPr>
          <p:cNvPr id="68" name="図 67" descr="ロゴ&#10;&#10;自動的に生成された説明">
            <a:extLst>
              <a:ext uri="{FF2B5EF4-FFF2-40B4-BE49-F238E27FC236}">
                <a16:creationId xmlns:a16="http://schemas.microsoft.com/office/drawing/2014/main" id="{7DD71213-6C0F-4A34-BA51-830F2BB5FA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2" y="314080"/>
            <a:ext cx="505722" cy="505722"/>
          </a:xfrm>
          <a:prstGeom prst="rect">
            <a:avLst/>
          </a:prstGeom>
        </p:spPr>
      </p:pic>
      <p:pic>
        <p:nvPicPr>
          <p:cNvPr id="69" name="図 68" descr="ロゴ&#10;&#10;自動的に生成された説明">
            <a:extLst>
              <a:ext uri="{FF2B5EF4-FFF2-40B4-BE49-F238E27FC236}">
                <a16:creationId xmlns:a16="http://schemas.microsoft.com/office/drawing/2014/main" id="{9821E4BA-058E-46F4-9461-74782D5FB3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46" y="314080"/>
            <a:ext cx="505722" cy="505722"/>
          </a:xfrm>
          <a:prstGeom prst="rect">
            <a:avLst/>
          </a:prstGeom>
        </p:spPr>
      </p:pic>
      <p:pic>
        <p:nvPicPr>
          <p:cNvPr id="70" name="図 69" descr="ロゴ&#10;&#10;自動的に生成された説明">
            <a:extLst>
              <a:ext uri="{FF2B5EF4-FFF2-40B4-BE49-F238E27FC236}">
                <a16:creationId xmlns:a16="http://schemas.microsoft.com/office/drawing/2014/main" id="{71F56C2A-0804-42E1-8DEF-17A74D371F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0" y="314080"/>
            <a:ext cx="505722" cy="505722"/>
          </a:xfrm>
          <a:prstGeom prst="rect">
            <a:avLst/>
          </a:prstGeom>
        </p:spPr>
      </p:pic>
      <p:pic>
        <p:nvPicPr>
          <p:cNvPr id="71" name="図 70" descr="ロゴ&#10;&#10;自動的に生成された説明">
            <a:extLst>
              <a:ext uri="{FF2B5EF4-FFF2-40B4-BE49-F238E27FC236}">
                <a16:creationId xmlns:a16="http://schemas.microsoft.com/office/drawing/2014/main" id="{56F051EC-8D40-49B2-A761-7FEF583F02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34" y="314080"/>
            <a:ext cx="505722" cy="505722"/>
          </a:xfrm>
          <a:prstGeom prst="rect">
            <a:avLst/>
          </a:prstGeom>
        </p:spPr>
      </p:pic>
      <p:pic>
        <p:nvPicPr>
          <p:cNvPr id="72" name="図 71" descr="ロゴ&#10;&#10;自動的に生成された説明">
            <a:extLst>
              <a:ext uri="{FF2B5EF4-FFF2-40B4-BE49-F238E27FC236}">
                <a16:creationId xmlns:a16="http://schemas.microsoft.com/office/drawing/2014/main" id="{9B75C8D0-17CF-44F0-A045-8595F7C2A6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8" y="314080"/>
            <a:ext cx="505722" cy="505722"/>
          </a:xfrm>
          <a:prstGeom prst="rect">
            <a:avLst/>
          </a:prstGeom>
        </p:spPr>
      </p:pic>
      <p:pic>
        <p:nvPicPr>
          <p:cNvPr id="73" name="図 72" descr="ロゴ&#10;&#10;自動的に生成された説明">
            <a:extLst>
              <a:ext uri="{FF2B5EF4-FFF2-40B4-BE49-F238E27FC236}">
                <a16:creationId xmlns:a16="http://schemas.microsoft.com/office/drawing/2014/main" id="{777EA230-4E82-4084-B117-A67E15A9E1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22" y="314080"/>
            <a:ext cx="505722" cy="505722"/>
          </a:xfrm>
          <a:prstGeom prst="rect">
            <a:avLst/>
          </a:prstGeom>
        </p:spPr>
      </p:pic>
      <p:pic>
        <p:nvPicPr>
          <p:cNvPr id="74" name="図 73" descr="ロゴ&#10;&#10;自動的に生成された説明">
            <a:extLst>
              <a:ext uri="{FF2B5EF4-FFF2-40B4-BE49-F238E27FC236}">
                <a16:creationId xmlns:a16="http://schemas.microsoft.com/office/drawing/2014/main" id="{DE851065-3C68-48F1-BB06-402286CE5E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16" y="314080"/>
            <a:ext cx="505722" cy="505722"/>
          </a:xfrm>
          <a:prstGeom prst="rect">
            <a:avLst/>
          </a:prstGeom>
        </p:spPr>
      </p:pic>
      <p:pic>
        <p:nvPicPr>
          <p:cNvPr id="75" name="図 74" descr="ロゴ&#10;&#10;自動的に生成された説明">
            <a:extLst>
              <a:ext uri="{FF2B5EF4-FFF2-40B4-BE49-F238E27FC236}">
                <a16:creationId xmlns:a16="http://schemas.microsoft.com/office/drawing/2014/main" id="{57414F61-BD5B-46A2-8A28-76EB1B94D8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10" y="314080"/>
            <a:ext cx="505722" cy="505722"/>
          </a:xfrm>
          <a:prstGeom prst="rect">
            <a:avLst/>
          </a:prstGeom>
        </p:spPr>
      </p:pic>
      <p:pic>
        <p:nvPicPr>
          <p:cNvPr id="76" name="図 75" descr="ロゴ&#10;&#10;自動的に生成された説明">
            <a:extLst>
              <a:ext uri="{FF2B5EF4-FFF2-40B4-BE49-F238E27FC236}">
                <a16:creationId xmlns:a16="http://schemas.microsoft.com/office/drawing/2014/main" id="{21FCA26E-D686-423E-9798-250CDDBCC5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4" y="1008452"/>
            <a:ext cx="505722" cy="505722"/>
          </a:xfrm>
          <a:prstGeom prst="rect">
            <a:avLst/>
          </a:prstGeom>
        </p:spPr>
      </p:pic>
      <p:pic>
        <p:nvPicPr>
          <p:cNvPr id="77" name="図 76" descr="ロゴ&#10;&#10;自動的に生成された説明">
            <a:extLst>
              <a:ext uri="{FF2B5EF4-FFF2-40B4-BE49-F238E27FC236}">
                <a16:creationId xmlns:a16="http://schemas.microsoft.com/office/drawing/2014/main" id="{39F4D2CA-E328-4F17-924D-8B8C8B336E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58" y="1008452"/>
            <a:ext cx="505722" cy="505722"/>
          </a:xfrm>
          <a:prstGeom prst="rect">
            <a:avLst/>
          </a:prstGeom>
        </p:spPr>
      </p:pic>
      <p:pic>
        <p:nvPicPr>
          <p:cNvPr id="78" name="図 77" descr="ロゴ&#10;&#10;自動的に生成された説明">
            <a:extLst>
              <a:ext uri="{FF2B5EF4-FFF2-40B4-BE49-F238E27FC236}">
                <a16:creationId xmlns:a16="http://schemas.microsoft.com/office/drawing/2014/main" id="{BA088D0E-9E1E-4E1A-B8D6-BDCF86FD3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2" y="1008452"/>
            <a:ext cx="505722" cy="505722"/>
          </a:xfrm>
          <a:prstGeom prst="rect">
            <a:avLst/>
          </a:prstGeom>
        </p:spPr>
      </p:pic>
      <p:pic>
        <p:nvPicPr>
          <p:cNvPr id="79" name="図 78" descr="ロゴ&#10;&#10;自動的に生成された説明">
            <a:extLst>
              <a:ext uri="{FF2B5EF4-FFF2-40B4-BE49-F238E27FC236}">
                <a16:creationId xmlns:a16="http://schemas.microsoft.com/office/drawing/2014/main" id="{20D5EF5F-C162-48A9-81A8-B2AC9CE50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46" y="1008452"/>
            <a:ext cx="505722" cy="505722"/>
          </a:xfrm>
          <a:prstGeom prst="rect">
            <a:avLst/>
          </a:prstGeom>
        </p:spPr>
      </p:pic>
      <p:pic>
        <p:nvPicPr>
          <p:cNvPr id="80" name="図 79" descr="ロゴ&#10;&#10;自動的に生成された説明">
            <a:extLst>
              <a:ext uri="{FF2B5EF4-FFF2-40B4-BE49-F238E27FC236}">
                <a16:creationId xmlns:a16="http://schemas.microsoft.com/office/drawing/2014/main" id="{E33CD6F5-C48B-4660-9638-D14AEF9BF6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0" y="1008452"/>
            <a:ext cx="505722" cy="505722"/>
          </a:xfrm>
          <a:prstGeom prst="rect">
            <a:avLst/>
          </a:prstGeom>
        </p:spPr>
      </p:pic>
      <p:pic>
        <p:nvPicPr>
          <p:cNvPr id="81" name="図 80" descr="ロゴ&#10;&#10;自動的に生成された説明">
            <a:extLst>
              <a:ext uri="{FF2B5EF4-FFF2-40B4-BE49-F238E27FC236}">
                <a16:creationId xmlns:a16="http://schemas.microsoft.com/office/drawing/2014/main" id="{CAEEFB4E-DC84-4EAC-9F02-40B5FA197A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34" y="1008452"/>
            <a:ext cx="505722" cy="505722"/>
          </a:xfrm>
          <a:prstGeom prst="rect">
            <a:avLst/>
          </a:prstGeom>
        </p:spPr>
      </p:pic>
      <p:pic>
        <p:nvPicPr>
          <p:cNvPr id="82" name="図 81" descr="ロゴ&#10;&#10;自動的に生成された説明">
            <a:extLst>
              <a:ext uri="{FF2B5EF4-FFF2-40B4-BE49-F238E27FC236}">
                <a16:creationId xmlns:a16="http://schemas.microsoft.com/office/drawing/2014/main" id="{EDE2AAE4-29FB-4D18-A299-67612058D5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8" y="1008452"/>
            <a:ext cx="505722" cy="505722"/>
          </a:xfrm>
          <a:prstGeom prst="rect">
            <a:avLst/>
          </a:prstGeom>
        </p:spPr>
      </p:pic>
      <p:pic>
        <p:nvPicPr>
          <p:cNvPr id="83" name="図 82" descr="ロゴ&#10;&#10;自動的に生成された説明">
            <a:extLst>
              <a:ext uri="{FF2B5EF4-FFF2-40B4-BE49-F238E27FC236}">
                <a16:creationId xmlns:a16="http://schemas.microsoft.com/office/drawing/2014/main" id="{8B94B6F4-F136-4261-A48B-D1A047C060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22" y="1008452"/>
            <a:ext cx="505722" cy="505722"/>
          </a:xfrm>
          <a:prstGeom prst="rect">
            <a:avLst/>
          </a:prstGeom>
        </p:spPr>
      </p:pic>
      <p:pic>
        <p:nvPicPr>
          <p:cNvPr id="84" name="図 83" descr="ロゴ&#10;&#10;自動的に生成された説明">
            <a:extLst>
              <a:ext uri="{FF2B5EF4-FFF2-40B4-BE49-F238E27FC236}">
                <a16:creationId xmlns:a16="http://schemas.microsoft.com/office/drawing/2014/main" id="{2A6B0441-4BB1-4CC4-9959-3ECF747AF2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16" y="1008452"/>
            <a:ext cx="505722" cy="505722"/>
          </a:xfrm>
          <a:prstGeom prst="rect">
            <a:avLst/>
          </a:prstGeom>
        </p:spPr>
      </p:pic>
      <p:pic>
        <p:nvPicPr>
          <p:cNvPr id="85" name="図 84" descr="ロゴ&#10;&#10;自動的に生成された説明">
            <a:extLst>
              <a:ext uri="{FF2B5EF4-FFF2-40B4-BE49-F238E27FC236}">
                <a16:creationId xmlns:a16="http://schemas.microsoft.com/office/drawing/2014/main" id="{424C97EF-6289-4AC3-A0D7-34C12DBDC6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10" y="1008452"/>
            <a:ext cx="505722" cy="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6" grpId="0"/>
      <p:bldP spid="41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D0E8AA-6BBB-42E8-A446-28DF13C0C566}"/>
              </a:ext>
            </a:extLst>
          </p:cNvPr>
          <p:cNvSpPr txBox="1"/>
          <p:nvPr/>
        </p:nvSpPr>
        <p:spPr>
          <a:xfrm>
            <a:off x="1077309" y="621314"/>
            <a:ext cx="1001858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クラス全体に対する男子の数の割合を求めましょう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CF145-C763-46B9-AFCE-0D183EC533AB}"/>
              </a:ext>
            </a:extLst>
          </p:cNvPr>
          <p:cNvSpPr txBox="1"/>
          <p:nvPr/>
        </p:nvSpPr>
        <p:spPr>
          <a:xfrm>
            <a:off x="973763" y="2115047"/>
            <a:ext cx="10421068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男子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 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28E0E1-8FAE-4415-BAB6-47AF5CCC8013}"/>
              </a:ext>
            </a:extLst>
          </p:cNvPr>
          <p:cNvSpPr txBox="1"/>
          <p:nvPr/>
        </p:nvSpPr>
        <p:spPr>
          <a:xfrm>
            <a:off x="2697055" y="4556253"/>
            <a:ext cx="141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D0B58A-8BAA-40AA-BB59-761BC171EDA4}"/>
              </a:ext>
            </a:extLst>
          </p:cNvPr>
          <p:cNvSpPr txBox="1"/>
          <p:nvPr/>
        </p:nvSpPr>
        <p:spPr>
          <a:xfrm>
            <a:off x="4332425" y="4556253"/>
            <a:ext cx="141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CA7E1E-8AC8-4202-A2A1-FE6423702263}"/>
              </a:ext>
            </a:extLst>
          </p:cNvPr>
          <p:cNvSpPr txBox="1"/>
          <p:nvPr/>
        </p:nvSpPr>
        <p:spPr>
          <a:xfrm>
            <a:off x="6008128" y="4556253"/>
            <a:ext cx="141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CDD20C-3CFB-484F-AFAF-65379C4E5627}"/>
              </a:ext>
            </a:extLst>
          </p:cNvPr>
          <p:cNvSpPr txBox="1"/>
          <p:nvPr/>
        </p:nvSpPr>
        <p:spPr>
          <a:xfrm>
            <a:off x="7865719" y="4556253"/>
            <a:ext cx="141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611275-06A5-410D-8EE4-BE438B0792C2}"/>
              </a:ext>
            </a:extLst>
          </p:cNvPr>
          <p:cNvSpPr txBox="1"/>
          <p:nvPr/>
        </p:nvSpPr>
        <p:spPr>
          <a:xfrm>
            <a:off x="9835662" y="4556253"/>
            <a:ext cx="141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28E0E1-8FAE-4415-BAB6-47AF5CCC8013}"/>
              </a:ext>
            </a:extLst>
          </p:cNvPr>
          <p:cNvSpPr txBox="1"/>
          <p:nvPr/>
        </p:nvSpPr>
        <p:spPr>
          <a:xfrm>
            <a:off x="973763" y="4556253"/>
            <a:ext cx="141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　何割　小数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057E27-D3D7-88E1-DD6B-63D2D4EC79F1}"/>
              </a:ext>
            </a:extLst>
          </p:cNvPr>
          <p:cNvSpPr txBox="1"/>
          <p:nvPr/>
        </p:nvSpPr>
        <p:spPr>
          <a:xfrm>
            <a:off x="4139227" y="3704982"/>
            <a:ext cx="161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7×10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7192BF-CA54-7E15-6F0E-76E8F154FBA9}"/>
              </a:ext>
            </a:extLst>
          </p:cNvPr>
          <p:cNvSpPr txBox="1"/>
          <p:nvPr/>
        </p:nvSpPr>
        <p:spPr>
          <a:xfrm>
            <a:off x="5911528" y="3704982"/>
            <a:ext cx="161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30×2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EC2254-EEA5-42D6-D3E0-92A7B1106E2E}"/>
              </a:ext>
            </a:extLst>
          </p:cNvPr>
          <p:cNvSpPr txBox="1"/>
          <p:nvPr/>
        </p:nvSpPr>
        <p:spPr>
          <a:xfrm>
            <a:off x="7672521" y="3704982"/>
            <a:ext cx="182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160÷2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B6637B-16D3-F7FD-70C4-2CC62D239A68}"/>
              </a:ext>
            </a:extLst>
          </p:cNvPr>
          <p:cNvSpPr txBox="1"/>
          <p:nvPr/>
        </p:nvSpPr>
        <p:spPr>
          <a:xfrm>
            <a:off x="9739062" y="3704982"/>
            <a:ext cx="161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12×5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7DDBD89B-E04F-237A-6E21-A931A253027E}"/>
              </a:ext>
            </a:extLst>
          </p:cNvPr>
          <p:cNvSpPr/>
          <p:nvPr/>
        </p:nvSpPr>
        <p:spPr>
          <a:xfrm>
            <a:off x="973763" y="3429000"/>
            <a:ext cx="2907506" cy="103148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名分にしています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478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598542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sz="8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 割合の基礎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F4F70A-D5AC-4811-B162-C8E418F53A0D}"/>
              </a:ext>
            </a:extLst>
          </p:cNvPr>
          <p:cNvSpPr txBox="1"/>
          <p:nvPr/>
        </p:nvSpPr>
        <p:spPr>
          <a:xfrm>
            <a:off x="1460940" y="2468105"/>
            <a:ext cx="98668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全体のどれくらいをしめて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いるかが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分かりましたか？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何割や何％の表し方の優れた点は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割合を整数で表すことができることです</a:t>
            </a:r>
          </a:p>
        </p:txBody>
      </p:sp>
    </p:spTree>
    <p:extLst>
      <p:ext uri="{BB962C8B-B14F-4D97-AF65-F5344CB8AC3E}">
        <p14:creationId xmlns:p14="http://schemas.microsoft.com/office/powerpoint/2010/main" val="42857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3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7" y="1924835"/>
            <a:ext cx="906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個のうち、７個のしめる割合は</a:t>
            </a:r>
          </a:p>
        </p:txBody>
      </p: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20" y="3799211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16" y="3799211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D76E74-CE23-4A3C-833D-BFA0A6A9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8" y="3799211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6949342-9407-4CAB-89AA-E84E7C72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63" y="3799211"/>
            <a:ext cx="841791" cy="841791"/>
          </a:xfrm>
          <a:prstGeom prst="rect">
            <a:avLst/>
          </a:prstGeom>
        </p:spPr>
      </p:pic>
      <p:pic>
        <p:nvPicPr>
          <p:cNvPr id="38" name="図 3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62A8CC7-3CBF-4C59-8613-0FA61C2A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3799211"/>
            <a:ext cx="841791" cy="841791"/>
          </a:xfrm>
          <a:prstGeom prst="rect">
            <a:avLst/>
          </a:prstGeom>
        </p:spPr>
      </p:pic>
      <p:pic>
        <p:nvPicPr>
          <p:cNvPr id="39" name="図 3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1446B9B-C41A-41E6-BD58-CD1C774D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3799211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BA78259-76F7-468F-84A9-32C56BF46C1B}"/>
                  </a:ext>
                </a:extLst>
              </p:cNvPr>
              <p:cNvSpPr txBox="1"/>
              <p:nvPr/>
            </p:nvSpPr>
            <p:spPr>
              <a:xfrm>
                <a:off x="8999968" y="2694275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BA78259-76F7-468F-84A9-32C56BF46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968" y="2694275"/>
                <a:ext cx="1638250" cy="13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A73E96E-3C5B-449C-A838-2E7EA8995E7D}"/>
              </a:ext>
            </a:extLst>
          </p:cNvPr>
          <p:cNvSpPr txBox="1"/>
          <p:nvPr/>
        </p:nvSpPr>
        <p:spPr>
          <a:xfrm>
            <a:off x="1020424" y="669546"/>
            <a:ext cx="1003351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割合の中身がそのまま分かる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802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35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7" y="1924835"/>
            <a:ext cx="906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個のしめる割合は</a:t>
            </a:r>
          </a:p>
        </p:txBody>
      </p: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2" y="3799211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98" y="3799211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D76E74-CE23-4A3C-833D-BFA0A6A9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3799211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6050FF3-687A-4C89-AB1D-10D91AEC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35" name="図 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518A9D-AA86-4203-8D50-C2855A3B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3799211"/>
            <a:ext cx="841791" cy="841791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60926A3-0CBE-4090-A2E8-43D6046D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3799211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6949342-9407-4CAB-89AA-E84E7C72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3799211"/>
            <a:ext cx="841791" cy="841791"/>
          </a:xfrm>
          <a:prstGeom prst="rect">
            <a:avLst/>
          </a:prstGeom>
        </p:spPr>
      </p:pic>
      <p:pic>
        <p:nvPicPr>
          <p:cNvPr id="38" name="図 3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62A8CC7-3CBF-4C59-8613-0FA61C2A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3799211"/>
            <a:ext cx="841791" cy="841791"/>
          </a:xfrm>
          <a:prstGeom prst="rect">
            <a:avLst/>
          </a:prstGeom>
        </p:spPr>
      </p:pic>
      <p:pic>
        <p:nvPicPr>
          <p:cNvPr id="39" name="図 3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1446B9B-C41A-41E6-BD58-CD1C774D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3799211"/>
            <a:ext cx="841791" cy="841791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9DF1294-7757-48E9-A137-E5AB644E7BCF}"/>
              </a:ext>
            </a:extLst>
          </p:cNvPr>
          <p:cNvSpPr txBox="1"/>
          <p:nvPr/>
        </p:nvSpPr>
        <p:spPr>
          <a:xfrm>
            <a:off x="10474145" y="3201436"/>
            <a:ext cx="13369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BA78259-76F7-468F-84A9-32C56BF46C1B}"/>
                  </a:ext>
                </a:extLst>
              </p:cNvPr>
              <p:cNvSpPr txBox="1"/>
              <p:nvPr/>
            </p:nvSpPr>
            <p:spPr>
              <a:xfrm>
                <a:off x="8999968" y="2694275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BA78259-76F7-468F-84A9-32C56BF46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968" y="2694275"/>
                <a:ext cx="1638250" cy="13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4A35A55-51F5-4BE3-A5FC-11604C194AE2}"/>
              </a:ext>
            </a:extLst>
          </p:cNvPr>
          <p:cNvSpPr txBox="1"/>
          <p:nvPr/>
        </p:nvSpPr>
        <p:spPr>
          <a:xfrm>
            <a:off x="1020424" y="669546"/>
            <a:ext cx="1003351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割合の中身がそのまま分かる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77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個のうち、１個のしめる割合を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/>
              <p:nvPr/>
            </p:nvSpPr>
            <p:spPr>
              <a:xfrm>
                <a:off x="7065210" y="3086937"/>
                <a:ext cx="4333260" cy="741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ja-JP" altLang="en-US" sz="48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割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10" y="3086937"/>
                <a:ext cx="4333260" cy="741485"/>
              </a:xfrm>
              <a:prstGeom prst="rect">
                <a:avLst/>
              </a:prstGeom>
              <a:blipFill>
                <a:blip r:embed="rId3"/>
                <a:stretch>
                  <a:fillRect t="-13934" r="-563" b="-45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258778" y="669546"/>
            <a:ext cx="9674443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340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個のうち、２個のしめる割合は</a:t>
            </a:r>
          </a:p>
        </p:txBody>
      </p: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91" y="3799211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9427A1F-F355-4AB0-8FBD-87C92BF92BD4}"/>
                  </a:ext>
                </a:extLst>
              </p:cNvPr>
              <p:cNvSpPr txBox="1"/>
              <p:nvPr/>
            </p:nvSpPr>
            <p:spPr>
              <a:xfrm>
                <a:off x="7065210" y="3086937"/>
                <a:ext cx="4333260" cy="741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ja-JP" altLang="en-US" sz="48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割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9427A1F-F355-4AB0-8FBD-87C92BF9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10" y="3086937"/>
                <a:ext cx="4333260" cy="741485"/>
              </a:xfrm>
              <a:prstGeom prst="rect">
                <a:avLst/>
              </a:prstGeom>
              <a:blipFill>
                <a:blip r:embed="rId3"/>
                <a:stretch>
                  <a:fillRect t="-13934" r="-563" b="-45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2D6F46-EB2B-4E8A-A71A-469B4A7BFC75}"/>
              </a:ext>
            </a:extLst>
          </p:cNvPr>
          <p:cNvSpPr txBox="1"/>
          <p:nvPr/>
        </p:nvSpPr>
        <p:spPr>
          <a:xfrm>
            <a:off x="1258778" y="669546"/>
            <a:ext cx="9674443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530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9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85478" y="1924835"/>
            <a:ext cx="887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個のうち、５個のしめる割合は</a:t>
            </a:r>
          </a:p>
        </p:txBody>
      </p: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6" y="3799211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52" y="3799211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9427A1F-F355-4AB0-8FBD-87C92BF92BD4}"/>
                  </a:ext>
                </a:extLst>
              </p:cNvPr>
              <p:cNvSpPr txBox="1"/>
              <p:nvPr/>
            </p:nvSpPr>
            <p:spPr>
              <a:xfrm>
                <a:off x="5672380" y="3086937"/>
                <a:ext cx="5726090" cy="741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m:rPr>
                        <m:nor/>
                      </m:rPr>
                      <a:rPr lang="ja-JP" altLang="en-US" sz="48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割</m:t>
                    </m:r>
                  </m:oMath>
                </a14:m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</a:t>
                </a:r>
                <a:r>
                  <a:rPr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半分</a:t>
                </a:r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といいます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9427A1F-F355-4AB0-8FBD-87C92BF9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380" y="3086937"/>
                <a:ext cx="5726090" cy="741485"/>
              </a:xfrm>
              <a:prstGeom prst="rect">
                <a:avLst/>
              </a:prstGeom>
              <a:blipFill>
                <a:blip r:embed="rId3"/>
                <a:stretch>
                  <a:fillRect t="-13934" r="-4899" b="-45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1BCAC5-9F58-4724-9381-AE34067AE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69" y="3799211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650ED60-0385-4A47-AC99-7787BE7A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8" y="3799211"/>
            <a:ext cx="841791" cy="84179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235CBB1-884C-4B52-A86B-2A8828B0EA33}"/>
              </a:ext>
            </a:extLst>
          </p:cNvPr>
          <p:cNvSpPr txBox="1"/>
          <p:nvPr/>
        </p:nvSpPr>
        <p:spPr>
          <a:xfrm>
            <a:off x="1258778" y="669546"/>
            <a:ext cx="9674443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903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35" y="3799211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5001625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5001625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5001625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5001625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5001625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5001625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5001625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5001625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5001625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5001625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4851723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2" y="3799211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98" y="3799211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D76E74-CE23-4A3C-833D-BFA0A6A9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3799211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6050FF3-687A-4C89-AB1D-10D91AEC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799211"/>
            <a:ext cx="841791" cy="841791"/>
          </a:xfrm>
          <a:prstGeom prst="rect">
            <a:avLst/>
          </a:prstGeom>
        </p:spPr>
      </p:pic>
      <p:pic>
        <p:nvPicPr>
          <p:cNvPr id="35" name="図 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518A9D-AA86-4203-8D50-C2855A3B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3799211"/>
            <a:ext cx="841791" cy="841791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60926A3-0CBE-4090-A2E8-43D6046D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3799211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6949342-9407-4CAB-89AA-E84E7C72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3799211"/>
            <a:ext cx="841791" cy="841791"/>
          </a:xfrm>
          <a:prstGeom prst="rect">
            <a:avLst/>
          </a:prstGeom>
        </p:spPr>
      </p:pic>
      <p:pic>
        <p:nvPicPr>
          <p:cNvPr id="38" name="図 3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62A8CC7-3CBF-4C59-8613-0FA61C2A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3799211"/>
            <a:ext cx="841791" cy="841791"/>
          </a:xfrm>
          <a:prstGeom prst="rect">
            <a:avLst/>
          </a:prstGeom>
        </p:spPr>
      </p:pic>
      <p:pic>
        <p:nvPicPr>
          <p:cNvPr id="39" name="図 3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1446B9B-C41A-41E6-BD58-CD1C774D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3799211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8C218DE-A8CB-47E1-9808-5C72AC1D81B7}"/>
                  </a:ext>
                </a:extLst>
              </p:cNvPr>
              <p:cNvSpPr txBox="1"/>
              <p:nvPr/>
            </p:nvSpPr>
            <p:spPr>
              <a:xfrm>
                <a:off x="8337633" y="2854982"/>
                <a:ext cx="2810914" cy="741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8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10</m:t>
                    </m:r>
                    <m:r>
                      <m:rPr>
                        <m:nor/>
                      </m:rPr>
                      <a:rPr lang="ja-JP" altLang="en-US" sz="48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割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</a:t>
                </a:r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8C218DE-A8CB-47E1-9808-5C72AC1D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633" y="2854982"/>
                <a:ext cx="2810914" cy="741485"/>
              </a:xfrm>
              <a:prstGeom prst="rect">
                <a:avLst/>
              </a:prstGeom>
              <a:blipFill>
                <a:blip r:embed="rId3"/>
                <a:stretch>
                  <a:fillRect t="-13934" r="-4338" b="-45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BD5EFD3-6AF1-4EA6-A06A-09BEA6319F22}"/>
              </a:ext>
            </a:extLst>
          </p:cNvPr>
          <p:cNvSpPr txBox="1"/>
          <p:nvPr/>
        </p:nvSpPr>
        <p:spPr>
          <a:xfrm>
            <a:off x="585478" y="1924835"/>
            <a:ext cx="9157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個のうち、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個のしめる割合は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47D0019-9D60-4AEB-B189-B17279D07102}"/>
              </a:ext>
            </a:extLst>
          </p:cNvPr>
          <p:cNvSpPr txBox="1"/>
          <p:nvPr/>
        </p:nvSpPr>
        <p:spPr>
          <a:xfrm>
            <a:off x="1258778" y="669546"/>
            <a:ext cx="9674443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925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6458</TotalTime>
  <Words>1358</Words>
  <Application>Microsoft Office PowerPoint</Application>
  <PresentationFormat>ワイド画面</PresentationFormat>
  <Paragraphs>263</Paragraphs>
  <Slides>36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游ゴシック</vt:lpstr>
      <vt:lpstr>UD デジタル 教科書体 NP-B</vt:lpstr>
      <vt:lpstr>UD デジタル 教科書体 NP-R</vt:lpstr>
      <vt:lpstr>游ゴシック Light</vt:lpstr>
      <vt:lpstr>Cambria Math</vt:lpstr>
      <vt:lpstr>Arial</vt:lpstr>
      <vt:lpstr>Office テーマ</vt:lpstr>
      <vt:lpstr>５年生 割合の基礎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５年生 割合の基礎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tutomu ito</cp:lastModifiedBy>
  <cp:revision>375</cp:revision>
  <cp:lastPrinted>2022-01-20T06:39:06Z</cp:lastPrinted>
  <dcterms:created xsi:type="dcterms:W3CDTF">2021-04-05T12:55:03Z</dcterms:created>
  <dcterms:modified xsi:type="dcterms:W3CDTF">2024-12-07T00:50:23Z</dcterms:modified>
</cp:coreProperties>
</file>