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8" r:id="rId3"/>
    <p:sldId id="282" r:id="rId4"/>
    <p:sldId id="284" r:id="rId5"/>
    <p:sldId id="283" r:id="rId6"/>
    <p:sldId id="410" r:id="rId7"/>
    <p:sldId id="436" r:id="rId8"/>
    <p:sldId id="414" r:id="rId9"/>
    <p:sldId id="289" r:id="rId10"/>
    <p:sldId id="264" r:id="rId11"/>
    <p:sldId id="434" r:id="rId12"/>
    <p:sldId id="435" r:id="rId13"/>
    <p:sldId id="285" r:id="rId14"/>
    <p:sldId id="281" r:id="rId15"/>
    <p:sldId id="411" r:id="rId16"/>
    <p:sldId id="290" r:id="rId17"/>
    <p:sldId id="408" r:id="rId18"/>
    <p:sldId id="409" r:id="rId19"/>
    <p:sldId id="293" r:id="rId20"/>
    <p:sldId id="292" r:id="rId21"/>
    <p:sldId id="291" r:id="rId22"/>
    <p:sldId id="286" r:id="rId23"/>
    <p:sldId id="412" r:id="rId24"/>
    <p:sldId id="451" r:id="rId25"/>
    <p:sldId id="419" r:id="rId26"/>
    <p:sldId id="423" r:id="rId27"/>
    <p:sldId id="421" r:id="rId28"/>
    <p:sldId id="430" r:id="rId29"/>
    <p:sldId id="422" r:id="rId30"/>
    <p:sldId id="431" r:id="rId31"/>
    <p:sldId id="424" r:id="rId32"/>
    <p:sldId id="426" r:id="rId33"/>
    <p:sldId id="427" r:id="rId34"/>
    <p:sldId id="429" r:id="rId35"/>
  </p:sldIdLst>
  <p:sldSz cx="12192000" cy="6858000"/>
  <p:notesSz cx="6735763" cy="9872663"/>
  <p:embeddedFontLst>
    <p:embeddedFont>
      <p:font typeface="Cambria Math" panose="02040503050406030204" pitchFamily="18" charset="0"/>
      <p:regular r:id="rId38"/>
    </p:embeddedFont>
    <p:embeddedFont>
      <p:font typeface="UD デジタル 教科書体 NP-B" panose="02020700000000000000" pitchFamily="18" charset="-128"/>
      <p:bold r:id="rId39"/>
    </p:embeddedFont>
    <p:embeddedFont>
      <p:font typeface="游ゴシック" panose="020B0400000000000000" pitchFamily="50" charset="-128"/>
      <p:regular r:id="rId40"/>
      <p:bold r:id="rId41"/>
    </p:embeddedFont>
    <p:embeddedFont>
      <p:font typeface="游ゴシック Light" panose="020B0300000000000000" pitchFamily="50" charset="-128"/>
      <p:regular r:id="rId42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FFFCC"/>
    <a:srgbClr val="00FFCC"/>
    <a:srgbClr val="FF00FF"/>
    <a:srgbClr val="66FF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238" autoAdjust="0"/>
  </p:normalViewPr>
  <p:slideViewPr>
    <p:cSldViewPr snapToGrid="0" showGuides="1">
      <p:cViewPr varScale="1">
        <p:scale>
          <a:sx n="59" d="100"/>
          <a:sy n="59" d="100"/>
        </p:scale>
        <p:origin x="244" y="52"/>
      </p:cViewPr>
      <p:guideLst>
        <p:guide orient="horz" pos="2160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37044-B4C6-43A8-862E-B81B22CFF663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10BB7-558A-4A38-8BE8-E443D045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366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4T02:04:23.10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4445 6080,'-42'0,"-188"-5,181 1,1-2,-84-22,-164-75,6-21,256 109,-295-128,-584-276,698 294,180 101,0-2,2-2,-51-54,53 50,-1 1,-45-33,-78-47,86 64,-369-269,376 270,3-2,2-3,2-2,2-2,3-3,3-2,-48-79,51 65,5-2,-51-137,-54-216,119 336,5-1,-14-163,30-351,7 560,1 0,3 0,1 0,3 1,22-61,-20 76,1 0,1 1,2 0,1 2,2 0,0 1,2 1,30-29,41-34,4 4,4 4,155-96,-133 109,197-81,149-8,499-52,122 38,7 78,-461 87,278-15,4-10,1355 34,-1881 21,-207-8,327 12,-176-12,82-3,-22-2,152 5,-295-10,418 45,-7 48,712 168,-780-134,102 25,-175-20,-24-6,348 95,-16 56,-817-277,0 1,0 0,-1 1,0 0,0 1,-1 0,0 1,0 0,-1 1,14 16,6 10,1-1,1-1,60 46,-35-36,225 183,-221-171,-3 2,73 90,-94-98,-2 1,-2 2,-2 1,-3 2,29 77,23 151,-26 6,-42-196,1 99,-13 95,-2-208,0-44,-2 0,-1 0,-2-1,-21 68,7-47,-2-1,-36 63,27-67,-3-2,-1-2,-65 67,20-22,50-59,-1-1,-1-2,-55 41,31-33,-97 51,-277 107,338-163,-322 106,201-77,-95 25,-69 14,306-81,-37 5,-188 19,-123-18,221-17,-908 7,647-46,0-22,207 22,-79-11,-73-8,77 33,126 9,-474-34,499 31,-627-18,665 29,-377 12,-174 18,-129-12,645-7,66-2,-78 6,-62 3,28-2,-36 0,224-15,1 2,0 1,-56 17,6-1,-12 1,39-8,-1-2,-56 4,85-14,0 1,0 2,0 0,0 2,-32 13,22-8,0-2,-43 8,51-14,1 2,0 1,1 1,0 1,-41 20,51-18,0 0,0 1,1 1,-15 16,20-17,-1-2,-1 1,0-2,0 1,-1-2,0 1,-1-2,-16 9,-5-5,0 0,-1-2,0-2,-67 5,-146-9,157-4,-122-15,-3-1,201 16,-1-1,1 0,0-2,0 0,-22-8,-12-4,-72-19,-94-25,180 53,1 2,-60-2,-71 9,66 1,58-3,1 2,-47 9,58-6,15-3,1 0,-1 1,1 0,0 1,0 1,1 0,-15 8,-22 11,42-21,0-1,0 1,0 1,1-1,-1 1,1 0,0 1,0-1,1 1,-8 9,1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4T02:04:36.36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10707 6444,'-4'0,"0"1,0 0,1 0,-1 1,1-1,-1 1,1 0,-1 0,1 0,-6 5,-5 3,-11 3,0 0,0-1,-1-2,0 0,-1-2,0-1,-1-1,1-1,-43 1,-376-3,257-5,-421 3,-375-4,-223-87,1035 64,-343-41,309 45,-382-91,-767-260,28-89,1126 379,-262-150,-60-43,181 101,296 150,-222-126,215 117,2-2,-85-77,-64-99,133 138,46 48,1-1,0-1,-17-34,-43-96,42 78,4 10,-31-91,54 124,1 1,3-1,1 0,-4-64,10-260,3 177,1 108,4 0,3 1,3 0,4 1,3 1,37-91,-27 96,4 1,53-80,-35 62,28-34,-24 39,-41 56,1 1,2 0,0 1,1 1,1 0,1 2,36-26,28-12,-27 17,89-44,-132 76,346-172,-266 132,195-69,114-1,-76 49,-196 45,241-30,1 24,-317 26,503-18,2 24,-210 0,2915-2,-3194-3,103-17,-171 19,24-3,94-17,-37 5,1 4,126-2,-104 9,1044-22,-802 9,-5-25,-303 37,326-29,-146 17,296-11,4 27,-343 2,1159-17,-676-37,-585 44,80 0,83 9,-120 2,1746 1,-1773 3,-1 4,126 28,-132-21,1297 314,-33 121,-360-41,-977-404,180 89,-150-70,-2 1,52 42,-72-47,-1 1,-2 0,0 2,-1 0,21 39,-16-27,167 306,-25 14,20 105,-138-317,36 191,-26 69,-53-322,-3 0,-19 162,9-190,-4-1,-1 0,-31 71,-85 143,42-120,-7-3,-171 199,114-175,-246 211,321-315,-2-3,-100 58,123-87,-1-3,-1-3,-1-2,-93 24,-191 17,228-46,-1324 152,699-109,-58 0,782-62,-744-8,386-21,30 2,39-1,-148-4,413 32,-73 1,-121-13,20-17,-140-15,291 38,-465-26,-315 34,566 14,9 0,240-15,1 2,-1 1,-29 9,-10 1,-126 13,-1-8,-207-7,373-12,10 1,0-1,0-1,0 0,0-1,0-1,-20-7,-4-4,18 7,0-2,-40-21,34 13,3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4T02:04:51.93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11013 6231,'-23'1,"0"2,1 0,-1 2,-23 7,-41 9,-23-10,-221-4,221-9,9 2,-86 0,-189-25,-133-14,93-3,1-30,225 36,-541-103,-157-53,635 132,-446-117,599 150,-274-84,-394-140,171 70,130 39,92 24,-379-174,373 131,14 6,13-23,313 153,1-1,1-2,2-1,-48-48,-228-260,258 270,3-3,3-2,-51-99,79 129,2-1,2-1,1 0,3-2,2 1,1-1,3-1,-2-57,8 44,7-61,-3 97,1 1,1-1,1 1,1 0,15-34,-5 24,1 1,1 1,2 1,48-54,116-94,-138 136,58-48,202-134,145-34,-346 209,1 4,2 5,159-35,929-191,-1088 243,14-3,144-13,182 18,-301 15,985-4,-791 11,475 15,89 0,-862-18,0-3,65-14,26-4,148-3,228-28,-467 47,782-97,-145 39,-71 22,91-11,335-57,298 76,-389-10,-846 36,1 5,0 4,178 23,851 177,-396-64,-462-96,-254-36,1 0,0 1,-1 1,0 1,-1 0,1 1,15 11,16 7,461 195,20-35,-487-172,1033 320,-1019-318,72 24,-105-31,-2 1,1 1,35 23,376 235,17-30,-413-220,944 481,-941-480,176 95,-151-77,68 54,-125-87,0 2,-1-1,13 14,-18-17,0 0,0 0,-1 0,1 0,-1 0,0 1,1-1,-2 0,1 0,0 1,-1-1,1 1,-1 5,2 15,1 0,2 1,0-1,13 34,-2-4,76 331,-72-270,9 163,-29 315,-2-538,-3 1,-3-1,-2 0,-2 0,-2-2,-3 1,-3-2,-42 84,18-62,-3-2,-2-1,-108 114,56-83,-171 132,179-166,-3-4,-125 62,-218 81,311-149,19-9,-1-5,-2-5,-145 31,-5-36,-3-21,233-11,-1196 8,812-12,269 2,-227-3,263-4,-147-26,-307-58,250 53,-300-29,-114 31,458 21,4 0,-150 28,121 4,24-2,104 1,-267 15,329-24,-173 34,269-39,-73 14,0-4,-114 2,-226-15,407 0,-1-1,1 0,-1-1,1 0,0-2,1 0,-1-1,1 0,0-1,-25-16,31 18,-1 0,-20-6,8 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4T02:05:01.50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18272 5810,'-884'54,"218"-5,247-22,-755 49,719-49,409-24,-654 34,-141 3,-394 10,125-56,1-67,813 42,-475-53,-36 16,509 48,-11-1,-824-74,699 52,-264-36,196 6,322 48,103 16,-96-18,136 19,-278-62,11 5,33 8,-1150-337,1277 346,-194-93,194 69,-205-111,298 156,-42-28,81 46,0 0,0-1,1 0,0-1,-10-13,-3-7,-209-292,207 279,1-2,3-1,2-1,-18-62,32 82,0 0,2-1,0-51,10-88,-6 165,6-52,2 1,3 0,1 0,37-95,109-196,-58 139,-21 27,72-152,-113 260,2 1,77-98,-108 158,1-1,0 2,0-1,1 2,1-1,-1 1,1 1,0 0,1 1,18-7,16-2,80-15,-40 10,44-17,-2-6,184-89,224-165,35-75,-245 155,-274 182,194-117,-203 128,2 2,0 3,84-24,-61 27,0 4,112-6,141 16,-205 3,617 13,-167 4,74 3,-551-17,301 17,-3 31,95 38,11 2,383 48,-605-101,83 6,6-31,-297-13,-1 3,65 13,-96-12,229 39,104 13,771-5,-973-53,233-11,-158-5,129-14,482-71,-732 89,134 4,-222 8,1-1,40-10,-24 4,66-10,6-3,201-8,470 32,-233 34,-1 31,-516-62,-9-3,-10-1,-1 1,1 0,0 2,-1 0,25 11,5 2,0-2,1-3,64 10,-36-7,669 154,5 1,-713-163,7 1,44 16,-74-20,-1 1,-1 0,1 2,-1 0,-1 0,23 18,57 55,209 159,-138-135,-63-42,94 76,-164-111,46 53,-1 0,163 175,-149-153,-59-67,-3 2,-1 0,-1 2,29 64,62 181,-106-252,-1 1,-2 0,4 36,4 106,-3-23,-1-59,16 190,-28-226,-2-2,-2 1,-3 0,-22 87,3-43,-73 180,49-177,-73 112,-81 88,162-248,-1-1,-3-2,-2-2,-3-2,-111 83,112-97,-1-3,-2-1,-1-3,-73 27,-79 33,144-59,17-11,0-2,-2-2,0-1,0-3,-56 4,-246-6,230-10,-336 1,425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4T02:05:11.08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15001 6058,'-21'1,"1"1,-35 8,-14 1,-39-3,-116 15,-681 91,-118-98,690-18,-555-36,-706-109,314 23,557 34,22 3,-394-75,-330-69,1099 176,-426-78,151 31,147 29,300 46,-302-60,25-1,67 15,195 40,-60-14,217 44,1-1,0 0,0-1,0 0,0-1,-14-10,-53-48,19 15,19 19,-90-72,106 81,2-1,0-1,-22-30,33 36,0-1,1 0,1 0,1-1,0 0,2 0,0-1,1 1,-3-30,2-16,5-105,2 120,0 20,1 1,2 0,1 0,1 1,1 0,20-49,-9 38,1 1,2 1,2 1,27-34,0 9,76-72,64-40,86-49,-116 96,-38 26,171-129,-197 164,4 3,1 5,172-68,292-57,12 54,-465 106,-3-1,2 6,125-5,377 23,-239 1,915-2,-958-15,-16 0,-274 13,59-11,20-1,132 12,-133 3,218-25,-8-12,-151 22,196-41,-208 27,450-25,256 16,-300-32,-230 22,23-5,-5-34,-286 64,702-233,52-47,-190 71,-318 101,-304 125,1 1,-1 0,1 1,0 1,20-1,84 7,-78-1,656 75,-673-74,262 43,290 88,-324-78,-88-23,534 118,-219-49,-338-72,689 164,-419-53,-133-40,-94-40,276 84,-434-139,-5-1,1 1,-1 1,38 19,162 77,-79-40,-31-11,416 221,-490-248,0 3,-1 1,-2 1,-2 2,-1 2,-1 1,-2 1,36 59,-56-81,284 459,-224-347,99 251,-142-303,-3 1,-4 1,-3 1,-3 1,3 84,-20 317,-3-407,-3 0,-4 0,-3-1,-3-1,-49 122,23-94,-3-3,-4-2,-85 114,93-151,-2-2,-3-1,-2-3,-2-3,-74 53,102-85,0 0,-1-2,-37 15,-86 25,84-32,22-8,-1-1,0-2,0-3,-1-1,-85 2,-1072-13,911-10,61 1,19 8,-272-13,-257 5,479 15,245-2,-249 3,2 23,112-6,-60 11,107-8,-268 66,345-81,-559 156,332-100,176-42,47-12,-1-1,-50 6,-4-1,-5 0,63-12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B9537-0728-4E4B-B345-151AFFD49A85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51219"/>
            <a:ext cx="538861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FAA6A-0EEE-4A78-867E-31E087706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06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25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23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6DFDB-D041-85F5-5E66-D9E48D852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7C402E3-0A38-06D1-7388-DF1C9CFF70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6885669-6F56-9FFD-ECAE-5BCDB3C2E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E7F0A0-C1A2-4FDE-9169-B43347C5A2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399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B7FB5-DE43-F729-BBAE-43522793C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D1AE539-7C0A-5B63-3A36-924E7AF215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F5B23EC-4395-E148-B5D5-EAE4C1F144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23E340-6EB1-FDCE-A384-65D714448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879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759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415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56CBE-D7FB-3D9F-A8CA-9778CC048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06881BC-A548-9C1C-BBB6-F5600A4A3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92B2B22-FBB0-1CB4-053A-E483C12D9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90B605-313D-52EC-F3C5-4F46BC03ED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968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FAA6A-0EEE-4A78-867E-31E087706FAC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07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68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73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65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33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48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67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6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82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25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07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82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55DC4-9CA7-47E3-8E24-1A518E732FDC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E928B-1461-4E01-BEEF-106DCCEE9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02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4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1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7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500.png"/><Relationship Id="rId18" Type="http://schemas.openxmlformats.org/officeDocument/2006/relationships/image" Target="../media/image550.png"/><Relationship Id="rId3" Type="http://schemas.openxmlformats.org/officeDocument/2006/relationships/image" Target="../media/image621.png"/><Relationship Id="rId7" Type="http://schemas.openxmlformats.org/officeDocument/2006/relationships/image" Target="../media/image440.png"/><Relationship Id="rId12" Type="http://schemas.openxmlformats.org/officeDocument/2006/relationships/image" Target="../media/image653.png"/><Relationship Id="rId17" Type="http://schemas.openxmlformats.org/officeDocument/2006/relationships/image" Target="../media/image54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73.png"/><Relationship Id="rId20" Type="http://schemas.openxmlformats.org/officeDocument/2006/relationships/image" Target="../media/image5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0.png"/><Relationship Id="rId11" Type="http://schemas.openxmlformats.org/officeDocument/2006/relationships/image" Target="../media/image480.png"/><Relationship Id="rId5" Type="http://schemas.openxmlformats.org/officeDocument/2006/relationships/image" Target="../media/image642.png"/><Relationship Id="rId15" Type="http://schemas.openxmlformats.org/officeDocument/2006/relationships/image" Target="../media/image520.png"/><Relationship Id="rId10" Type="http://schemas.openxmlformats.org/officeDocument/2006/relationships/image" Target="../media/image470.png"/><Relationship Id="rId19" Type="http://schemas.openxmlformats.org/officeDocument/2006/relationships/image" Target="../media/image560.png"/><Relationship Id="rId4" Type="http://schemas.openxmlformats.org/officeDocument/2006/relationships/image" Target="../media/image634.png"/><Relationship Id="rId9" Type="http://schemas.openxmlformats.org/officeDocument/2006/relationships/image" Target="../media/image460.png"/><Relationship Id="rId14" Type="http://schemas.openxmlformats.org/officeDocument/2006/relationships/image" Target="../media/image6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13" Type="http://schemas.openxmlformats.org/officeDocument/2006/relationships/image" Target="../media/image360.png"/><Relationship Id="rId3" Type="http://schemas.openxmlformats.org/officeDocument/2006/relationships/image" Target="../media/image570.png"/><Relationship Id="rId7" Type="http://schemas.openxmlformats.org/officeDocument/2006/relationships/image" Target="../media/image590.png"/><Relationship Id="rId12" Type="http://schemas.openxmlformats.org/officeDocument/2006/relationships/image" Target="../media/image350.png"/><Relationship Id="rId17" Type="http://schemas.openxmlformats.org/officeDocument/2006/relationships/image" Target="../media/image401.png"/><Relationship Id="rId2" Type="http://schemas.openxmlformats.org/officeDocument/2006/relationships/image" Target="../media/image252.png"/><Relationship Id="rId16" Type="http://schemas.openxmlformats.org/officeDocument/2006/relationships/image" Target="../media/image39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0.png"/><Relationship Id="rId11" Type="http://schemas.openxmlformats.org/officeDocument/2006/relationships/image" Target="../media/image600.png"/><Relationship Id="rId5" Type="http://schemas.openxmlformats.org/officeDocument/2006/relationships/image" Target="../media/image281.png"/><Relationship Id="rId15" Type="http://schemas.openxmlformats.org/officeDocument/2006/relationships/image" Target="../media/image620.png"/><Relationship Id="rId10" Type="http://schemas.openxmlformats.org/officeDocument/2006/relationships/image" Target="../media/image330.png"/><Relationship Id="rId4" Type="http://schemas.openxmlformats.org/officeDocument/2006/relationships/image" Target="../media/image272.png"/><Relationship Id="rId9" Type="http://schemas.openxmlformats.org/officeDocument/2006/relationships/image" Target="../media/image320.png"/><Relationship Id="rId14" Type="http://schemas.openxmlformats.org/officeDocument/2006/relationships/image" Target="../media/image6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2.png"/><Relationship Id="rId13" Type="http://schemas.openxmlformats.org/officeDocument/2006/relationships/image" Target="../media/image71.png"/><Relationship Id="rId3" Type="http://schemas.openxmlformats.org/officeDocument/2006/relationships/image" Target="../media/image552.png"/><Relationship Id="rId7" Type="http://schemas.openxmlformats.org/officeDocument/2006/relationships/image" Target="../media/image652.png"/><Relationship Id="rId12" Type="http://schemas.openxmlformats.org/officeDocument/2006/relationships/image" Target="../media/image70.png"/><Relationship Id="rId2" Type="http://schemas.openxmlformats.org/officeDocument/2006/relationships/image" Target="../media/image5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1.png"/><Relationship Id="rId11" Type="http://schemas.openxmlformats.org/officeDocument/2006/relationships/image" Target="../media/image69.png"/><Relationship Id="rId5" Type="http://schemas.openxmlformats.org/officeDocument/2006/relationships/image" Target="../media/image633.png"/><Relationship Id="rId10" Type="http://schemas.openxmlformats.org/officeDocument/2006/relationships/image" Target="../media/image682.png"/><Relationship Id="rId4" Type="http://schemas.openxmlformats.org/officeDocument/2006/relationships/image" Target="../media/image561.png"/><Relationship Id="rId9" Type="http://schemas.openxmlformats.org/officeDocument/2006/relationships/image" Target="../media/image6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2.png"/><Relationship Id="rId2" Type="http://schemas.openxmlformats.org/officeDocument/2006/relationships/image" Target="../media/image7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1.png"/><Relationship Id="rId4" Type="http://schemas.openxmlformats.org/officeDocument/2006/relationships/image" Target="../media/image7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7.png"/><Relationship Id="rId7" Type="http://schemas.openxmlformats.org/officeDocument/2006/relationships/image" Target="../media/image8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1.png"/><Relationship Id="rId13" Type="http://schemas.openxmlformats.org/officeDocument/2006/relationships/image" Target="../media/image88.png"/><Relationship Id="rId3" Type="http://schemas.openxmlformats.org/officeDocument/2006/relationships/image" Target="../media/image840.png"/><Relationship Id="rId7" Type="http://schemas.openxmlformats.org/officeDocument/2006/relationships/image" Target="../media/image87.png"/><Relationship Id="rId12" Type="http://schemas.openxmlformats.org/officeDocument/2006/relationships/image" Target="../media/image870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1.png"/><Relationship Id="rId11" Type="http://schemas.openxmlformats.org/officeDocument/2006/relationships/image" Target="../media/image681.png"/><Relationship Id="rId5" Type="http://schemas.openxmlformats.org/officeDocument/2006/relationships/image" Target="../media/image86.png"/><Relationship Id="rId15" Type="http://schemas.openxmlformats.org/officeDocument/2006/relationships/image" Target="../media/image90.png"/><Relationship Id="rId10" Type="http://schemas.openxmlformats.org/officeDocument/2006/relationships/image" Target="../media/image671.png"/><Relationship Id="rId4" Type="http://schemas.openxmlformats.org/officeDocument/2006/relationships/image" Target="../media/image850.png"/><Relationship Id="rId9" Type="http://schemas.openxmlformats.org/officeDocument/2006/relationships/image" Target="../media/image661.png"/><Relationship Id="rId1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13" Type="http://schemas.openxmlformats.org/officeDocument/2006/relationships/image" Target="../media/image740.png"/><Relationship Id="rId3" Type="http://schemas.openxmlformats.org/officeDocument/2006/relationships/image" Target="../media/image640.png"/><Relationship Id="rId7" Type="http://schemas.openxmlformats.org/officeDocument/2006/relationships/image" Target="../media/image680.png"/><Relationship Id="rId12" Type="http://schemas.openxmlformats.org/officeDocument/2006/relationships/image" Target="../media/image73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0.png"/><Relationship Id="rId11" Type="http://schemas.openxmlformats.org/officeDocument/2006/relationships/image" Target="../media/image720.png"/><Relationship Id="rId5" Type="http://schemas.openxmlformats.org/officeDocument/2006/relationships/image" Target="../media/image660.png"/><Relationship Id="rId10" Type="http://schemas.openxmlformats.org/officeDocument/2006/relationships/image" Target="../media/image710.png"/><Relationship Id="rId4" Type="http://schemas.openxmlformats.org/officeDocument/2006/relationships/image" Target="../media/image650.png"/><Relationship Id="rId9" Type="http://schemas.openxmlformats.org/officeDocument/2006/relationships/image" Target="../media/image7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0.png"/><Relationship Id="rId9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0.png"/><Relationship Id="rId7" Type="http://schemas.openxmlformats.org/officeDocument/2006/relationships/image" Target="../media/image107.png"/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0.png"/><Relationship Id="rId5" Type="http://schemas.openxmlformats.org/officeDocument/2006/relationships/image" Target="../media/image1050.png"/><Relationship Id="rId4" Type="http://schemas.openxmlformats.org/officeDocument/2006/relationships/image" Target="../media/image1040.png"/><Relationship Id="rId9" Type="http://schemas.openxmlformats.org/officeDocument/2006/relationships/image" Target="../media/image10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10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11" Type="http://schemas.openxmlformats.org/officeDocument/2006/relationships/image" Target="../media/image143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3" Type="http://schemas.openxmlformats.org/officeDocument/2006/relationships/image" Target="../media/image147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49.png"/><Relationship Id="rId10" Type="http://schemas.openxmlformats.org/officeDocument/2006/relationships/image" Target="../media/image156.png"/><Relationship Id="rId4" Type="http://schemas.openxmlformats.org/officeDocument/2006/relationships/image" Target="../media/image148.png"/><Relationship Id="rId9" Type="http://schemas.openxmlformats.org/officeDocument/2006/relationships/image" Target="../media/image1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210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1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0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71.png"/><Relationship Id="rId3" Type="http://schemas.openxmlformats.org/officeDocument/2006/relationships/image" Target="../media/image75.png"/><Relationship Id="rId7" Type="http://schemas.openxmlformats.org/officeDocument/2006/relationships/image" Target="../media/image230.png"/><Relationship Id="rId12" Type="http://schemas.openxmlformats.org/officeDocument/2006/relationships/image" Target="../media/image160.png"/><Relationship Id="rId2" Type="http://schemas.openxmlformats.org/officeDocument/2006/relationships/image" Target="../media/image610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11" Type="http://schemas.openxmlformats.org/officeDocument/2006/relationships/image" Target="../media/image151.png"/><Relationship Id="rId5" Type="http://schemas.openxmlformats.org/officeDocument/2006/relationships/image" Target="../media/image91.png"/><Relationship Id="rId15" Type="http://schemas.openxmlformats.org/officeDocument/2006/relationships/image" Target="../media/image30.png"/><Relationship Id="rId10" Type="http://schemas.openxmlformats.org/officeDocument/2006/relationships/image" Target="../media/image142.png"/><Relationship Id="rId4" Type="http://schemas.openxmlformats.org/officeDocument/2006/relationships/image" Target="../media/image80.png"/><Relationship Id="rId9" Type="http://schemas.openxmlformats.org/officeDocument/2006/relationships/image" Target="../media/image280.png"/><Relationship Id="rId14" Type="http://schemas.openxmlformats.org/officeDocument/2006/relationships/image" Target="../media/image2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724157"/>
            <a:ext cx="9262820" cy="1749483"/>
          </a:xfrm>
        </p:spPr>
        <p:txBody>
          <a:bodyPr>
            <a:normAutofit/>
          </a:bodyPr>
          <a:lstStyle/>
          <a:p>
            <a:r>
              <a:rPr kumimoji="1" lang="en-US" altLang="ja-JP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年生分数１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945F7D-68F7-453E-9070-F2F13D975513}"/>
              </a:ext>
            </a:extLst>
          </p:cNvPr>
          <p:cNvSpPr txBox="1"/>
          <p:nvPr/>
        </p:nvSpPr>
        <p:spPr>
          <a:xfrm>
            <a:off x="4713514" y="2473640"/>
            <a:ext cx="47244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分数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分数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 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整数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分数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小数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76FA59F-D181-08AF-F983-0D961D910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84" y="2911149"/>
            <a:ext cx="2209147" cy="231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7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9CD9FD1-DFA4-424A-9644-23E433799284}"/>
                  </a:ext>
                </a:extLst>
              </p:cNvPr>
              <p:cNvSpPr txBox="1"/>
              <p:nvPr/>
            </p:nvSpPr>
            <p:spPr>
              <a:xfrm>
                <a:off x="854281" y="628166"/>
                <a:ext cx="9744236" cy="2363468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はる</m:t>
                      </m:r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くんは、毎日同じ量の野菜を食べます。</m:t>
                      </m:r>
                    </m:oMath>
                  </m:oMathPara>
                </a14:m>
                <a:endParaRPr lang="en-US" altLang="ja-JP" sz="3600" i="1" dirty="0">
                  <a:latin typeface="Cambria Math" panose="02040503050406030204" pitchFamily="18" charset="0"/>
                  <a:ea typeface="UD デジタル 教科書体 NP-B" panose="02020700000000000000" pitchFamily="18" charset="-128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２日で</m:t>
                    </m:r>
                  </m:oMath>
                </a14:m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の野菜を食べました。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１日では何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の野菜を食べましたか？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9CD9FD1-DFA4-424A-9644-23E433799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81" y="628166"/>
                <a:ext cx="9744236" cy="2363468"/>
              </a:xfrm>
              <a:prstGeom prst="rect">
                <a:avLst/>
              </a:prstGeom>
              <a:blipFill>
                <a:blip r:embed="rId3"/>
                <a:stretch>
                  <a:fillRect l="-1811" b="-846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85A64AD-5747-4009-9563-71A7BB540824}"/>
              </a:ext>
            </a:extLst>
          </p:cNvPr>
          <p:cNvSpPr/>
          <p:nvPr/>
        </p:nvSpPr>
        <p:spPr>
          <a:xfrm>
            <a:off x="1060315" y="3548081"/>
            <a:ext cx="1504430" cy="76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6DA8C59-1501-4B96-89F4-85F0F1103C5A}"/>
              </a:ext>
            </a:extLst>
          </p:cNvPr>
          <p:cNvSpPr/>
          <p:nvPr/>
        </p:nvSpPr>
        <p:spPr>
          <a:xfrm>
            <a:off x="4069175" y="3548081"/>
            <a:ext cx="1504430" cy="76848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A06DB70-FC04-4CC8-9394-E634F5801F97}"/>
              </a:ext>
            </a:extLst>
          </p:cNvPr>
          <p:cNvSpPr/>
          <p:nvPr/>
        </p:nvSpPr>
        <p:spPr>
          <a:xfrm>
            <a:off x="2564745" y="3548081"/>
            <a:ext cx="1504430" cy="76848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38E139D4-7069-4643-A30E-3D0DDD640B8C}"/>
              </a:ext>
            </a:extLst>
          </p:cNvPr>
          <p:cNvCxnSpPr>
            <a:stCxn id="12" idx="0"/>
            <a:endCxn id="12" idx="2"/>
          </p:cNvCxnSpPr>
          <p:nvPr/>
        </p:nvCxnSpPr>
        <p:spPr>
          <a:xfrm>
            <a:off x="1812530" y="3548081"/>
            <a:ext cx="0" cy="768485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22B19CC-BC10-46B6-AD41-31080FD02346}"/>
              </a:ext>
            </a:extLst>
          </p:cNvPr>
          <p:cNvCxnSpPr>
            <a:stCxn id="24" idx="0"/>
            <a:endCxn id="24" idx="2"/>
          </p:cNvCxnSpPr>
          <p:nvPr/>
        </p:nvCxnSpPr>
        <p:spPr>
          <a:xfrm>
            <a:off x="3316960" y="3548081"/>
            <a:ext cx="0" cy="768485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FE5F8E6-D975-417C-BD39-21961A83D3FF}"/>
              </a:ext>
            </a:extLst>
          </p:cNvPr>
          <p:cNvCxnSpPr/>
          <p:nvPr/>
        </p:nvCxnSpPr>
        <p:spPr>
          <a:xfrm>
            <a:off x="4821390" y="3548081"/>
            <a:ext cx="0" cy="768485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0B13372-ED1B-460E-B9C3-0448F4E2AFD6}"/>
              </a:ext>
            </a:extLst>
          </p:cNvPr>
          <p:cNvSpPr txBox="1"/>
          <p:nvPr/>
        </p:nvSpPr>
        <p:spPr>
          <a:xfrm>
            <a:off x="5336708" y="4411348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1kg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4994BA44-BCB0-426C-95FB-EF22AE7BE494}"/>
              </a:ext>
            </a:extLst>
          </p:cNvPr>
          <p:cNvSpPr/>
          <p:nvPr/>
        </p:nvSpPr>
        <p:spPr>
          <a:xfrm>
            <a:off x="1060315" y="3548080"/>
            <a:ext cx="752215" cy="768485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8F1F9D5-B319-AADD-1769-B864310D8141}"/>
                  </a:ext>
                </a:extLst>
              </p:cNvPr>
              <p:cNvSpPr txBox="1"/>
              <p:nvPr/>
            </p:nvSpPr>
            <p:spPr>
              <a:xfrm>
                <a:off x="6878668" y="4642180"/>
                <a:ext cx="1545823" cy="939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8F1F9D5-B319-AADD-1769-B864310D8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668" y="4642180"/>
                <a:ext cx="1545823" cy="939103"/>
              </a:xfrm>
              <a:prstGeom prst="rect">
                <a:avLst/>
              </a:prstGeom>
              <a:blipFill>
                <a:blip r:embed="rId4"/>
                <a:stretch>
                  <a:fillRect r="-7087" b="-77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E0F0E5A-5DE5-9D7D-9F2F-6840DECEE3C0}"/>
                  </a:ext>
                </a:extLst>
              </p:cNvPr>
              <p:cNvSpPr txBox="1"/>
              <p:nvPr/>
            </p:nvSpPr>
            <p:spPr>
              <a:xfrm>
                <a:off x="8210540" y="5501011"/>
                <a:ext cx="1261600" cy="94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E0F0E5A-5DE5-9D7D-9F2F-6840DECEE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540" y="5501011"/>
                <a:ext cx="1261600" cy="945772"/>
              </a:xfrm>
              <a:prstGeom prst="rect">
                <a:avLst/>
              </a:prstGeom>
              <a:blipFill>
                <a:blip r:embed="rId5"/>
                <a:stretch>
                  <a:fillRect l="-12560" b="-64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B364BC8-9B65-A10B-A774-FBB26D4EBFF1}"/>
                  </a:ext>
                </a:extLst>
              </p:cNvPr>
              <p:cNvSpPr txBox="1"/>
              <p:nvPr/>
            </p:nvSpPr>
            <p:spPr>
              <a:xfrm>
                <a:off x="9870085" y="5431773"/>
                <a:ext cx="1261600" cy="1049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kg</m:t>
                      </m:r>
                    </m:oMath>
                  </m:oMathPara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B364BC8-9B65-A10B-A774-FBB26D4EB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085" y="5431773"/>
                <a:ext cx="1261600" cy="1049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F0A7D2D-6D24-F63B-7DD5-6F82A92E5AA6}"/>
                  </a:ext>
                </a:extLst>
              </p:cNvPr>
              <p:cNvSpPr txBox="1"/>
              <p:nvPr/>
            </p:nvSpPr>
            <p:spPr>
              <a:xfrm>
                <a:off x="1436422" y="3536476"/>
                <a:ext cx="968829" cy="727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en-US" altLang="ja-JP" sz="2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F0A7D2D-6D24-F63B-7DD5-6F82A92E5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422" y="3536476"/>
                <a:ext cx="968829" cy="727379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388249C-736C-1E46-8AD8-BF10E78C5F17}"/>
                  </a:ext>
                </a:extLst>
              </p:cNvPr>
              <p:cNvSpPr txBox="1"/>
              <p:nvPr/>
            </p:nvSpPr>
            <p:spPr>
              <a:xfrm>
                <a:off x="6271692" y="3101104"/>
                <a:ext cx="4968328" cy="1579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</m:t>
                      </m:r>
                      <m:r>
                        <m:rPr>
                          <m:nor/>
                        </m:rPr>
                        <a:rPr lang="en-US" altLang="ja-JP" sz="3200" dirty="0">
                          <a:solidFill>
                            <a:srgbClr val="0000FF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kg</m:t>
                      </m:r>
                      <m:r>
                        <a:rPr lang="ja-JP" altLang="en-US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を</m:t>
                      </m:r>
                      <m:r>
                        <a:rPr lang="ja-JP" alt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３等分</m:t>
                      </m:r>
                      <m:r>
                        <a:rPr lang="ja-JP" altLang="en-US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したものを</m:t>
                      </m:r>
                    </m:oMath>
                  </m:oMathPara>
                </a14:m>
                <a:endParaRPr lang="en-US" altLang="ja-JP" sz="3200" i="1" dirty="0">
                  <a:solidFill>
                    <a:srgbClr val="0000FF"/>
                  </a:solidFill>
                  <a:latin typeface="Cambria Math" panose="02040503050406030204" pitchFamily="18" charset="0"/>
                  <a:ea typeface="UD デジタル 教科書体 NP-B" panose="02020700000000000000" pitchFamily="18" charset="-128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さらに</m:t>
                    </m:r>
                    <m:r>
                      <a:rPr lang="ja-JP" alt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a:rPr lang="ja-JP" alt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つ</m:t>
                    </m:r>
                    <m:r>
                      <a:rPr lang="ja-JP" alt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に</m:t>
                    </m:r>
                    <m:r>
                      <a:rPr lang="ja-JP" alt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分ける</m:t>
                    </m:r>
                  </m:oMath>
                </a14:m>
                <a:r>
                  <a:rPr lang="ja-JP" altLang="en-US" sz="32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ので</a:t>
                </a:r>
                <a:endParaRPr lang="en-US" altLang="ja-JP" sz="3200" dirty="0">
                  <a:solidFill>
                    <a:srgbClr val="0000FF"/>
                  </a:solidFill>
                  <a:latin typeface="Cambria Math" panose="02040503050406030204" pitchFamily="18" charset="0"/>
                  <a:ea typeface="UD デジタル 教科書体 NP-B" panose="02020700000000000000" pitchFamily="18" charset="-128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a:rPr lang="en-US" altLang="ja-JP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×</m:t>
                    </m:r>
                    <m:r>
                      <a:rPr lang="ja-JP" alt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a:rPr lang="ja-JP" alt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６</m:t>
                    </m:r>
                    <m:r>
                      <a:rPr lang="ja-JP" alt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等分</m:t>
                    </m:r>
                  </m:oMath>
                </a14:m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となる</a:t>
                </a:r>
                <a:endParaRPr kumimoji="1" lang="en-US" altLang="ja-JP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388249C-736C-1E46-8AD8-BF10E78C5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692" y="3101104"/>
                <a:ext cx="4968328" cy="1579150"/>
              </a:xfrm>
              <a:prstGeom prst="rect">
                <a:avLst/>
              </a:prstGeom>
              <a:blipFill>
                <a:blip r:embed="rId8"/>
                <a:stretch>
                  <a:fillRect b="-119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7304B330-8EF2-A6F5-8FD8-D51AE95682B7}"/>
                  </a:ext>
                </a:extLst>
              </p:cNvPr>
              <p:cNvSpPr txBox="1"/>
              <p:nvPr/>
            </p:nvSpPr>
            <p:spPr>
              <a:xfrm>
                <a:off x="651956" y="5134700"/>
                <a:ext cx="5619736" cy="104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</m:t>
                      </m:r>
                      <m:r>
                        <a:rPr lang="ja-JP" alt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日</m:t>
                      </m:r>
                      <m:r>
                        <a:rPr lang="ja-JP" altLang="en-US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分</m:t>
                      </m:r>
                      <m:r>
                        <a:rPr lang="ja-JP" alt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は</m:t>
                      </m:r>
                      <m:f>
                        <m:fPr>
                          <m:ctrlPr>
                            <a:rPr lang="en-US" altLang="ja-JP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200" dirty="0" smtClean="0">
                          <a:solidFill>
                            <a:srgbClr val="0000FF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kg</m:t>
                      </m:r>
                      <m:r>
                        <a:rPr lang="ja-JP" altLang="en-US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の半分になる</m:t>
                      </m:r>
                    </m:oMath>
                  </m:oMathPara>
                </a14:m>
                <a:endParaRPr kumimoji="1" lang="en-US" altLang="ja-JP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7304B330-8EF2-A6F5-8FD8-D51AE9568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56" y="5134700"/>
                <a:ext cx="5619736" cy="10485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88672C4-1EEB-5DA3-5486-367CA1E0FA80}"/>
                  </a:ext>
                </a:extLst>
              </p:cNvPr>
              <p:cNvSpPr txBox="1"/>
              <p:nvPr/>
            </p:nvSpPr>
            <p:spPr>
              <a:xfrm>
                <a:off x="6474017" y="5507680"/>
                <a:ext cx="1985859" cy="93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  <m:r>
                          <m:rPr>
                            <m:nor/>
                          </m:rPr>
                          <a:rPr lang="en-US" altLang="ja-JP" sz="32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×</m:t>
                        </m:r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88672C4-1EEB-5DA3-5486-367CA1E0F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017" y="5507680"/>
                <a:ext cx="1985859" cy="9394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右中かっこ 5">
            <a:extLst>
              <a:ext uri="{FF2B5EF4-FFF2-40B4-BE49-F238E27FC236}">
                <a16:creationId xmlns:a16="http://schemas.microsoft.com/office/drawing/2014/main" id="{E53A784C-CF6D-AEB1-BAA5-3E8B71555233}"/>
              </a:ext>
            </a:extLst>
          </p:cNvPr>
          <p:cNvSpPr/>
          <p:nvPr/>
        </p:nvSpPr>
        <p:spPr>
          <a:xfrm rot="5400000">
            <a:off x="1653326" y="3836956"/>
            <a:ext cx="363690" cy="1504425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1DA38E1-BC89-E93B-3D73-4E082FA49744}"/>
                  </a:ext>
                </a:extLst>
              </p:cNvPr>
              <p:cNvSpPr txBox="1"/>
              <p:nvPr/>
            </p:nvSpPr>
            <p:spPr>
              <a:xfrm>
                <a:off x="1274073" y="4758388"/>
                <a:ext cx="11689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２</m:t>
                      </m:r>
                      <m:r>
                        <a:rPr lang="ja-JP" alt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日</m:t>
                      </m:r>
                      <m:r>
                        <a:rPr lang="ja-JP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分</m:t>
                      </m:r>
                    </m:oMath>
                  </m:oMathPara>
                </a14:m>
                <a:endParaRPr kumimoji="1" lang="en-US" altLang="ja-JP" sz="24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1DA38E1-BC89-E93B-3D73-4E082FA49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073" y="4758388"/>
                <a:ext cx="1168924" cy="461665"/>
              </a:xfrm>
              <a:prstGeom prst="rect">
                <a:avLst/>
              </a:prstGeom>
              <a:blipFill>
                <a:blip r:embed="rId11"/>
                <a:stretch>
                  <a:fillRect l="-2083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18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" grpId="0"/>
      <p:bldP spid="10" grpId="0"/>
      <p:bldP spid="11" grpId="0"/>
      <p:bldP spid="25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51A001-198B-C3CD-46D3-545EFEB4A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6CC6511-621A-ACCD-A6D0-B4260517D296}"/>
                  </a:ext>
                </a:extLst>
              </p:cNvPr>
              <p:cNvSpPr txBox="1"/>
              <p:nvPr/>
            </p:nvSpPr>
            <p:spPr>
              <a:xfrm>
                <a:off x="854281" y="628166"/>
                <a:ext cx="9744236" cy="2363468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なつ</m:t>
                      </m:r>
                      <m:r>
                        <a:rPr lang="ja-JP" altLang="en-US" sz="3600" i="1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さ</m:t>
                      </m:r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んは、毎日同じ量の野菜を食べます。</m:t>
                      </m:r>
                    </m:oMath>
                  </m:oMathPara>
                </a14:m>
                <a:endParaRPr lang="en-US" altLang="ja-JP" sz="3600" i="1" dirty="0">
                  <a:latin typeface="Cambria Math" panose="02040503050406030204" pitchFamily="18" charset="0"/>
                  <a:ea typeface="UD デジタル 教科書体 NP-B" panose="02020700000000000000" pitchFamily="18" charset="-128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日で</m:t>
                    </m:r>
                  </m:oMath>
                </a14:m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の野菜を食べました。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１日では何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の野菜を食べましたか？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6CC6511-621A-ACCD-A6D0-B4260517D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81" y="628166"/>
                <a:ext cx="9744236" cy="2363468"/>
              </a:xfrm>
              <a:prstGeom prst="rect">
                <a:avLst/>
              </a:prstGeom>
              <a:blipFill>
                <a:blip r:embed="rId3"/>
                <a:stretch>
                  <a:fillRect l="-1811" b="-846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C731CA9-C58D-64D6-8AB4-1D71F2938C27}"/>
              </a:ext>
            </a:extLst>
          </p:cNvPr>
          <p:cNvSpPr txBox="1"/>
          <p:nvPr/>
        </p:nvSpPr>
        <p:spPr>
          <a:xfrm>
            <a:off x="5336708" y="4411348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1kg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642DD4E-99CD-A1BC-BB4F-783AA86BFF6A}"/>
                  </a:ext>
                </a:extLst>
              </p:cNvPr>
              <p:cNvSpPr txBox="1"/>
              <p:nvPr/>
            </p:nvSpPr>
            <p:spPr>
              <a:xfrm>
                <a:off x="855398" y="5017364"/>
                <a:ext cx="4718207" cy="154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</m:t>
                      </m:r>
                      <m:r>
                        <a:rPr lang="ja-JP" alt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日</m:t>
                      </m:r>
                      <m:r>
                        <a:rPr lang="ja-JP" altLang="en-US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分</m:t>
                      </m:r>
                      <m:r>
                        <a:rPr lang="ja-JP" alt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は</m:t>
                      </m:r>
                      <m:f>
                        <m:fPr>
                          <m:ctrlPr>
                            <a:rPr lang="en-US" altLang="ja-JP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200" dirty="0">
                          <a:solidFill>
                            <a:srgbClr val="0000FF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kg</m:t>
                      </m:r>
                      <m:r>
                        <a:rPr lang="ja-JP" altLang="en-US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を３</m:t>
                      </m:r>
                      <m:r>
                        <a:rPr lang="ja-JP" alt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等分</m:t>
                      </m:r>
                    </m:oMath>
                  </m:oMathPara>
                </a14:m>
                <a:endParaRPr kumimoji="1" lang="en-US" altLang="ja-JP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したうちの１つ</a:t>
                </a:r>
                <a:endParaRPr kumimoji="1" lang="en-US" altLang="ja-JP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642DD4E-99CD-A1BC-BB4F-783AA86BF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98" y="5017364"/>
                <a:ext cx="4718207" cy="1540230"/>
              </a:xfrm>
              <a:prstGeom prst="rect">
                <a:avLst/>
              </a:prstGeom>
              <a:blipFill>
                <a:blip r:embed="rId4"/>
                <a:stretch>
                  <a:fillRect l="-3230" b="-11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F661A5C-7CF5-EE2D-1EAA-5C2287381FD5}"/>
              </a:ext>
            </a:extLst>
          </p:cNvPr>
          <p:cNvSpPr/>
          <p:nvPr/>
        </p:nvSpPr>
        <p:spPr>
          <a:xfrm>
            <a:off x="1060315" y="3498512"/>
            <a:ext cx="2256645" cy="76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84571EF-CF03-D289-5500-F19ACEA89FA7}"/>
              </a:ext>
            </a:extLst>
          </p:cNvPr>
          <p:cNvSpPr/>
          <p:nvPr/>
        </p:nvSpPr>
        <p:spPr>
          <a:xfrm>
            <a:off x="3316960" y="3498512"/>
            <a:ext cx="2256645" cy="76848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72FD068-3E04-6B63-9DBC-3BF50E2E86E2}"/>
              </a:ext>
            </a:extLst>
          </p:cNvPr>
          <p:cNvCxnSpPr/>
          <p:nvPr/>
        </p:nvCxnSpPr>
        <p:spPr>
          <a:xfrm>
            <a:off x="2538747" y="3493703"/>
            <a:ext cx="0" cy="768485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EF4DA21-EC8C-4089-CB2A-8E90F1BEF360}"/>
              </a:ext>
            </a:extLst>
          </p:cNvPr>
          <p:cNvCxnSpPr/>
          <p:nvPr/>
        </p:nvCxnSpPr>
        <p:spPr>
          <a:xfrm>
            <a:off x="4078731" y="3493703"/>
            <a:ext cx="0" cy="768485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FC1B4A6-11B0-F65B-378F-7AE1CDA71E9E}"/>
              </a:ext>
            </a:extLst>
          </p:cNvPr>
          <p:cNvCxnSpPr/>
          <p:nvPr/>
        </p:nvCxnSpPr>
        <p:spPr>
          <a:xfrm>
            <a:off x="4824232" y="3493703"/>
            <a:ext cx="0" cy="768485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C970DD3-CCAA-9882-D84E-660588690CC7}"/>
              </a:ext>
            </a:extLst>
          </p:cNvPr>
          <p:cNvSpPr/>
          <p:nvPr/>
        </p:nvSpPr>
        <p:spPr>
          <a:xfrm>
            <a:off x="1060315" y="3503321"/>
            <a:ext cx="752215" cy="768485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3CCDE10-AE16-DFC9-1768-3736AAA3710B}"/>
                  </a:ext>
                </a:extLst>
              </p:cNvPr>
              <p:cNvSpPr txBox="1"/>
              <p:nvPr/>
            </p:nvSpPr>
            <p:spPr>
              <a:xfrm>
                <a:off x="6681975" y="4697364"/>
                <a:ext cx="1690758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3CCDE10-AE16-DFC9-1768-3736AAA37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975" y="4697364"/>
                <a:ext cx="1690758" cy="938719"/>
              </a:xfrm>
              <a:prstGeom prst="rect">
                <a:avLst/>
              </a:prstGeom>
              <a:blipFill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8041701-D799-2CF0-32EA-B9CDE3F37B0E}"/>
                  </a:ext>
                </a:extLst>
              </p:cNvPr>
              <p:cNvSpPr txBox="1"/>
              <p:nvPr/>
            </p:nvSpPr>
            <p:spPr>
              <a:xfrm>
                <a:off x="8151349" y="5517612"/>
                <a:ext cx="1261600" cy="94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8041701-D799-2CF0-32EA-B9CDE3F37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349" y="5517612"/>
                <a:ext cx="1261600" cy="945772"/>
              </a:xfrm>
              <a:prstGeom prst="rect">
                <a:avLst/>
              </a:prstGeom>
              <a:blipFill>
                <a:blip r:embed="rId6"/>
                <a:stretch>
                  <a:fillRect l="-12077" b="-70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F8F040B-6B02-BDCB-95F4-AED298126F31}"/>
                  </a:ext>
                </a:extLst>
              </p:cNvPr>
              <p:cNvSpPr txBox="1"/>
              <p:nvPr/>
            </p:nvSpPr>
            <p:spPr>
              <a:xfrm>
                <a:off x="9760270" y="5461533"/>
                <a:ext cx="1261600" cy="1049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kg</m:t>
                      </m:r>
                    </m:oMath>
                  </m:oMathPara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F8F040B-6B02-BDCB-95F4-AED298126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270" y="5461533"/>
                <a:ext cx="1261600" cy="1049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6745EDC-36A6-6F9B-805A-54A1787DF467}"/>
              </a:ext>
            </a:extLst>
          </p:cNvPr>
          <p:cNvCxnSpPr/>
          <p:nvPr/>
        </p:nvCxnSpPr>
        <p:spPr>
          <a:xfrm>
            <a:off x="1812530" y="3493703"/>
            <a:ext cx="0" cy="768485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B144DF9-FFD7-D10A-1956-60F50FF253F4}"/>
                  </a:ext>
                </a:extLst>
              </p:cNvPr>
              <p:cNvSpPr txBox="1"/>
              <p:nvPr/>
            </p:nvSpPr>
            <p:spPr>
              <a:xfrm>
                <a:off x="6116088" y="3164071"/>
                <a:ext cx="5117965" cy="1579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</m:t>
                      </m:r>
                      <m:r>
                        <m:rPr>
                          <m:nor/>
                        </m:rPr>
                        <a:rPr lang="en-US" altLang="ja-JP" sz="3200" dirty="0">
                          <a:solidFill>
                            <a:srgbClr val="0000FF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kg</m:t>
                      </m:r>
                      <m:r>
                        <a:rPr lang="ja-JP" altLang="en-US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を２等分したものを</m:t>
                      </m:r>
                    </m:oMath>
                  </m:oMathPara>
                </a14:m>
                <a:endParaRPr lang="en-US" altLang="ja-JP" sz="3200" i="1" dirty="0">
                  <a:solidFill>
                    <a:srgbClr val="0000FF"/>
                  </a:solidFill>
                  <a:latin typeface="Cambria Math" panose="02040503050406030204" pitchFamily="18" charset="0"/>
                  <a:ea typeface="UD デジタル 教科書体 NP-B" panose="02020700000000000000" pitchFamily="18" charset="-128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a:rPr lang="ja-JP" alt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つ</m:t>
                    </m:r>
                    <m:r>
                      <a:rPr lang="ja-JP" alt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に</m:t>
                    </m:r>
                    <m:r>
                      <a:rPr lang="ja-JP" alt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分ける</m:t>
                    </m:r>
                  </m:oMath>
                </a14:m>
                <a:r>
                  <a:rPr lang="ja-JP" altLang="en-US" sz="32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ので</a:t>
                </a:r>
                <a:endParaRPr lang="en-US" altLang="ja-JP" sz="3200" dirty="0">
                  <a:solidFill>
                    <a:srgbClr val="0000FF"/>
                  </a:solidFill>
                  <a:latin typeface="Cambria Math" panose="02040503050406030204" pitchFamily="18" charset="0"/>
                  <a:ea typeface="UD デジタル 教科書体 NP-B" panose="02020700000000000000" pitchFamily="18" charset="-128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a:rPr lang="en-US" altLang="ja-JP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×</m:t>
                    </m:r>
                    <m:r>
                      <a:rPr lang="ja-JP" alt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a:rPr lang="ja-JP" alt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６</m:t>
                    </m:r>
                    <m:r>
                      <a:rPr lang="ja-JP" alt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等分</m:t>
                    </m:r>
                  </m:oMath>
                </a14:m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となる</a:t>
                </a:r>
                <a:endParaRPr kumimoji="1" lang="en-US" altLang="ja-JP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B144DF9-FFD7-D10A-1956-60F50FF25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088" y="3164071"/>
                <a:ext cx="5117965" cy="1579150"/>
              </a:xfrm>
              <a:prstGeom prst="rect">
                <a:avLst/>
              </a:prstGeom>
              <a:blipFill>
                <a:blip r:embed="rId8"/>
                <a:stretch>
                  <a:fillRect b="-119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0B5D2E8-5ED7-7641-3C1F-6560DD82949B}"/>
                  </a:ext>
                </a:extLst>
              </p:cNvPr>
              <p:cNvSpPr txBox="1"/>
              <p:nvPr/>
            </p:nvSpPr>
            <p:spPr>
              <a:xfrm>
                <a:off x="6116088" y="5410433"/>
                <a:ext cx="2035261" cy="104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×</m:t>
                          </m:r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0B5D2E8-5ED7-7641-3C1F-6560DD829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088" y="5410433"/>
                <a:ext cx="2035261" cy="10485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中かっこ 8">
            <a:extLst>
              <a:ext uri="{FF2B5EF4-FFF2-40B4-BE49-F238E27FC236}">
                <a16:creationId xmlns:a16="http://schemas.microsoft.com/office/drawing/2014/main" id="{DD9C47DE-E880-2698-89F2-9ED0A3746C9C}"/>
              </a:ext>
            </a:extLst>
          </p:cNvPr>
          <p:cNvSpPr/>
          <p:nvPr/>
        </p:nvSpPr>
        <p:spPr>
          <a:xfrm rot="5400000">
            <a:off x="2073014" y="3417268"/>
            <a:ext cx="253889" cy="2234001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A52DCA9-C763-A0F6-A49D-ABEDA33F4CCD}"/>
                  </a:ext>
                </a:extLst>
              </p:cNvPr>
              <p:cNvSpPr txBox="1"/>
              <p:nvPr/>
            </p:nvSpPr>
            <p:spPr>
              <a:xfrm>
                <a:off x="1685512" y="4714356"/>
                <a:ext cx="11689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</m:t>
                      </m:r>
                      <m:r>
                        <a:rPr lang="ja-JP" alt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日</m:t>
                      </m:r>
                      <m:r>
                        <a:rPr lang="ja-JP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分</m:t>
                      </m:r>
                    </m:oMath>
                  </m:oMathPara>
                </a14:m>
                <a:endParaRPr kumimoji="1" lang="en-US" altLang="ja-JP" sz="24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A52DCA9-C763-A0F6-A49D-ABEDA33F4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12" y="4714356"/>
                <a:ext cx="1168924" cy="461665"/>
              </a:xfrm>
              <a:prstGeom prst="rect">
                <a:avLst/>
              </a:prstGeom>
              <a:blipFill>
                <a:blip r:embed="rId10"/>
                <a:stretch>
                  <a:fillRect l="-2083" b="-6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D68F199-FE20-F89D-74DA-41A4228567C2}"/>
                  </a:ext>
                </a:extLst>
              </p:cNvPr>
              <p:cNvSpPr txBox="1"/>
              <p:nvPr/>
            </p:nvSpPr>
            <p:spPr>
              <a:xfrm>
                <a:off x="1775678" y="3488894"/>
                <a:ext cx="968829" cy="727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en-US" altLang="ja-JP" sz="2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D68F199-FE20-F89D-74DA-41A422856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78" y="3488894"/>
                <a:ext cx="968829" cy="727379"/>
              </a:xfrm>
              <a:prstGeom prst="rect">
                <a:avLst/>
              </a:prstGeom>
              <a:blipFill>
                <a:blip r:embed="rId1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36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 animBg="1"/>
      <p:bldP spid="17" grpId="0"/>
      <p:bldP spid="18" grpId="0"/>
      <p:bldP spid="19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5089E-5622-8AC5-0BDA-B6B5A82F1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E88AAA5-FA07-35AF-2A95-D2648F23FBAE}"/>
                  </a:ext>
                </a:extLst>
              </p:cNvPr>
              <p:cNvSpPr txBox="1"/>
              <p:nvPr/>
            </p:nvSpPr>
            <p:spPr>
              <a:xfrm>
                <a:off x="854281" y="628166"/>
                <a:ext cx="9744236" cy="2363468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あき</m:t>
                      </m:r>
                      <m:r>
                        <a:rPr lang="ja-JP" altLang="en-US" sz="3600" i="1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さ</m:t>
                      </m:r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んは、毎日同じ量の野菜を食べます。</m:t>
                      </m:r>
                    </m:oMath>
                  </m:oMathPara>
                </a14:m>
                <a:endParaRPr lang="en-US" altLang="ja-JP" sz="3600" i="1" dirty="0">
                  <a:latin typeface="Cambria Math" panose="02040503050406030204" pitchFamily="18" charset="0"/>
                  <a:ea typeface="UD デジタル 教科書体 NP-B" panose="02020700000000000000" pitchFamily="18" charset="-128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日で</m:t>
                    </m:r>
                  </m:oMath>
                </a14:m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の野菜を食べました。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１日では何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の野菜を食べましたか？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E88AAA5-FA07-35AF-2A95-D2648F23F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81" y="628166"/>
                <a:ext cx="9744236" cy="2363468"/>
              </a:xfrm>
              <a:prstGeom prst="rect">
                <a:avLst/>
              </a:prstGeom>
              <a:blipFill>
                <a:blip r:embed="rId3"/>
                <a:stretch>
                  <a:fillRect l="-1811" b="-846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CAFF3FC-EC9A-7F10-41A5-E0E281A39848}"/>
              </a:ext>
            </a:extLst>
          </p:cNvPr>
          <p:cNvSpPr txBox="1"/>
          <p:nvPr/>
        </p:nvSpPr>
        <p:spPr>
          <a:xfrm>
            <a:off x="5336708" y="4411348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1kg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E7B1A42-9DA2-BC76-BFE2-0672D40D9E5E}"/>
                  </a:ext>
                </a:extLst>
              </p:cNvPr>
              <p:cNvSpPr txBox="1"/>
              <p:nvPr/>
            </p:nvSpPr>
            <p:spPr>
              <a:xfrm>
                <a:off x="702897" y="5033006"/>
                <a:ext cx="5436168" cy="1047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</m:t>
                      </m:r>
                      <m:r>
                        <a:rPr lang="ja-JP" alt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日</m:t>
                      </m:r>
                      <m:r>
                        <a:rPr lang="ja-JP" altLang="en-US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分</m:t>
                      </m:r>
                      <m:r>
                        <a:rPr lang="ja-JP" alt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は</m:t>
                      </m:r>
                      <m:f>
                        <m:fPr>
                          <m:ctrlPr>
                            <a:rPr lang="en-US" altLang="ja-JP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200" dirty="0">
                          <a:solidFill>
                            <a:srgbClr val="0000FF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kg</m:t>
                      </m:r>
                      <m:r>
                        <a:rPr lang="ja-JP" altLang="en-US" sz="32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の</m:t>
                      </m:r>
                      <m:r>
                        <m:rPr>
                          <m:nor/>
                        </m:rPr>
                        <a:rPr lang="ja-JP" altLang="en-US" sz="32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半分になる</m:t>
                      </m:r>
                    </m:oMath>
                  </m:oMathPara>
                </a14:m>
                <a:endParaRPr lang="en-US" altLang="ja-JP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E7B1A42-9DA2-BC76-BFE2-0672D40D9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97" y="5033006"/>
                <a:ext cx="5436168" cy="10477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85EAF4F-213D-F887-8552-8B357AD7D716}"/>
              </a:ext>
            </a:extLst>
          </p:cNvPr>
          <p:cNvSpPr/>
          <p:nvPr/>
        </p:nvSpPr>
        <p:spPr>
          <a:xfrm>
            <a:off x="1060315" y="3498512"/>
            <a:ext cx="2256645" cy="76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5701A95-97CB-3C4E-E486-A36608C69FF5}"/>
              </a:ext>
            </a:extLst>
          </p:cNvPr>
          <p:cNvSpPr/>
          <p:nvPr/>
        </p:nvSpPr>
        <p:spPr>
          <a:xfrm>
            <a:off x="3316960" y="3498512"/>
            <a:ext cx="2256645" cy="76848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1CD7ED7-83CE-B02C-04C2-E1118B47A48B}"/>
              </a:ext>
            </a:extLst>
          </p:cNvPr>
          <p:cNvCxnSpPr/>
          <p:nvPr/>
        </p:nvCxnSpPr>
        <p:spPr>
          <a:xfrm>
            <a:off x="4459731" y="3493703"/>
            <a:ext cx="0" cy="768485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B9EFE0D-72F9-B020-C54A-2544E1707ED4}"/>
                  </a:ext>
                </a:extLst>
              </p:cNvPr>
              <p:cNvSpPr txBox="1"/>
              <p:nvPr/>
            </p:nvSpPr>
            <p:spPr>
              <a:xfrm>
                <a:off x="6930579" y="4674219"/>
                <a:ext cx="1690758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B9EFE0D-72F9-B020-C54A-2544E1707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579" y="4674219"/>
                <a:ext cx="1690758" cy="938719"/>
              </a:xfrm>
              <a:prstGeom prst="rect">
                <a:avLst/>
              </a:prstGeom>
              <a:blipFill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0CD572A-E369-C577-CABD-5F5B9B544190}"/>
                  </a:ext>
                </a:extLst>
              </p:cNvPr>
              <p:cNvSpPr txBox="1"/>
              <p:nvPr/>
            </p:nvSpPr>
            <p:spPr>
              <a:xfrm>
                <a:off x="8542454" y="5556899"/>
                <a:ext cx="1261600" cy="940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0CD572A-E369-C577-CABD-5F5B9B544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454" y="5556899"/>
                <a:ext cx="1261600" cy="940963"/>
              </a:xfrm>
              <a:prstGeom prst="rect">
                <a:avLst/>
              </a:prstGeom>
              <a:blipFill>
                <a:blip r:embed="rId6"/>
                <a:stretch>
                  <a:fillRect l="-12077" b="-77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905A165-07F1-23FA-EA44-599ACEC319C1}"/>
                  </a:ext>
                </a:extLst>
              </p:cNvPr>
              <p:cNvSpPr txBox="1"/>
              <p:nvPr/>
            </p:nvSpPr>
            <p:spPr>
              <a:xfrm>
                <a:off x="9967717" y="5450075"/>
                <a:ext cx="1261600" cy="1047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kg</m:t>
                      </m:r>
                    </m:oMath>
                  </m:oMathPara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905A165-07F1-23FA-EA44-599ACEC31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7717" y="5450075"/>
                <a:ext cx="1261600" cy="10477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CD1AA990-E8A5-8657-966A-948F6D05B772}"/>
              </a:ext>
            </a:extLst>
          </p:cNvPr>
          <p:cNvCxnSpPr/>
          <p:nvPr/>
        </p:nvCxnSpPr>
        <p:spPr>
          <a:xfrm>
            <a:off x="2140782" y="3493703"/>
            <a:ext cx="0" cy="768485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11761E0-EB44-DF89-FC3F-C34CB538D2B9}"/>
              </a:ext>
            </a:extLst>
          </p:cNvPr>
          <p:cNvSpPr/>
          <p:nvPr/>
        </p:nvSpPr>
        <p:spPr>
          <a:xfrm>
            <a:off x="1060315" y="3484644"/>
            <a:ext cx="1118508" cy="768485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6C726DFA-3712-DCA7-C13F-42B5D1938A61}"/>
                  </a:ext>
                </a:extLst>
              </p:cNvPr>
              <p:cNvSpPr txBox="1"/>
              <p:nvPr/>
            </p:nvSpPr>
            <p:spPr>
              <a:xfrm>
                <a:off x="6013720" y="3158137"/>
                <a:ext cx="5117965" cy="1579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</m:t>
                      </m:r>
                      <m:r>
                        <m:rPr>
                          <m:nor/>
                        </m:rPr>
                        <a:rPr lang="en-US" altLang="ja-JP" sz="3200" dirty="0">
                          <a:solidFill>
                            <a:srgbClr val="0000FF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kg</m:t>
                      </m:r>
                      <m:r>
                        <a:rPr lang="ja-JP" altLang="en-US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を２等分したものを</m:t>
                      </m:r>
                    </m:oMath>
                  </m:oMathPara>
                </a14:m>
                <a:endParaRPr lang="en-US" altLang="ja-JP" sz="3200" i="1" dirty="0">
                  <a:solidFill>
                    <a:srgbClr val="0000FF"/>
                  </a:solidFill>
                  <a:latin typeface="Cambria Math" panose="02040503050406030204" pitchFamily="18" charset="0"/>
                  <a:ea typeface="UD デジタル 教科書体 NP-B" panose="02020700000000000000" pitchFamily="18" charset="-128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a:rPr lang="ja-JP" alt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つに分ける</m:t>
                    </m:r>
                  </m:oMath>
                </a14:m>
                <a:r>
                  <a:rPr lang="ja-JP" altLang="en-US" sz="32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ので</a:t>
                </a:r>
                <a:endParaRPr lang="en-US" altLang="ja-JP" sz="3200" dirty="0">
                  <a:solidFill>
                    <a:srgbClr val="0000FF"/>
                  </a:solidFill>
                  <a:latin typeface="Cambria Math" panose="02040503050406030204" pitchFamily="18" charset="0"/>
                  <a:ea typeface="UD デジタル 教科書体 NP-B" panose="02020700000000000000" pitchFamily="18" charset="-128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a:rPr lang="en-US" altLang="ja-JP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×</m:t>
                    </m:r>
                    <m:r>
                      <a:rPr lang="ja-JP" alt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２＝４等分</m:t>
                    </m:r>
                  </m:oMath>
                </a14:m>
                <a:r>
                  <a:rPr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となる</a:t>
                </a:r>
                <a:endParaRPr lang="en-US" altLang="ja-JP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6C726DFA-3712-DCA7-C13F-42B5D1938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720" y="3158137"/>
                <a:ext cx="5117965" cy="1579150"/>
              </a:xfrm>
              <a:prstGeom prst="rect">
                <a:avLst/>
              </a:prstGeom>
              <a:blipFill>
                <a:blip r:embed="rId8"/>
                <a:stretch>
                  <a:fillRect b="-119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05F8987-A3D8-88A9-9E1F-00EBC9D6C227}"/>
                  </a:ext>
                </a:extLst>
              </p:cNvPr>
              <p:cNvSpPr txBox="1"/>
              <p:nvPr/>
            </p:nvSpPr>
            <p:spPr>
              <a:xfrm>
                <a:off x="6455229" y="5486270"/>
                <a:ext cx="2087225" cy="1082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×</m:t>
                          </m:r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05F8987-A3D8-88A9-9E1F-00EBC9D6C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229" y="5486270"/>
                <a:ext cx="2087225" cy="10822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右中かっこ 5">
            <a:extLst>
              <a:ext uri="{FF2B5EF4-FFF2-40B4-BE49-F238E27FC236}">
                <a16:creationId xmlns:a16="http://schemas.microsoft.com/office/drawing/2014/main" id="{B1B53849-7681-5A2F-709D-610CE7F3D9DA}"/>
              </a:ext>
            </a:extLst>
          </p:cNvPr>
          <p:cNvSpPr/>
          <p:nvPr/>
        </p:nvSpPr>
        <p:spPr>
          <a:xfrm rot="5400000">
            <a:off x="2073014" y="3417268"/>
            <a:ext cx="253889" cy="2234001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BC6A486-2015-5A60-B76D-EE1EDD2EAC27}"/>
                  </a:ext>
                </a:extLst>
              </p:cNvPr>
              <p:cNvSpPr txBox="1"/>
              <p:nvPr/>
            </p:nvSpPr>
            <p:spPr>
              <a:xfrm>
                <a:off x="1685512" y="4714356"/>
                <a:ext cx="11689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２</m:t>
                      </m:r>
                      <m:r>
                        <a:rPr lang="ja-JP" alt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日</m:t>
                      </m:r>
                      <m:r>
                        <a:rPr lang="ja-JP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分</m:t>
                      </m:r>
                    </m:oMath>
                  </m:oMathPara>
                </a14:m>
                <a:endParaRPr kumimoji="1" lang="en-US" altLang="ja-JP" sz="24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BC6A486-2015-5A60-B76D-EE1EDD2EA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12" y="4714356"/>
                <a:ext cx="1168924" cy="461665"/>
              </a:xfrm>
              <a:prstGeom prst="rect">
                <a:avLst/>
              </a:prstGeom>
              <a:blipFill>
                <a:blip r:embed="rId10"/>
                <a:stretch>
                  <a:fillRect l="-2083" b="-6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4EA7109-10B6-4492-DC73-C7EDA37F401E}"/>
                  </a:ext>
                </a:extLst>
              </p:cNvPr>
              <p:cNvSpPr txBox="1"/>
              <p:nvPr/>
            </p:nvSpPr>
            <p:spPr>
              <a:xfrm>
                <a:off x="1805648" y="3461536"/>
                <a:ext cx="968829" cy="727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en-US" altLang="ja-JP" sz="2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4EA7109-10B6-4492-DC73-C7EDA37F4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648" y="3461536"/>
                <a:ext cx="968829" cy="727379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9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18" grpId="0"/>
      <p:bldP spid="19" grpId="0"/>
      <p:bldP spid="10" grpId="0" animBg="1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9CD9FD1-DFA4-424A-9644-23E433799284}"/>
                  </a:ext>
                </a:extLst>
              </p:cNvPr>
              <p:cNvSpPr txBox="1"/>
              <p:nvPr/>
            </p:nvSpPr>
            <p:spPr>
              <a:xfrm>
                <a:off x="897824" y="368431"/>
                <a:ext cx="8936840" cy="941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２日</m:t>
                    </m:r>
                    <m:r>
                      <a:rPr lang="ja-JP" alt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で</m:t>
                    </m:r>
                  </m:oMath>
                </a14:m>
                <a:r>
                  <a:rPr lang="en-US" altLang="ja-JP" sz="32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の野菜を食べました。１日分は？</a:t>
                </a:r>
                <a:endPara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9CD9FD1-DFA4-424A-9644-23E433799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24" y="368431"/>
                <a:ext cx="8936840" cy="941348"/>
              </a:xfrm>
              <a:prstGeom prst="rect">
                <a:avLst/>
              </a:prstGeom>
              <a:blipFill>
                <a:blip r:embed="rId3"/>
                <a:stretch>
                  <a:fillRect b="-70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E362E0D-1ACF-436E-A304-439AED0DA185}"/>
                  </a:ext>
                </a:extLst>
              </p:cNvPr>
              <p:cNvSpPr txBox="1"/>
              <p:nvPr/>
            </p:nvSpPr>
            <p:spPr>
              <a:xfrm>
                <a:off x="897824" y="2336985"/>
                <a:ext cx="8693648" cy="937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３日</m:t>
                    </m:r>
                    <m:r>
                      <a:rPr lang="ja-JP" alt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で</m:t>
                    </m:r>
                  </m:oMath>
                </a14:m>
                <a:r>
                  <a:rPr lang="en-US" altLang="ja-JP" sz="32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の野菜を食べました。１日分は？</a:t>
                </a:r>
                <a:endPara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E362E0D-1ACF-436E-A304-439AED0DA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24" y="2336985"/>
                <a:ext cx="8693648" cy="937757"/>
              </a:xfrm>
              <a:prstGeom prst="rect">
                <a:avLst/>
              </a:prstGeom>
              <a:blipFill>
                <a:blip r:embed="rId4"/>
                <a:stretch>
                  <a:fillRect r="-1052" b="-8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2BC71D2-9B21-4ADE-8158-8A901E434291}"/>
                  </a:ext>
                </a:extLst>
              </p:cNvPr>
              <p:cNvSpPr txBox="1"/>
              <p:nvPr/>
            </p:nvSpPr>
            <p:spPr>
              <a:xfrm>
                <a:off x="897825" y="4254302"/>
                <a:ext cx="8800652" cy="933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５日</m:t>
                    </m:r>
                    <m:r>
                      <a:rPr lang="ja-JP" alt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で</m:t>
                    </m:r>
                  </m:oMath>
                </a14:m>
                <a:r>
                  <a:rPr lang="en-US" altLang="ja-JP" sz="32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の野菜を食べました。１日分は？</a:t>
                </a:r>
                <a:endPara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2BC71D2-9B21-4ADE-8158-8A901E434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25" y="4254302"/>
                <a:ext cx="8800652" cy="933910"/>
              </a:xfrm>
              <a:prstGeom prst="rect">
                <a:avLst/>
              </a:prstGeom>
              <a:blipFill>
                <a:blip r:embed="rId5"/>
                <a:stretch>
                  <a:fillRect b="-91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9BB1663-C5A9-43D9-9082-9F15FF79910D}"/>
                  </a:ext>
                </a:extLst>
              </p:cNvPr>
              <p:cNvSpPr txBox="1"/>
              <p:nvPr/>
            </p:nvSpPr>
            <p:spPr>
              <a:xfrm>
                <a:off x="4257502" y="1275059"/>
                <a:ext cx="1725535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:endParaRPr kumimoji="1" lang="ja-JP" altLang="en-US" sz="44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9BB1663-C5A9-43D9-9082-9F15FF799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502" y="1275059"/>
                <a:ext cx="1725535" cy="1047403"/>
              </a:xfrm>
              <a:prstGeom prst="rect">
                <a:avLst/>
              </a:prstGeom>
              <a:blipFill>
                <a:blip r:embed="rId6"/>
                <a:stretch>
                  <a:fillRect r="-6714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A430678-E7F1-4B33-9F05-5AE876C4D526}"/>
                  </a:ext>
                </a:extLst>
              </p:cNvPr>
              <p:cNvSpPr txBox="1"/>
              <p:nvPr/>
            </p:nvSpPr>
            <p:spPr>
              <a:xfrm>
                <a:off x="8049490" y="1267969"/>
                <a:ext cx="1725535" cy="103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A430678-E7F1-4B33-9F05-5AE876C4D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490" y="1267969"/>
                <a:ext cx="1725535" cy="1039515"/>
              </a:xfrm>
              <a:prstGeom prst="rect">
                <a:avLst/>
              </a:prstGeom>
              <a:blipFill>
                <a:blip r:embed="rId7"/>
                <a:stretch>
                  <a:fillRect l="-10563"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D056E9D-8CE1-478A-955F-47170B93762B}"/>
                  </a:ext>
                </a:extLst>
              </p:cNvPr>
              <p:cNvSpPr txBox="1"/>
              <p:nvPr/>
            </p:nvSpPr>
            <p:spPr>
              <a:xfrm>
                <a:off x="4257501" y="3139797"/>
                <a:ext cx="1725535" cy="1043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  <a:endParaRPr kumimoji="1" lang="ja-JP" altLang="en-US" sz="44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D056E9D-8CE1-478A-955F-47170B937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501" y="3139797"/>
                <a:ext cx="1725535" cy="1043363"/>
              </a:xfrm>
              <a:prstGeom prst="rect">
                <a:avLst/>
              </a:prstGeom>
              <a:blipFill>
                <a:blip r:embed="rId8"/>
                <a:stretch>
                  <a:fillRect r="-6714" b="-99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8D9AEAE-13FC-4469-ADDC-3BA737B52FBC}"/>
                  </a:ext>
                </a:extLst>
              </p:cNvPr>
              <p:cNvSpPr txBox="1"/>
              <p:nvPr/>
            </p:nvSpPr>
            <p:spPr>
              <a:xfrm>
                <a:off x="7996439" y="3125722"/>
                <a:ext cx="1725534" cy="104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</a:t>
                </a: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8D9AEAE-13FC-4469-ADDC-3BA737B52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439" y="3125722"/>
                <a:ext cx="1725534" cy="1048300"/>
              </a:xfrm>
              <a:prstGeom prst="rect">
                <a:avLst/>
              </a:prstGeom>
              <a:blipFill>
                <a:blip r:embed="rId9"/>
                <a:stretch>
                  <a:fillRect l="-10954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F5AFE8A-1C21-4FDA-8902-E2149569BD25}"/>
                  </a:ext>
                </a:extLst>
              </p:cNvPr>
              <p:cNvSpPr txBox="1"/>
              <p:nvPr/>
            </p:nvSpPr>
            <p:spPr>
              <a:xfrm>
                <a:off x="4299250" y="5118160"/>
                <a:ext cx="1758612" cy="1039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５</a:t>
                </a:r>
                <a:endParaRPr kumimoji="1" lang="ja-JP" altLang="en-US" sz="44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F5AFE8A-1C21-4FDA-8902-E2149569B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250" y="5118160"/>
                <a:ext cx="1758612" cy="1039067"/>
              </a:xfrm>
              <a:prstGeom prst="rect">
                <a:avLst/>
              </a:prstGeom>
              <a:blipFill>
                <a:blip r:embed="rId10"/>
                <a:stretch>
                  <a:fillRect r="-4498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4EF9549-AE20-4B9A-AD23-06FD36CC2821}"/>
                  </a:ext>
                </a:extLst>
              </p:cNvPr>
              <p:cNvSpPr txBox="1"/>
              <p:nvPr/>
            </p:nvSpPr>
            <p:spPr>
              <a:xfrm>
                <a:off x="7972943" y="5096256"/>
                <a:ext cx="1725534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３５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4EF9549-AE20-4B9A-AD23-06FD36CC2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943" y="5096256"/>
                <a:ext cx="1725534" cy="1044901"/>
              </a:xfrm>
              <a:prstGeom prst="rect">
                <a:avLst/>
              </a:prstGeom>
              <a:blipFill>
                <a:blip r:embed="rId11"/>
                <a:stretch>
                  <a:fillRect l="-10954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5B26737D-0539-4E72-9A86-ABE538F27658}"/>
                  </a:ext>
                </a:extLst>
              </p:cNvPr>
              <p:cNvSpPr txBox="1"/>
              <p:nvPr/>
            </p:nvSpPr>
            <p:spPr>
              <a:xfrm>
                <a:off x="880320" y="1478387"/>
                <a:ext cx="2744785" cy="648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半分</m:t>
                    </m:r>
                  </m:oMath>
                </a14:m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にする</a:t>
                </a:r>
                <a:endPara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5B26737D-0539-4E72-9A86-ABE538F27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20" y="1478387"/>
                <a:ext cx="2744785" cy="648511"/>
              </a:xfrm>
              <a:prstGeom prst="rect">
                <a:avLst/>
              </a:prstGeom>
              <a:blipFill>
                <a:blip r:embed="rId12"/>
                <a:stretch>
                  <a:fillRect t="-13208" b="-367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A14FAC1-678D-49B1-97F7-B0DE0377F3D8}"/>
                  </a:ext>
                </a:extLst>
              </p:cNvPr>
              <p:cNvSpPr txBox="1"/>
              <p:nvPr/>
            </p:nvSpPr>
            <p:spPr>
              <a:xfrm>
                <a:off x="5884167" y="1170575"/>
                <a:ext cx="2224962" cy="1163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</m:t>
                          </m:r>
                          <m:r>
                            <a:rPr lang="en-US" altLang="ja-JP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×</m:t>
                          </m:r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A14FAC1-678D-49B1-97F7-B0DE0377F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167" y="1170575"/>
                <a:ext cx="2224962" cy="116352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E0F851CA-1B8A-4A71-BA82-4464BFC84A9C}"/>
                  </a:ext>
                </a:extLst>
              </p:cNvPr>
              <p:cNvSpPr txBox="1"/>
              <p:nvPr/>
            </p:nvSpPr>
            <p:spPr>
              <a:xfrm>
                <a:off x="880320" y="3376245"/>
                <a:ext cx="2744785" cy="651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３等分</m:t>
                    </m:r>
                  </m:oMath>
                </a14:m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する</a:t>
                </a:r>
                <a:endPara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E0F851CA-1B8A-4A71-BA82-4464BFC84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20" y="3376245"/>
                <a:ext cx="2744785" cy="651653"/>
              </a:xfrm>
              <a:prstGeom prst="rect">
                <a:avLst/>
              </a:prstGeom>
              <a:blipFill>
                <a:blip r:embed="rId14"/>
                <a:stretch>
                  <a:fillRect t="-13084" b="-35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A4ACBCCF-F02C-4E38-BC95-EE93B8A322FA}"/>
                  </a:ext>
                </a:extLst>
              </p:cNvPr>
              <p:cNvSpPr txBox="1"/>
              <p:nvPr/>
            </p:nvSpPr>
            <p:spPr>
              <a:xfrm>
                <a:off x="5879673" y="3004886"/>
                <a:ext cx="2241856" cy="1173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  <m:r>
                            <a:rPr lang="en-US" altLang="ja-JP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×</m:t>
                          </m:r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A4ACBCCF-F02C-4E38-BC95-EE93B8A32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673" y="3004886"/>
                <a:ext cx="2241856" cy="11739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251F9B36-F719-4F9A-B4C8-94AA18548EBB}"/>
                  </a:ext>
                </a:extLst>
              </p:cNvPr>
              <p:cNvSpPr txBox="1"/>
              <p:nvPr/>
            </p:nvSpPr>
            <p:spPr>
              <a:xfrm>
                <a:off x="880320" y="5294908"/>
                <a:ext cx="2744785" cy="651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５等分</m:t>
                    </m:r>
                  </m:oMath>
                </a14:m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する</a:t>
                </a:r>
                <a:endPara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251F9B36-F719-4F9A-B4C8-94AA18548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20" y="5294908"/>
                <a:ext cx="2744785" cy="651653"/>
              </a:xfrm>
              <a:prstGeom prst="rect">
                <a:avLst/>
              </a:prstGeom>
              <a:blipFill>
                <a:blip r:embed="rId16"/>
                <a:stretch>
                  <a:fillRect t="-13208" b="-367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2EB99D6-4C51-453A-96D5-C9745ABA5496}"/>
                  </a:ext>
                </a:extLst>
              </p:cNvPr>
              <p:cNvSpPr txBox="1"/>
              <p:nvPr/>
            </p:nvSpPr>
            <p:spPr>
              <a:xfrm>
                <a:off x="5795216" y="4978210"/>
                <a:ext cx="2326314" cy="1208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  <m:r>
                            <a:rPr lang="en-US" altLang="ja-JP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×</m:t>
                          </m:r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2EB99D6-4C51-453A-96D5-C9745ABA5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216" y="4978210"/>
                <a:ext cx="2326314" cy="12082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14D7F08-6B7B-439D-8B9C-A546D3063695}"/>
                  </a:ext>
                </a:extLst>
              </p:cNvPr>
              <p:cNvSpPr txBox="1"/>
              <p:nvPr/>
            </p:nvSpPr>
            <p:spPr>
              <a:xfrm>
                <a:off x="9972146" y="1215757"/>
                <a:ext cx="1725535" cy="1162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１２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6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kg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14D7F08-6B7B-439D-8B9C-A546D3063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146" y="1215757"/>
                <a:ext cx="1725535" cy="116217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7B706A2-289A-4A45-9F5E-6F53FF3E9725}"/>
                  </a:ext>
                </a:extLst>
              </p:cNvPr>
              <p:cNvSpPr txBox="1"/>
              <p:nvPr/>
            </p:nvSpPr>
            <p:spPr>
              <a:xfrm>
                <a:off x="9972146" y="3068783"/>
                <a:ext cx="1725535" cy="1173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１５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6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kg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7B706A2-289A-4A45-9F5E-6F53FF3E9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146" y="3068783"/>
                <a:ext cx="1725535" cy="117391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2AC3BA6-B6A1-4CB5-83E9-DA2BEADB40E0}"/>
                  </a:ext>
                </a:extLst>
              </p:cNvPr>
              <p:cNvSpPr txBox="1"/>
              <p:nvPr/>
            </p:nvSpPr>
            <p:spPr>
              <a:xfrm>
                <a:off x="9972146" y="5012578"/>
                <a:ext cx="1725535" cy="1173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３５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6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kg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2AC3BA6-B6A1-4CB5-83E9-DA2BEADB4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146" y="5012578"/>
                <a:ext cx="1725535" cy="11739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05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39" grpId="0"/>
      <p:bldP spid="40" grpId="0"/>
      <p:bldP spid="41" grpId="0"/>
      <p:bldP spid="42" grpId="0"/>
      <p:bldP spid="45" grpId="0"/>
      <p:bldP spid="47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524AD1-25AE-48E4-A99D-35B19E18CCE0}"/>
              </a:ext>
            </a:extLst>
          </p:cNvPr>
          <p:cNvSpPr txBox="1"/>
          <p:nvPr/>
        </p:nvSpPr>
        <p:spPr>
          <a:xfrm>
            <a:off x="763121" y="611494"/>
            <a:ext cx="957424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次のわり算の答えを分数で答えましょう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3270BE5-D0B5-4890-B31C-573A20FC56C3}"/>
                  </a:ext>
                </a:extLst>
              </p:cNvPr>
              <p:cNvSpPr txBox="1"/>
              <p:nvPr/>
            </p:nvSpPr>
            <p:spPr>
              <a:xfrm>
                <a:off x="763121" y="1559388"/>
                <a:ext cx="2290045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3270BE5-D0B5-4890-B31C-573A20FC5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21" y="1559388"/>
                <a:ext cx="2290045" cy="1046953"/>
              </a:xfrm>
              <a:prstGeom prst="rect">
                <a:avLst/>
              </a:prstGeom>
              <a:blipFill>
                <a:blip r:embed="rId2"/>
                <a:stretch>
                  <a:fillRect l="-7979" r="-6383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5BDFA8F-87C5-423E-8EC4-0A52635AF479}"/>
                  </a:ext>
                </a:extLst>
              </p:cNvPr>
              <p:cNvSpPr txBox="1"/>
              <p:nvPr/>
            </p:nvSpPr>
            <p:spPr>
              <a:xfrm>
                <a:off x="3467232" y="1559388"/>
                <a:ext cx="2290045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②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5BDFA8F-87C5-423E-8EC4-0A52635AF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232" y="1559388"/>
                <a:ext cx="2290045" cy="1044453"/>
              </a:xfrm>
              <a:prstGeom prst="rect">
                <a:avLst/>
              </a:prstGeom>
              <a:blipFill>
                <a:blip r:embed="rId3"/>
                <a:stretch>
                  <a:fillRect l="-8267" r="-6400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53EDCD1-0336-448F-BD67-8D8899D1F6E5}"/>
                  </a:ext>
                </a:extLst>
              </p:cNvPr>
              <p:cNvSpPr txBox="1"/>
              <p:nvPr/>
            </p:nvSpPr>
            <p:spPr>
              <a:xfrm>
                <a:off x="6167438" y="1559388"/>
                <a:ext cx="2290045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53EDCD1-0336-448F-BD67-8D8899D1F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438" y="1559388"/>
                <a:ext cx="2290045" cy="1044453"/>
              </a:xfrm>
              <a:prstGeom prst="rect">
                <a:avLst/>
              </a:prstGeom>
              <a:blipFill>
                <a:blip r:embed="rId4"/>
                <a:stretch>
                  <a:fillRect l="-8267" r="-6400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3BF0211-AEE7-46D7-8860-5934305AFE28}"/>
                  </a:ext>
                </a:extLst>
              </p:cNvPr>
              <p:cNvSpPr txBox="1"/>
              <p:nvPr/>
            </p:nvSpPr>
            <p:spPr>
              <a:xfrm>
                <a:off x="8867644" y="1559388"/>
                <a:ext cx="2290045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④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3BF0211-AEE7-46D7-8860-5934305AF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644" y="1559388"/>
                <a:ext cx="2290045" cy="1044453"/>
              </a:xfrm>
              <a:prstGeom prst="rect">
                <a:avLst/>
              </a:prstGeom>
              <a:blipFill>
                <a:blip r:embed="rId5"/>
                <a:stretch>
                  <a:fillRect l="-8267" r="-6400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67623E7-7C86-4035-84BA-A2B16CFDD515}"/>
                  </a:ext>
                </a:extLst>
              </p:cNvPr>
              <p:cNvSpPr txBox="1"/>
              <p:nvPr/>
            </p:nvSpPr>
            <p:spPr>
              <a:xfrm>
                <a:off x="763121" y="3988350"/>
                <a:ext cx="2290045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５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67623E7-7C86-4035-84BA-A2B16CFDD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21" y="3988350"/>
                <a:ext cx="2290045" cy="1046953"/>
              </a:xfrm>
              <a:prstGeom prst="rect">
                <a:avLst/>
              </a:prstGeom>
              <a:blipFill>
                <a:blip r:embed="rId6"/>
                <a:stretch>
                  <a:fillRect l="-7979" r="-6383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56FE063-B78F-4E0B-A4F8-DF8322C7B201}"/>
                  </a:ext>
                </a:extLst>
              </p:cNvPr>
              <p:cNvSpPr txBox="1"/>
              <p:nvPr/>
            </p:nvSpPr>
            <p:spPr>
              <a:xfrm>
                <a:off x="3467232" y="3988350"/>
                <a:ext cx="2290045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４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56FE063-B78F-4E0B-A4F8-DF8322C7B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232" y="3988350"/>
                <a:ext cx="2290045" cy="1044453"/>
              </a:xfrm>
              <a:prstGeom prst="rect">
                <a:avLst/>
              </a:prstGeom>
              <a:blipFill>
                <a:blip r:embed="rId7"/>
                <a:stretch>
                  <a:fillRect l="-8267" r="-6400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31C97DE-45E8-411E-BBEA-AFFC0B2098E8}"/>
                  </a:ext>
                </a:extLst>
              </p:cNvPr>
              <p:cNvSpPr txBox="1"/>
              <p:nvPr/>
            </p:nvSpPr>
            <p:spPr>
              <a:xfrm>
                <a:off x="6167438" y="3988350"/>
                <a:ext cx="2290045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７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31C97DE-45E8-411E-BBEA-AFFC0B209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438" y="3988350"/>
                <a:ext cx="2290045" cy="1044453"/>
              </a:xfrm>
              <a:prstGeom prst="rect">
                <a:avLst/>
              </a:prstGeom>
              <a:blipFill>
                <a:blip r:embed="rId8"/>
                <a:stretch>
                  <a:fillRect l="-8267" r="-6400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861A4FE-8340-4C1A-9A5D-5070FFEA0B78}"/>
                  </a:ext>
                </a:extLst>
              </p:cNvPr>
              <p:cNvSpPr txBox="1"/>
              <p:nvPr/>
            </p:nvSpPr>
            <p:spPr>
              <a:xfrm>
                <a:off x="8867644" y="3988350"/>
                <a:ext cx="2290045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５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861A4FE-8340-4C1A-9A5D-5070FFEA0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644" y="3988350"/>
                <a:ext cx="2290045" cy="1044453"/>
              </a:xfrm>
              <a:prstGeom prst="rect">
                <a:avLst/>
              </a:prstGeom>
              <a:blipFill>
                <a:blip r:embed="rId9"/>
                <a:stretch>
                  <a:fillRect l="-8267" r="-6400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49B461F-C090-4B5F-863B-1C316A6546C9}"/>
                  </a:ext>
                </a:extLst>
              </p:cNvPr>
              <p:cNvSpPr txBox="1"/>
              <p:nvPr/>
            </p:nvSpPr>
            <p:spPr>
              <a:xfrm>
                <a:off x="897807" y="2703440"/>
                <a:ext cx="1504430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49B461F-C090-4B5F-863B-1C316A654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07" y="2703440"/>
                <a:ext cx="1504430" cy="1044901"/>
              </a:xfrm>
              <a:prstGeom prst="rect">
                <a:avLst/>
              </a:prstGeom>
              <a:blipFill>
                <a:blip r:embed="rId10"/>
                <a:stretch>
                  <a:fillRect l="-12146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3BAB9E9-9267-439C-B1EA-F43CD6308A93}"/>
                  </a:ext>
                </a:extLst>
              </p:cNvPr>
              <p:cNvSpPr txBox="1"/>
              <p:nvPr/>
            </p:nvSpPr>
            <p:spPr>
              <a:xfrm>
                <a:off x="3498227" y="2690540"/>
                <a:ext cx="1890895" cy="104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3BAB9E9-9267-439C-B1EA-F43CD6308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27" y="2690540"/>
                <a:ext cx="1890895" cy="1045351"/>
              </a:xfrm>
              <a:prstGeom prst="rect">
                <a:avLst/>
              </a:prstGeom>
              <a:blipFill>
                <a:blip r:embed="rId11"/>
                <a:stretch>
                  <a:fillRect l="-10000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A5F8DB5-F997-4EA3-834E-B2699A1F3735}"/>
                  </a:ext>
                </a:extLst>
              </p:cNvPr>
              <p:cNvSpPr txBox="1"/>
              <p:nvPr/>
            </p:nvSpPr>
            <p:spPr>
              <a:xfrm>
                <a:off x="6198435" y="2690539"/>
                <a:ext cx="1504430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A5F8DB5-F997-4EA3-834E-B2699A1F3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435" y="2690539"/>
                <a:ext cx="1504430" cy="1044901"/>
              </a:xfrm>
              <a:prstGeom prst="rect">
                <a:avLst/>
              </a:prstGeom>
              <a:blipFill>
                <a:blip r:embed="rId12"/>
                <a:stretch>
                  <a:fillRect l="-12551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505EF39-AB9E-4BE1-ABB8-7E2C6F746FD4}"/>
                  </a:ext>
                </a:extLst>
              </p:cNvPr>
              <p:cNvSpPr txBox="1"/>
              <p:nvPr/>
            </p:nvSpPr>
            <p:spPr>
              <a:xfrm>
                <a:off x="8910430" y="2658286"/>
                <a:ext cx="1504430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505EF39-AB9E-4BE1-ABB8-7E2C6F746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430" y="2658286"/>
                <a:ext cx="1504430" cy="1044901"/>
              </a:xfrm>
              <a:prstGeom prst="rect">
                <a:avLst/>
              </a:prstGeom>
              <a:blipFill>
                <a:blip r:embed="rId13"/>
                <a:stretch>
                  <a:fillRect l="-12602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CE9AF91-7693-48F4-9C75-1F95B381267C}"/>
                  </a:ext>
                </a:extLst>
              </p:cNvPr>
              <p:cNvSpPr txBox="1"/>
              <p:nvPr/>
            </p:nvSpPr>
            <p:spPr>
              <a:xfrm>
                <a:off x="897806" y="5127838"/>
                <a:ext cx="1815413" cy="104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CE9AF91-7693-48F4-9C75-1F95B3812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06" y="5127838"/>
                <a:ext cx="1815413" cy="1045351"/>
              </a:xfrm>
              <a:prstGeom prst="rect">
                <a:avLst/>
              </a:prstGeom>
              <a:blipFill>
                <a:blip r:embed="rId14"/>
                <a:stretch>
                  <a:fillRect l="-10067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2E08A83-34D7-4203-A009-4A7FAE1E2265}"/>
                  </a:ext>
                </a:extLst>
              </p:cNvPr>
              <p:cNvSpPr txBox="1"/>
              <p:nvPr/>
            </p:nvSpPr>
            <p:spPr>
              <a:xfrm>
                <a:off x="3498227" y="5127838"/>
                <a:ext cx="1815413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2E08A83-34D7-4203-A009-4A7FAE1E2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27" y="5127838"/>
                <a:ext cx="1815413" cy="1047851"/>
              </a:xfrm>
              <a:prstGeom prst="rect">
                <a:avLst/>
              </a:prstGeom>
              <a:blipFill>
                <a:blip r:embed="rId15"/>
                <a:stretch>
                  <a:fillRect l="-10403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02DC24F-C076-4A51-AD8F-1C94B32339DD}"/>
                  </a:ext>
                </a:extLst>
              </p:cNvPr>
              <p:cNvSpPr txBox="1"/>
              <p:nvPr/>
            </p:nvSpPr>
            <p:spPr>
              <a:xfrm>
                <a:off x="6198435" y="5127838"/>
                <a:ext cx="1815412" cy="1049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02DC24F-C076-4A51-AD8F-1C94B3233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435" y="5127838"/>
                <a:ext cx="1815412" cy="1049903"/>
              </a:xfrm>
              <a:prstGeom prst="rect">
                <a:avLst/>
              </a:prstGeom>
              <a:blipFill>
                <a:blip r:embed="rId16"/>
                <a:stretch>
                  <a:fillRect l="-10403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5051C5D-4FD0-4463-874C-F65B417E9609}"/>
                  </a:ext>
                </a:extLst>
              </p:cNvPr>
              <p:cNvSpPr txBox="1"/>
              <p:nvPr/>
            </p:nvSpPr>
            <p:spPr>
              <a:xfrm>
                <a:off x="8965460" y="5126043"/>
                <a:ext cx="1672626" cy="104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5051C5D-4FD0-4463-874C-F65B417E9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460" y="5126043"/>
                <a:ext cx="1672626" cy="1046248"/>
              </a:xfrm>
              <a:prstGeom prst="rect">
                <a:avLst/>
              </a:prstGeom>
              <a:blipFill>
                <a:blip r:embed="rId17"/>
                <a:stretch>
                  <a:fillRect l="-11314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16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524AD1-25AE-48E4-A99D-35B19E18CCE0}"/>
              </a:ext>
            </a:extLst>
          </p:cNvPr>
          <p:cNvSpPr txBox="1"/>
          <p:nvPr/>
        </p:nvSpPr>
        <p:spPr>
          <a:xfrm>
            <a:off x="763121" y="611494"/>
            <a:ext cx="1005525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次のわり算の答えを約分して答えましょう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3270BE5-D0B5-4890-B31C-573A20FC56C3}"/>
                  </a:ext>
                </a:extLst>
              </p:cNvPr>
              <p:cNvSpPr txBox="1"/>
              <p:nvPr/>
            </p:nvSpPr>
            <p:spPr>
              <a:xfrm>
                <a:off x="763121" y="1559388"/>
                <a:ext cx="2290045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3270BE5-D0B5-4890-B31C-573A20FC5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21" y="1559388"/>
                <a:ext cx="2290045" cy="1046953"/>
              </a:xfrm>
              <a:prstGeom prst="rect">
                <a:avLst/>
              </a:prstGeom>
              <a:blipFill>
                <a:blip r:embed="rId2"/>
                <a:stretch>
                  <a:fillRect l="-7979" r="-6383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5BDFA8F-87C5-423E-8EC4-0A52635AF479}"/>
                  </a:ext>
                </a:extLst>
              </p:cNvPr>
              <p:cNvSpPr txBox="1"/>
              <p:nvPr/>
            </p:nvSpPr>
            <p:spPr>
              <a:xfrm>
                <a:off x="3467232" y="1559388"/>
                <a:ext cx="2290045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②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６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5BDFA8F-87C5-423E-8EC4-0A52635AF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232" y="1559388"/>
                <a:ext cx="2290045" cy="1044453"/>
              </a:xfrm>
              <a:prstGeom prst="rect">
                <a:avLst/>
              </a:prstGeom>
              <a:blipFill>
                <a:blip r:embed="rId3"/>
                <a:stretch>
                  <a:fillRect l="-8267" r="-6400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53EDCD1-0336-448F-BD67-8D8899D1F6E5}"/>
                  </a:ext>
                </a:extLst>
              </p:cNvPr>
              <p:cNvSpPr txBox="1"/>
              <p:nvPr/>
            </p:nvSpPr>
            <p:spPr>
              <a:xfrm>
                <a:off x="6167438" y="1559388"/>
                <a:ext cx="2290045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53EDCD1-0336-448F-BD67-8D8899D1F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438" y="1559388"/>
                <a:ext cx="2290045" cy="1044453"/>
              </a:xfrm>
              <a:prstGeom prst="rect">
                <a:avLst/>
              </a:prstGeom>
              <a:blipFill>
                <a:blip r:embed="rId4"/>
                <a:stretch>
                  <a:fillRect l="-8267" r="-6400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3BF0211-AEE7-46D7-8860-5934305AFE28}"/>
                  </a:ext>
                </a:extLst>
              </p:cNvPr>
              <p:cNvSpPr txBox="1"/>
              <p:nvPr/>
            </p:nvSpPr>
            <p:spPr>
              <a:xfrm>
                <a:off x="8867644" y="1559388"/>
                <a:ext cx="2290045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④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５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3BF0211-AEE7-46D7-8860-5934305AF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644" y="1559388"/>
                <a:ext cx="2290045" cy="1044453"/>
              </a:xfrm>
              <a:prstGeom prst="rect">
                <a:avLst/>
              </a:prstGeom>
              <a:blipFill>
                <a:blip r:embed="rId5"/>
                <a:stretch>
                  <a:fillRect l="-8267" r="-6400"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49B461F-C090-4B5F-863B-1C316A6546C9}"/>
                  </a:ext>
                </a:extLst>
              </p:cNvPr>
              <p:cNvSpPr txBox="1"/>
              <p:nvPr/>
            </p:nvSpPr>
            <p:spPr>
              <a:xfrm>
                <a:off x="897807" y="4716215"/>
                <a:ext cx="1504430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49B461F-C090-4B5F-863B-1C316A654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07" y="4716215"/>
                <a:ext cx="1504430" cy="1044901"/>
              </a:xfrm>
              <a:prstGeom prst="rect">
                <a:avLst/>
              </a:prstGeom>
              <a:blipFill>
                <a:blip r:embed="rId6"/>
                <a:stretch>
                  <a:fillRect l="-12146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3BAB9E9-9267-439C-B1EA-F43CD6308A93}"/>
                  </a:ext>
                </a:extLst>
              </p:cNvPr>
              <p:cNvSpPr txBox="1"/>
              <p:nvPr/>
            </p:nvSpPr>
            <p:spPr>
              <a:xfrm>
                <a:off x="3498227" y="4703315"/>
                <a:ext cx="1890895" cy="104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3BAB9E9-9267-439C-B1EA-F43CD6308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27" y="4703315"/>
                <a:ext cx="1890895" cy="1045351"/>
              </a:xfrm>
              <a:prstGeom prst="rect">
                <a:avLst/>
              </a:prstGeom>
              <a:blipFill>
                <a:blip r:embed="rId7"/>
                <a:stretch>
                  <a:fillRect l="-10000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A5F8DB5-F997-4EA3-834E-B2699A1F3735}"/>
                  </a:ext>
                </a:extLst>
              </p:cNvPr>
              <p:cNvSpPr txBox="1"/>
              <p:nvPr/>
            </p:nvSpPr>
            <p:spPr>
              <a:xfrm>
                <a:off x="6203950" y="4703314"/>
                <a:ext cx="1317727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A5F8DB5-F997-4EA3-834E-B2699A1F3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950" y="4703314"/>
                <a:ext cx="1317727" cy="1044453"/>
              </a:xfrm>
              <a:prstGeom prst="rect">
                <a:avLst/>
              </a:prstGeom>
              <a:blipFill>
                <a:blip r:embed="rId8"/>
                <a:stretch>
                  <a:fillRect l="-14352" b="-99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505EF39-AB9E-4BE1-ABB8-7E2C6F746FD4}"/>
                  </a:ext>
                </a:extLst>
              </p:cNvPr>
              <p:cNvSpPr txBox="1"/>
              <p:nvPr/>
            </p:nvSpPr>
            <p:spPr>
              <a:xfrm>
                <a:off x="8910430" y="4671061"/>
                <a:ext cx="1504430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505EF39-AB9E-4BE1-ABB8-7E2C6F746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430" y="4671061"/>
                <a:ext cx="1504430" cy="1044901"/>
              </a:xfrm>
              <a:prstGeom prst="rect">
                <a:avLst/>
              </a:prstGeom>
              <a:blipFill>
                <a:blip r:embed="rId9"/>
                <a:stretch>
                  <a:fillRect l="-12602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A14FAC1-678D-49B1-97F7-B0DE0377F3D8}"/>
                  </a:ext>
                </a:extLst>
              </p:cNvPr>
              <p:cNvSpPr txBox="1"/>
              <p:nvPr/>
            </p:nvSpPr>
            <p:spPr>
              <a:xfrm>
                <a:off x="889716" y="2917250"/>
                <a:ext cx="2237362" cy="1200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  <m:r>
                            <a:rPr lang="en-US" altLang="ja-JP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×</m:t>
                          </m:r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A14FAC1-678D-49B1-97F7-B0DE0377F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16" y="2917250"/>
                <a:ext cx="2237362" cy="12008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A14FAC1-678D-49B1-97F7-B0DE0377F3D8}"/>
                  </a:ext>
                </a:extLst>
              </p:cNvPr>
              <p:cNvSpPr txBox="1"/>
              <p:nvPr/>
            </p:nvSpPr>
            <p:spPr>
              <a:xfrm>
                <a:off x="3467232" y="2917250"/>
                <a:ext cx="2237362" cy="1200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  <m:r>
                            <a:rPr lang="en-US" altLang="ja-JP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×</m:t>
                          </m:r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</m:t>
                          </m:r>
                        </m:den>
                      </m:f>
                    </m:oMath>
                  </m:oMathPara>
                </a14:m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A14FAC1-678D-49B1-97F7-B0DE0377F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232" y="2917250"/>
                <a:ext cx="2237362" cy="12008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A14FAC1-678D-49B1-97F7-B0DE0377F3D8}"/>
                  </a:ext>
                </a:extLst>
              </p:cNvPr>
              <p:cNvSpPr txBox="1"/>
              <p:nvPr/>
            </p:nvSpPr>
            <p:spPr>
              <a:xfrm>
                <a:off x="6193779" y="2917250"/>
                <a:ext cx="2237362" cy="1200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８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  <m:r>
                            <a:rPr lang="en-US" altLang="ja-JP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×</m:t>
                          </m:r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A14FAC1-678D-49B1-97F7-B0DE0377F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779" y="2917250"/>
                <a:ext cx="2237362" cy="12008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A14FAC1-678D-49B1-97F7-B0DE0377F3D8}"/>
                  </a:ext>
                </a:extLst>
              </p:cNvPr>
              <p:cNvSpPr txBox="1"/>
              <p:nvPr/>
            </p:nvSpPr>
            <p:spPr>
              <a:xfrm>
                <a:off x="8867644" y="2917250"/>
                <a:ext cx="2237362" cy="1200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</m:t>
                          </m:r>
                          <m:r>
                            <a:rPr lang="en-US" altLang="ja-JP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×</m:t>
                          </m:r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A14FAC1-678D-49B1-97F7-B0DE0377F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644" y="2917250"/>
                <a:ext cx="2237362" cy="12008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70A4BE0-D786-4E74-A001-BCDD4CEACBB7}"/>
              </a:ext>
            </a:extLst>
          </p:cNvPr>
          <p:cNvCxnSpPr/>
          <p:nvPr/>
        </p:nvCxnSpPr>
        <p:spPr>
          <a:xfrm>
            <a:off x="2021348" y="3038603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1263341-D992-400B-A190-A53A93D48B07}"/>
              </a:ext>
            </a:extLst>
          </p:cNvPr>
          <p:cNvSpPr/>
          <p:nvPr/>
        </p:nvSpPr>
        <p:spPr>
          <a:xfrm>
            <a:off x="2399441" y="275548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5F650E4-DA22-4B78-B2A0-A477993D352F}"/>
              </a:ext>
            </a:extLst>
          </p:cNvPr>
          <p:cNvCxnSpPr/>
          <p:nvPr/>
        </p:nvCxnSpPr>
        <p:spPr>
          <a:xfrm>
            <a:off x="2468712" y="3701937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F48E12F-DB07-4BEA-BEE7-D418A45B9C56}"/>
              </a:ext>
            </a:extLst>
          </p:cNvPr>
          <p:cNvSpPr/>
          <p:nvPr/>
        </p:nvSpPr>
        <p:spPr>
          <a:xfrm>
            <a:off x="2826210" y="402518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70A4BE0-D786-4E74-A001-BCDD4CEACBB7}"/>
              </a:ext>
            </a:extLst>
          </p:cNvPr>
          <p:cNvCxnSpPr/>
          <p:nvPr/>
        </p:nvCxnSpPr>
        <p:spPr>
          <a:xfrm>
            <a:off x="4585830" y="3038603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91263341-D992-400B-A190-A53A93D48B07}"/>
              </a:ext>
            </a:extLst>
          </p:cNvPr>
          <p:cNvSpPr/>
          <p:nvPr/>
        </p:nvSpPr>
        <p:spPr>
          <a:xfrm>
            <a:off x="4963923" y="275548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E5F650E4-DA22-4B78-B2A0-A477993D352F}"/>
              </a:ext>
            </a:extLst>
          </p:cNvPr>
          <p:cNvCxnSpPr/>
          <p:nvPr/>
        </p:nvCxnSpPr>
        <p:spPr>
          <a:xfrm>
            <a:off x="5033194" y="3701937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F48E12F-DB07-4BEA-BEE7-D418A45B9C56}"/>
              </a:ext>
            </a:extLst>
          </p:cNvPr>
          <p:cNvSpPr/>
          <p:nvPr/>
        </p:nvSpPr>
        <p:spPr>
          <a:xfrm>
            <a:off x="5390692" y="402518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470A4BE0-D786-4E74-A001-BCDD4CEACBB7}"/>
              </a:ext>
            </a:extLst>
          </p:cNvPr>
          <p:cNvCxnSpPr/>
          <p:nvPr/>
        </p:nvCxnSpPr>
        <p:spPr>
          <a:xfrm>
            <a:off x="7336877" y="3038603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1263341-D992-400B-A190-A53A93D48B07}"/>
              </a:ext>
            </a:extLst>
          </p:cNvPr>
          <p:cNvSpPr/>
          <p:nvPr/>
        </p:nvSpPr>
        <p:spPr>
          <a:xfrm>
            <a:off x="7714970" y="275548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E5F650E4-DA22-4B78-B2A0-A477993D352F}"/>
              </a:ext>
            </a:extLst>
          </p:cNvPr>
          <p:cNvCxnSpPr/>
          <p:nvPr/>
        </p:nvCxnSpPr>
        <p:spPr>
          <a:xfrm>
            <a:off x="7784241" y="3701937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BF48E12F-DB07-4BEA-BEE7-D418A45B9C56}"/>
              </a:ext>
            </a:extLst>
          </p:cNvPr>
          <p:cNvSpPr/>
          <p:nvPr/>
        </p:nvSpPr>
        <p:spPr>
          <a:xfrm>
            <a:off x="8141739" y="402518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470A4BE0-D786-4E74-A001-BCDD4CEACBB7}"/>
              </a:ext>
            </a:extLst>
          </p:cNvPr>
          <p:cNvCxnSpPr/>
          <p:nvPr/>
        </p:nvCxnSpPr>
        <p:spPr>
          <a:xfrm>
            <a:off x="10013512" y="3038603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91263341-D992-400B-A190-A53A93D48B07}"/>
              </a:ext>
            </a:extLst>
          </p:cNvPr>
          <p:cNvSpPr/>
          <p:nvPr/>
        </p:nvSpPr>
        <p:spPr>
          <a:xfrm>
            <a:off x="10391605" y="275548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E5F650E4-DA22-4B78-B2A0-A477993D352F}"/>
              </a:ext>
            </a:extLst>
          </p:cNvPr>
          <p:cNvCxnSpPr/>
          <p:nvPr/>
        </p:nvCxnSpPr>
        <p:spPr>
          <a:xfrm>
            <a:off x="10460876" y="3701937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BF48E12F-DB07-4BEA-BEE7-D418A45B9C56}"/>
              </a:ext>
            </a:extLst>
          </p:cNvPr>
          <p:cNvSpPr/>
          <p:nvPr/>
        </p:nvSpPr>
        <p:spPr>
          <a:xfrm>
            <a:off x="10818374" y="402518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0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6A8C34-780D-465D-8F76-6F80FB41E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7429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</a:t>
            </a:r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</a:t>
            </a:r>
            <a:r>
              <a:rPr kumimoji="1" lang="en-US" altLang="ja-JP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E3FF36D-E518-458F-80B2-5166002B3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その整数が何個あるかを考えます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インク 4">
                <a:extLst>
                  <a:ext uri="{FF2B5EF4-FFF2-40B4-BE49-F238E27FC236}">
                    <a16:creationId xmlns:a16="http://schemas.microsoft.com/office/drawing/2014/main" id="{21A493FE-2640-4541-921C-0C6A4BAB62B0}"/>
                  </a:ext>
                </a:extLst>
              </p14:cNvPr>
              <p14:cNvContentPartPr/>
              <p14:nvPr/>
            </p14:nvContentPartPr>
            <p14:xfrm>
              <a:off x="2381760" y="1196966"/>
              <a:ext cx="8155800" cy="2309400"/>
            </p14:xfrm>
          </p:contentPart>
        </mc:Choice>
        <mc:Fallback xmlns="">
          <p:pic>
            <p:nvPicPr>
              <p:cNvPr id="5" name="インク 4">
                <a:extLst>
                  <a:ext uri="{FF2B5EF4-FFF2-40B4-BE49-F238E27FC236}">
                    <a16:creationId xmlns:a16="http://schemas.microsoft.com/office/drawing/2014/main" id="{21A493FE-2640-4541-921C-0C6A4BAB62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8120" y="1089326"/>
                <a:ext cx="8263440" cy="252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8699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9EB6DC-6907-46B6-BBC7-CEBEB276E31A}"/>
              </a:ext>
            </a:extLst>
          </p:cNvPr>
          <p:cNvSpPr txBox="1"/>
          <p:nvPr/>
        </p:nvSpPr>
        <p:spPr>
          <a:xfrm>
            <a:off x="969867" y="2145867"/>
            <a:ext cx="4737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買うといくら？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2C9D43-CAF1-40B4-BA09-47435C1C0E65}"/>
              </a:ext>
            </a:extLst>
          </p:cNvPr>
          <p:cNvSpPr txBox="1"/>
          <p:nvPr/>
        </p:nvSpPr>
        <p:spPr>
          <a:xfrm>
            <a:off x="721894" y="901732"/>
            <a:ext cx="1017458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円の布があります。この布を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338253E-E21D-4240-8F3C-A45C7451F778}"/>
              </a:ext>
            </a:extLst>
          </p:cNvPr>
          <p:cNvSpPr txBox="1"/>
          <p:nvPr/>
        </p:nvSpPr>
        <p:spPr>
          <a:xfrm>
            <a:off x="969867" y="3111570"/>
            <a:ext cx="4737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買うといくら？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99EABAA-5757-458A-AAAC-659F5E79F643}"/>
                  </a:ext>
                </a:extLst>
              </p:cNvPr>
              <p:cNvSpPr txBox="1"/>
              <p:nvPr/>
            </p:nvSpPr>
            <p:spPr>
              <a:xfrm>
                <a:off x="969867" y="4077273"/>
                <a:ext cx="4849404" cy="1150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買うといくら？</a:t>
                </a:r>
                <a:endParaRPr kumimoji="1"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99EABAA-5757-458A-AAAC-659F5E79F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67" y="4077273"/>
                <a:ext cx="4849404" cy="1150315"/>
              </a:xfrm>
              <a:prstGeom prst="rect">
                <a:avLst/>
              </a:prstGeom>
              <a:blipFill>
                <a:blip r:embed="rId2"/>
                <a:stretch>
                  <a:fillRect r="-3266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7E862C-526C-4A5D-B08F-4243673E0C37}"/>
              </a:ext>
            </a:extLst>
          </p:cNvPr>
          <p:cNvSpPr txBox="1"/>
          <p:nvPr/>
        </p:nvSpPr>
        <p:spPr>
          <a:xfrm>
            <a:off x="6219953" y="2145867"/>
            <a:ext cx="4270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600×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E0428B-26F2-48A6-847A-16B2BB559F26}"/>
              </a:ext>
            </a:extLst>
          </p:cNvPr>
          <p:cNvSpPr txBox="1"/>
          <p:nvPr/>
        </p:nvSpPr>
        <p:spPr>
          <a:xfrm>
            <a:off x="6219953" y="3111570"/>
            <a:ext cx="4270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600×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EC22E25-C592-4446-8419-E991741E7957}"/>
                  </a:ext>
                </a:extLst>
              </p:cNvPr>
              <p:cNvSpPr txBox="1"/>
              <p:nvPr/>
            </p:nvSpPr>
            <p:spPr>
              <a:xfrm>
                <a:off x="6219953" y="4077273"/>
                <a:ext cx="4164923" cy="1150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600×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300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EC22E25-C592-4446-8419-E991741E7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953" y="4077273"/>
                <a:ext cx="4164923" cy="1150315"/>
              </a:xfrm>
              <a:prstGeom prst="rect">
                <a:avLst/>
              </a:prstGeom>
              <a:blipFill>
                <a:blip r:embed="rId3"/>
                <a:stretch>
                  <a:fillRect l="-5117" r="-4094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C60C9DC-AAE2-46C6-9737-65A2FED08EBF}"/>
                  </a:ext>
                </a:extLst>
              </p:cNvPr>
              <p:cNvSpPr txBox="1"/>
              <p:nvPr/>
            </p:nvSpPr>
            <p:spPr>
              <a:xfrm>
                <a:off x="969867" y="5406655"/>
                <a:ext cx="10697159" cy="1044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 </a:t>
                </a:r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</a:t>
                </a:r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  <a:r>
                  <a:rPr kumimoji="1"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の半分だから　</a:t>
                </a:r>
                <a:r>
                  <a:rPr kumimoji="1"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600÷2</a:t>
                </a:r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kumimoji="1"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300</a:t>
                </a:r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でも</a:t>
                </a:r>
                <a:r>
                  <a:rPr kumimoji="1"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OK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C60C9DC-AAE2-46C6-9737-65A2FED08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67" y="5406655"/>
                <a:ext cx="10697159" cy="1044453"/>
              </a:xfrm>
              <a:prstGeom prst="rect">
                <a:avLst/>
              </a:prstGeom>
              <a:blipFill>
                <a:blip r:embed="rId4"/>
                <a:stretch>
                  <a:fillRect r="-741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94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F9EB6DC-6907-46B6-BBC7-CEBEB276E31A}"/>
                  </a:ext>
                </a:extLst>
              </p:cNvPr>
              <p:cNvSpPr txBox="1"/>
              <p:nvPr/>
            </p:nvSpPr>
            <p:spPr>
              <a:xfrm>
                <a:off x="813906" y="1776544"/>
                <a:ext cx="4995278" cy="1150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買うといくら？</a:t>
                </a:r>
                <a:endParaRPr kumimoji="1"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F9EB6DC-6907-46B6-BBC7-CEBEB276E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06" y="1776544"/>
                <a:ext cx="4995278" cy="1150315"/>
              </a:xfrm>
              <a:prstGeom prst="rect">
                <a:avLst/>
              </a:prstGeom>
              <a:blipFill>
                <a:blip r:embed="rId2"/>
                <a:stretch>
                  <a:fillRect r="-3175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2C9D43-CAF1-40B4-BA09-47435C1C0E65}"/>
              </a:ext>
            </a:extLst>
          </p:cNvPr>
          <p:cNvSpPr txBox="1"/>
          <p:nvPr/>
        </p:nvSpPr>
        <p:spPr>
          <a:xfrm>
            <a:off x="721894" y="901732"/>
            <a:ext cx="1017458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円の布があります。この布を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338253E-E21D-4240-8F3C-A45C7451F778}"/>
                  </a:ext>
                </a:extLst>
              </p:cNvPr>
              <p:cNvSpPr txBox="1"/>
              <p:nvPr/>
            </p:nvSpPr>
            <p:spPr>
              <a:xfrm>
                <a:off x="959780" y="4045137"/>
                <a:ext cx="4849404" cy="1150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買うといくら？</a:t>
                </a:r>
                <a:endParaRPr kumimoji="1"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338253E-E21D-4240-8F3C-A45C7451F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80" y="4045137"/>
                <a:ext cx="4849404" cy="1150315"/>
              </a:xfrm>
              <a:prstGeom prst="rect">
                <a:avLst/>
              </a:prstGeom>
              <a:blipFill>
                <a:blip r:embed="rId3"/>
                <a:stretch>
                  <a:fillRect r="-3266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57E862C-526C-4A5D-B08F-4243673E0C37}"/>
                  </a:ext>
                </a:extLst>
              </p:cNvPr>
              <p:cNvSpPr txBox="1"/>
              <p:nvPr/>
            </p:nvSpPr>
            <p:spPr>
              <a:xfrm>
                <a:off x="6219953" y="1828554"/>
                <a:ext cx="2448106" cy="1150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600×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57E862C-526C-4A5D-B08F-4243673E0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953" y="1828554"/>
                <a:ext cx="2448106" cy="1150764"/>
              </a:xfrm>
              <a:prstGeom prst="rect">
                <a:avLst/>
              </a:prstGeom>
              <a:blipFill>
                <a:blip r:embed="rId4"/>
                <a:stretch>
                  <a:fillRect l="-8706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D29293F-E4E5-492A-87B3-912DDD24A319}"/>
              </a:ext>
            </a:extLst>
          </p:cNvPr>
          <p:cNvSpPr txBox="1"/>
          <p:nvPr/>
        </p:nvSpPr>
        <p:spPr>
          <a:xfrm>
            <a:off x="931169" y="3136699"/>
            <a:ext cx="954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３等分したうちの１つだから 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600÷3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6301A6A-8F04-46CF-8E4D-A65CE16D34EE}"/>
                  </a:ext>
                </a:extLst>
              </p:cNvPr>
              <p:cNvSpPr txBox="1"/>
              <p:nvPr/>
            </p:nvSpPr>
            <p:spPr>
              <a:xfrm>
                <a:off x="6219953" y="4012051"/>
                <a:ext cx="2560316" cy="1154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600×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6301A6A-8F04-46CF-8E4D-A65CE16D3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953" y="4012051"/>
                <a:ext cx="2560316" cy="1154034"/>
              </a:xfrm>
              <a:prstGeom prst="rect">
                <a:avLst/>
              </a:prstGeom>
              <a:blipFill>
                <a:blip r:embed="rId5"/>
                <a:stretch>
                  <a:fillRect l="-8333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97472ED-1690-40B7-8605-F0A108FFAA72}"/>
              </a:ext>
            </a:extLst>
          </p:cNvPr>
          <p:cNvSpPr txBox="1"/>
          <p:nvPr/>
        </p:nvSpPr>
        <p:spPr>
          <a:xfrm>
            <a:off x="959780" y="5333551"/>
            <a:ext cx="10318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３等分した１つの２倍だから 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600÷3×2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70A4BE0-D786-4E74-A001-BCDD4CEACBB7}"/>
              </a:ext>
            </a:extLst>
          </p:cNvPr>
          <p:cNvCxnSpPr/>
          <p:nvPr/>
        </p:nvCxnSpPr>
        <p:spPr>
          <a:xfrm>
            <a:off x="6453594" y="2164937"/>
            <a:ext cx="935348" cy="41601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1263341-D992-400B-A190-A53A93D48B07}"/>
              </a:ext>
            </a:extLst>
          </p:cNvPr>
          <p:cNvSpPr/>
          <p:nvPr/>
        </p:nvSpPr>
        <p:spPr>
          <a:xfrm>
            <a:off x="6673284" y="1735136"/>
            <a:ext cx="94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E5F650E4-DA22-4B78-B2A0-A477993D352F}"/>
              </a:ext>
            </a:extLst>
          </p:cNvPr>
          <p:cNvCxnSpPr/>
          <p:nvPr/>
        </p:nvCxnSpPr>
        <p:spPr>
          <a:xfrm>
            <a:off x="8051332" y="2580949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F48E12F-DB07-4BEA-BEE7-D418A45B9C56}"/>
              </a:ext>
            </a:extLst>
          </p:cNvPr>
          <p:cNvSpPr/>
          <p:nvPr/>
        </p:nvSpPr>
        <p:spPr>
          <a:xfrm>
            <a:off x="8512069" y="2713703"/>
            <a:ext cx="351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7E862C-526C-4A5D-B08F-4243673E0C37}"/>
              </a:ext>
            </a:extLst>
          </p:cNvPr>
          <p:cNvSpPr txBox="1"/>
          <p:nvPr/>
        </p:nvSpPr>
        <p:spPr>
          <a:xfrm>
            <a:off x="8707791" y="2150269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70A4BE0-D786-4E74-A001-BCDD4CEACBB7}"/>
              </a:ext>
            </a:extLst>
          </p:cNvPr>
          <p:cNvCxnSpPr/>
          <p:nvPr/>
        </p:nvCxnSpPr>
        <p:spPr>
          <a:xfrm>
            <a:off x="6453594" y="4320733"/>
            <a:ext cx="935348" cy="41601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1263341-D992-400B-A190-A53A93D48B07}"/>
              </a:ext>
            </a:extLst>
          </p:cNvPr>
          <p:cNvSpPr/>
          <p:nvPr/>
        </p:nvSpPr>
        <p:spPr>
          <a:xfrm>
            <a:off x="6673284" y="3890932"/>
            <a:ext cx="94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E5F650E4-DA22-4B78-B2A0-A477993D352F}"/>
              </a:ext>
            </a:extLst>
          </p:cNvPr>
          <p:cNvCxnSpPr/>
          <p:nvPr/>
        </p:nvCxnSpPr>
        <p:spPr>
          <a:xfrm>
            <a:off x="8051332" y="4736745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F48E12F-DB07-4BEA-BEE7-D418A45B9C56}"/>
              </a:ext>
            </a:extLst>
          </p:cNvPr>
          <p:cNvSpPr/>
          <p:nvPr/>
        </p:nvSpPr>
        <p:spPr>
          <a:xfrm>
            <a:off x="8512069" y="4869499"/>
            <a:ext cx="351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57E862C-526C-4A5D-B08F-4243673E0C37}"/>
              </a:ext>
            </a:extLst>
          </p:cNvPr>
          <p:cNvSpPr txBox="1"/>
          <p:nvPr/>
        </p:nvSpPr>
        <p:spPr>
          <a:xfrm>
            <a:off x="8707791" y="4320733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8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1" grpId="0"/>
      <p:bldP spid="16" grpId="0"/>
      <p:bldP spid="17" grpId="0"/>
      <p:bldP spid="19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524AD1-25AE-48E4-A99D-35B19E18CCE0}"/>
              </a:ext>
            </a:extLst>
          </p:cNvPr>
          <p:cNvSpPr txBox="1"/>
          <p:nvPr/>
        </p:nvSpPr>
        <p:spPr>
          <a:xfrm>
            <a:off x="763121" y="611494"/>
            <a:ext cx="810452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の整数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分数の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計算しましょう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3270BE5-D0B5-4890-B31C-573A20FC56C3}"/>
                  </a:ext>
                </a:extLst>
              </p:cNvPr>
              <p:cNvSpPr txBox="1"/>
              <p:nvPr/>
            </p:nvSpPr>
            <p:spPr>
              <a:xfrm>
                <a:off x="763121" y="1736497"/>
                <a:ext cx="2335956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① ７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3270BE5-D0B5-4890-B31C-573A20FC5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21" y="1736497"/>
                <a:ext cx="2335956" cy="1044453"/>
              </a:xfrm>
              <a:prstGeom prst="rect">
                <a:avLst/>
              </a:prstGeom>
              <a:blipFill>
                <a:blip r:embed="rId2"/>
                <a:stretch>
                  <a:fillRect l="-7833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5BDFA8F-87C5-423E-8EC4-0A52635AF479}"/>
                  </a:ext>
                </a:extLst>
              </p:cNvPr>
              <p:cNvSpPr txBox="1"/>
              <p:nvPr/>
            </p:nvSpPr>
            <p:spPr>
              <a:xfrm>
                <a:off x="3467232" y="1736497"/>
                <a:ext cx="2290045" cy="1049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② ８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5BDFA8F-87C5-423E-8EC4-0A52635AF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232" y="1736497"/>
                <a:ext cx="2290045" cy="1049454"/>
              </a:xfrm>
              <a:prstGeom prst="rect">
                <a:avLst/>
              </a:prstGeom>
              <a:blipFill>
                <a:blip r:embed="rId3"/>
                <a:stretch>
                  <a:fillRect l="-8267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53EDCD1-0336-448F-BD67-8D8899D1F6E5}"/>
                  </a:ext>
                </a:extLst>
              </p:cNvPr>
              <p:cNvSpPr txBox="1"/>
              <p:nvPr/>
            </p:nvSpPr>
            <p:spPr>
              <a:xfrm>
                <a:off x="6167438" y="1736497"/>
                <a:ext cx="2332051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③ 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53EDCD1-0336-448F-BD67-8D8899D1F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438" y="1736497"/>
                <a:ext cx="2332051" cy="1046953"/>
              </a:xfrm>
              <a:prstGeom prst="rect">
                <a:avLst/>
              </a:prstGeom>
              <a:blipFill>
                <a:blip r:embed="rId4"/>
                <a:stretch>
                  <a:fillRect l="-8115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3BF0211-AEE7-46D7-8860-5934305AFE28}"/>
                  </a:ext>
                </a:extLst>
              </p:cNvPr>
              <p:cNvSpPr txBox="1"/>
              <p:nvPr/>
            </p:nvSpPr>
            <p:spPr>
              <a:xfrm>
                <a:off x="8867644" y="1736497"/>
                <a:ext cx="2916317" cy="104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④ 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3BF0211-AEE7-46D7-8860-5934305AF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644" y="1736497"/>
                <a:ext cx="2916317" cy="1045351"/>
              </a:xfrm>
              <a:prstGeom prst="rect">
                <a:avLst/>
              </a:prstGeom>
              <a:blipFill>
                <a:blip r:embed="rId5"/>
                <a:stretch>
                  <a:fillRect l="-6485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49B461F-C090-4B5F-863B-1C316A6546C9}"/>
                  </a:ext>
                </a:extLst>
              </p:cNvPr>
              <p:cNvSpPr txBox="1"/>
              <p:nvPr/>
            </p:nvSpPr>
            <p:spPr>
              <a:xfrm>
                <a:off x="897807" y="3102989"/>
                <a:ext cx="1791107" cy="1043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49B461F-C090-4B5F-863B-1C316A654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07" y="3102989"/>
                <a:ext cx="1791107" cy="1043363"/>
              </a:xfrm>
              <a:prstGeom prst="rect">
                <a:avLst/>
              </a:prstGeom>
              <a:blipFill>
                <a:blip r:embed="rId6"/>
                <a:stretch>
                  <a:fillRect l="-10204" b="-99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3BAB9E9-9267-439C-B1EA-F43CD6308A93}"/>
              </a:ext>
            </a:extLst>
          </p:cNvPr>
          <p:cNvSpPr txBox="1"/>
          <p:nvPr/>
        </p:nvSpPr>
        <p:spPr>
          <a:xfrm>
            <a:off x="3498227" y="3340811"/>
            <a:ext cx="1198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＝６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A5F8DB5-F997-4EA3-834E-B2699A1F3735}"/>
                  </a:ext>
                </a:extLst>
              </p:cNvPr>
              <p:cNvSpPr txBox="1"/>
              <p:nvPr/>
            </p:nvSpPr>
            <p:spPr>
              <a:xfrm>
                <a:off x="6198435" y="3090088"/>
                <a:ext cx="1504430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A5F8DB5-F997-4EA3-834E-B2699A1F3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435" y="3090088"/>
                <a:ext cx="1504430" cy="1044901"/>
              </a:xfrm>
              <a:prstGeom prst="rect">
                <a:avLst/>
              </a:prstGeom>
              <a:blipFill>
                <a:blip r:embed="rId7"/>
                <a:stretch>
                  <a:fillRect l="-12551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505EF39-AB9E-4BE1-ABB8-7E2C6F746FD4}"/>
                  </a:ext>
                </a:extLst>
              </p:cNvPr>
              <p:cNvSpPr txBox="1"/>
              <p:nvPr/>
            </p:nvSpPr>
            <p:spPr>
              <a:xfrm>
                <a:off x="8910430" y="3057835"/>
                <a:ext cx="1504430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505EF39-AB9E-4BE1-ABB8-7E2C6F746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430" y="3057835"/>
                <a:ext cx="1504430" cy="1044901"/>
              </a:xfrm>
              <a:prstGeom prst="rect">
                <a:avLst/>
              </a:prstGeom>
              <a:blipFill>
                <a:blip r:embed="rId8"/>
                <a:stretch>
                  <a:fillRect l="-12602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470A4BE0-D786-4E74-A001-BCDD4CEACBB7}"/>
              </a:ext>
            </a:extLst>
          </p:cNvPr>
          <p:cNvCxnSpPr/>
          <p:nvPr/>
        </p:nvCxnSpPr>
        <p:spPr>
          <a:xfrm>
            <a:off x="4144716" y="2097023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1263341-D992-400B-A190-A53A93D48B07}"/>
              </a:ext>
            </a:extLst>
          </p:cNvPr>
          <p:cNvSpPr/>
          <p:nvPr/>
        </p:nvSpPr>
        <p:spPr>
          <a:xfrm>
            <a:off x="5588388" y="2449448"/>
            <a:ext cx="439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E5F650E4-DA22-4B78-B2A0-A477993D352F}"/>
              </a:ext>
            </a:extLst>
          </p:cNvPr>
          <p:cNvCxnSpPr/>
          <p:nvPr/>
        </p:nvCxnSpPr>
        <p:spPr>
          <a:xfrm>
            <a:off x="5107327" y="2406140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F48E12F-DB07-4BEA-BEE7-D418A45B9C56}"/>
              </a:ext>
            </a:extLst>
          </p:cNvPr>
          <p:cNvSpPr/>
          <p:nvPr/>
        </p:nvSpPr>
        <p:spPr>
          <a:xfrm>
            <a:off x="4392482" y="168257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470A4BE0-D786-4E74-A001-BCDD4CEACBB7}"/>
              </a:ext>
            </a:extLst>
          </p:cNvPr>
          <p:cNvCxnSpPr/>
          <p:nvPr/>
        </p:nvCxnSpPr>
        <p:spPr>
          <a:xfrm>
            <a:off x="6815750" y="2097023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1263341-D992-400B-A190-A53A93D48B07}"/>
              </a:ext>
            </a:extLst>
          </p:cNvPr>
          <p:cNvSpPr/>
          <p:nvPr/>
        </p:nvSpPr>
        <p:spPr>
          <a:xfrm>
            <a:off x="8259422" y="2449448"/>
            <a:ext cx="439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5F650E4-DA22-4B78-B2A0-A477993D352F}"/>
              </a:ext>
            </a:extLst>
          </p:cNvPr>
          <p:cNvCxnSpPr/>
          <p:nvPr/>
        </p:nvCxnSpPr>
        <p:spPr>
          <a:xfrm>
            <a:off x="7778361" y="2406140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F48E12F-DB07-4BEA-BEE7-D418A45B9C56}"/>
              </a:ext>
            </a:extLst>
          </p:cNvPr>
          <p:cNvSpPr/>
          <p:nvPr/>
        </p:nvSpPr>
        <p:spPr>
          <a:xfrm>
            <a:off x="7063516" y="168257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470A4BE0-D786-4E74-A001-BCDD4CEACBB7}"/>
              </a:ext>
            </a:extLst>
          </p:cNvPr>
          <p:cNvCxnSpPr/>
          <p:nvPr/>
        </p:nvCxnSpPr>
        <p:spPr>
          <a:xfrm>
            <a:off x="9543474" y="2097023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1263341-D992-400B-A190-A53A93D48B07}"/>
              </a:ext>
            </a:extLst>
          </p:cNvPr>
          <p:cNvSpPr/>
          <p:nvPr/>
        </p:nvSpPr>
        <p:spPr>
          <a:xfrm>
            <a:off x="11468696" y="2590594"/>
            <a:ext cx="439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E5F650E4-DA22-4B78-B2A0-A477993D352F}"/>
              </a:ext>
            </a:extLst>
          </p:cNvPr>
          <p:cNvCxnSpPr/>
          <p:nvPr/>
        </p:nvCxnSpPr>
        <p:spPr>
          <a:xfrm>
            <a:off x="10591473" y="2406140"/>
            <a:ext cx="877223" cy="30491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BF48E12F-DB07-4BEA-BEE7-D418A45B9C56}"/>
              </a:ext>
            </a:extLst>
          </p:cNvPr>
          <p:cNvSpPr/>
          <p:nvPr/>
        </p:nvSpPr>
        <p:spPr>
          <a:xfrm>
            <a:off x="9791240" y="168257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BF3AA21-A4AB-0042-6990-14F03A6C8C06}"/>
                  </a:ext>
                </a:extLst>
              </p:cNvPr>
              <p:cNvSpPr txBox="1"/>
              <p:nvPr/>
            </p:nvSpPr>
            <p:spPr>
              <a:xfrm>
                <a:off x="897807" y="4441627"/>
                <a:ext cx="10318170" cy="1594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分数が含まれているかけ算でも</a:t>
                </a:r>
                <a:endPara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順番を逆にしても結果は同じ  </a:t>
                </a:r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７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</m:oMath>
                </a14:m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７</a:t>
                </a:r>
                <a:endPara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BF3AA21-A4AB-0042-6990-14F03A6C8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07" y="4441627"/>
                <a:ext cx="10318170" cy="1594860"/>
              </a:xfrm>
              <a:prstGeom prst="rect">
                <a:avLst/>
              </a:prstGeom>
              <a:blipFill>
                <a:blip r:embed="rId9"/>
                <a:stretch>
                  <a:fillRect l="-1772" t="-6130" b="-61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17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5" grpId="0"/>
      <p:bldP spid="27" grpId="0"/>
      <p:bldP spid="30" grpId="0"/>
      <p:bldP spid="32" grpId="0"/>
      <p:bldP spid="34" grpId="0"/>
      <p:bldP spid="36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6A8C34-780D-465D-8F76-6F80FB41E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3563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分数</a:t>
            </a:r>
            <a:r>
              <a:rPr lang="en-US" altLang="ja-JP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</a:t>
            </a: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E3FF36D-E518-458F-80B2-5166002B3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その分数が何個あるかを考えます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インク 4">
                <a:extLst>
                  <a:ext uri="{FF2B5EF4-FFF2-40B4-BE49-F238E27FC236}">
                    <a16:creationId xmlns:a16="http://schemas.microsoft.com/office/drawing/2014/main" id="{9AAFBD80-A654-F5F6-138E-A2A1DD4E751C}"/>
                  </a:ext>
                </a:extLst>
              </p14:cNvPr>
              <p14:cNvContentPartPr/>
              <p14:nvPr/>
            </p14:nvContentPartPr>
            <p14:xfrm>
              <a:off x="2644920" y="1272926"/>
              <a:ext cx="7446600" cy="2254680"/>
            </p14:xfrm>
          </p:contentPart>
        </mc:Choice>
        <mc:Fallback xmlns="">
          <p:pic>
            <p:nvPicPr>
              <p:cNvPr id="5" name="インク 4">
                <a:extLst>
                  <a:ext uri="{FF2B5EF4-FFF2-40B4-BE49-F238E27FC236}">
                    <a16:creationId xmlns:a16="http://schemas.microsoft.com/office/drawing/2014/main" id="{9AAFBD80-A654-F5F6-138E-A2A1DD4E75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0920" y="1165286"/>
                <a:ext cx="7554240" cy="247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1906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6A8C34-780D-465D-8F76-6F80FB41E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0496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　</a:t>
            </a:r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r>
              <a:rPr kumimoji="1" lang="en-US" altLang="ja-JP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E3FF36D-E518-458F-80B2-5166002B3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6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わり算をかけ算に直す方法と</a:t>
            </a:r>
            <a:endParaRPr kumimoji="1" lang="en-US" altLang="ja-JP" sz="6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6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分数でわる計算とのつながり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95F2AEBA-F1AC-E9F9-3AB1-65799BC79278}"/>
                  </a:ext>
                </a:extLst>
              </p14:cNvPr>
              <p14:cNvContentPartPr/>
              <p14:nvPr/>
            </p14:nvContentPartPr>
            <p14:xfrm>
              <a:off x="2402640" y="1217486"/>
              <a:ext cx="7678440" cy="222228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95F2AEBA-F1AC-E9F9-3AB1-65799BC792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9000" y="1109846"/>
                <a:ext cx="7786080" cy="243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7024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9CD9FD1-DFA4-424A-9644-23E433799284}"/>
                  </a:ext>
                </a:extLst>
              </p:cNvPr>
              <p:cNvSpPr txBox="1"/>
              <p:nvPr/>
            </p:nvSpPr>
            <p:spPr>
              <a:xfrm>
                <a:off x="897824" y="368431"/>
                <a:ext cx="8936840" cy="94134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２日で</m:t>
                    </m:r>
                  </m:oMath>
                </a14:m>
                <a:r>
                  <a:rPr lang="en-US" altLang="ja-JP" sz="32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の野菜を食べました。１日では？</a:t>
                </a:r>
                <a:endPara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9CD9FD1-DFA4-424A-9644-23E433799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24" y="368431"/>
                <a:ext cx="8936840" cy="941348"/>
              </a:xfrm>
              <a:prstGeom prst="rect">
                <a:avLst/>
              </a:prstGeom>
              <a:blipFill>
                <a:blip r:embed="rId3"/>
                <a:stretch>
                  <a:fillRect b="-636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E362E0D-1ACF-436E-A304-439AED0DA185}"/>
                  </a:ext>
                </a:extLst>
              </p:cNvPr>
              <p:cNvSpPr txBox="1"/>
              <p:nvPr/>
            </p:nvSpPr>
            <p:spPr>
              <a:xfrm>
                <a:off x="897824" y="2336985"/>
                <a:ext cx="8693648" cy="937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３日で</m:t>
                    </m:r>
                  </m:oMath>
                </a14:m>
                <a:r>
                  <a:rPr lang="en-US" altLang="ja-JP" sz="32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の野菜を食べました。１日では？</a:t>
                </a:r>
                <a:endPara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E362E0D-1ACF-436E-A304-439AED0DA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24" y="2336985"/>
                <a:ext cx="8693648" cy="937757"/>
              </a:xfrm>
              <a:prstGeom prst="rect">
                <a:avLst/>
              </a:prstGeom>
              <a:blipFill>
                <a:blip r:embed="rId4"/>
                <a:stretch>
                  <a:fillRect r="-1052" b="-8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2BC71D2-9B21-4ADE-8158-8A901E434291}"/>
                  </a:ext>
                </a:extLst>
              </p:cNvPr>
              <p:cNvSpPr txBox="1"/>
              <p:nvPr/>
            </p:nvSpPr>
            <p:spPr>
              <a:xfrm>
                <a:off x="897825" y="4254302"/>
                <a:ext cx="8800652" cy="933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６日で</m:t>
                    </m:r>
                  </m:oMath>
                </a14:m>
                <a:r>
                  <a:rPr lang="en-US" altLang="ja-JP" sz="32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の野菜を食べました。１日では？</a:t>
                </a:r>
                <a:endParaRPr kumimoji="1"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2BC71D2-9B21-4ADE-8158-8A901E434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25" y="4254302"/>
                <a:ext cx="8800652" cy="933910"/>
              </a:xfrm>
              <a:prstGeom prst="rect">
                <a:avLst/>
              </a:prstGeom>
              <a:blipFill>
                <a:blip r:embed="rId5"/>
                <a:stretch>
                  <a:fillRect b="-91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9BB1663-C5A9-43D9-9082-9F15FF79910D}"/>
                  </a:ext>
                </a:extLst>
              </p:cNvPr>
              <p:cNvSpPr txBox="1"/>
              <p:nvPr/>
            </p:nvSpPr>
            <p:spPr>
              <a:xfrm>
                <a:off x="6349071" y="1345111"/>
                <a:ext cx="1543057" cy="941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9BB1663-C5A9-43D9-9082-9F15FF799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071" y="1345111"/>
                <a:ext cx="1543057" cy="941348"/>
              </a:xfrm>
              <a:prstGeom prst="rect">
                <a:avLst/>
              </a:prstGeom>
              <a:blipFill>
                <a:blip r:embed="rId6"/>
                <a:stretch>
                  <a:fillRect r="-7115" b="-77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A430678-E7F1-4B33-9F05-5AE876C4D526}"/>
                  </a:ext>
                </a:extLst>
              </p:cNvPr>
              <p:cNvSpPr txBox="1"/>
              <p:nvPr/>
            </p:nvSpPr>
            <p:spPr>
              <a:xfrm>
                <a:off x="9698476" y="1381792"/>
                <a:ext cx="1595699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A430678-E7F1-4B33-9F05-5AE876C4D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476" y="1381792"/>
                <a:ext cx="1595699" cy="938719"/>
              </a:xfrm>
              <a:prstGeom prst="rect">
                <a:avLst/>
              </a:prstGeom>
              <a:blipFill>
                <a:blip r:embed="rId7"/>
                <a:stretch>
                  <a:fillRect l="-9924" b="-77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D056E9D-8CE1-478A-955F-47170B93762B}"/>
                  </a:ext>
                </a:extLst>
              </p:cNvPr>
              <p:cNvSpPr txBox="1"/>
              <p:nvPr/>
            </p:nvSpPr>
            <p:spPr>
              <a:xfrm>
                <a:off x="6349070" y="3209849"/>
                <a:ext cx="1543057" cy="937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D056E9D-8CE1-478A-955F-47170B937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070" y="3209849"/>
                <a:ext cx="1543057" cy="937757"/>
              </a:xfrm>
              <a:prstGeom prst="rect">
                <a:avLst/>
              </a:prstGeom>
              <a:blipFill>
                <a:blip r:embed="rId8"/>
                <a:stretch>
                  <a:fillRect r="-7115" b="-91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8D9AEAE-13FC-4469-ADDC-3BA737B52FBC}"/>
                  </a:ext>
                </a:extLst>
              </p:cNvPr>
              <p:cNvSpPr txBox="1"/>
              <p:nvPr/>
            </p:nvSpPr>
            <p:spPr>
              <a:xfrm>
                <a:off x="9769566" y="3209849"/>
                <a:ext cx="1595698" cy="94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8D9AEAE-13FC-4469-ADDC-3BA737B52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566" y="3209849"/>
                <a:ext cx="1595698" cy="945772"/>
              </a:xfrm>
              <a:prstGeom prst="rect">
                <a:avLst/>
              </a:prstGeom>
              <a:blipFill>
                <a:blip r:embed="rId9"/>
                <a:stretch>
                  <a:fillRect l="-9962" b="-77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F5AFE8A-1C21-4FDA-8902-E2149569BD25}"/>
                  </a:ext>
                </a:extLst>
              </p:cNvPr>
              <p:cNvSpPr txBox="1"/>
              <p:nvPr/>
            </p:nvSpPr>
            <p:spPr>
              <a:xfrm>
                <a:off x="6394317" y="5188212"/>
                <a:ext cx="1572636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en-US" altLang="ja-JP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６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F5AFE8A-1C21-4FDA-8902-E2149569B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317" y="5188212"/>
                <a:ext cx="1572636" cy="938719"/>
              </a:xfrm>
              <a:prstGeom prst="rect">
                <a:avLst/>
              </a:prstGeom>
              <a:blipFill>
                <a:blip r:embed="rId10"/>
                <a:stretch>
                  <a:fillRect r="-5039" b="-8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4EF9549-AE20-4B9A-AD23-06FD36CC2821}"/>
                  </a:ext>
                </a:extLst>
              </p:cNvPr>
              <p:cNvSpPr txBox="1"/>
              <p:nvPr/>
            </p:nvSpPr>
            <p:spPr>
              <a:xfrm>
                <a:off x="9879936" y="5180197"/>
                <a:ext cx="1595698" cy="940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4EF9549-AE20-4B9A-AD23-06FD36CC2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936" y="5180197"/>
                <a:ext cx="1595698" cy="940963"/>
              </a:xfrm>
              <a:prstGeom prst="rect">
                <a:avLst/>
              </a:prstGeom>
              <a:blipFill>
                <a:blip r:embed="rId11"/>
                <a:stretch>
                  <a:fillRect l="-9962" b="-77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5B26737D-0539-4E72-9A86-ABE538F27658}"/>
                  </a:ext>
                </a:extLst>
              </p:cNvPr>
              <p:cNvSpPr txBox="1"/>
              <p:nvPr/>
            </p:nvSpPr>
            <p:spPr>
              <a:xfrm>
                <a:off x="897825" y="1392290"/>
                <a:ext cx="4507362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半分にする＝</m:t>
                    </m:r>
                  </m:oMath>
                </a14:m>
                <a:r>
                  <a:rPr lang="en-US" altLang="ja-JP" sz="32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倍する</a:t>
                </a:r>
                <a:endParaRPr kumimoji="1" lang="en-US" altLang="ja-JP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5B26737D-0539-4E72-9A86-ABE538F27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25" y="1392290"/>
                <a:ext cx="4507362" cy="938719"/>
              </a:xfrm>
              <a:prstGeom prst="rect">
                <a:avLst/>
              </a:prstGeom>
              <a:blipFill>
                <a:blip r:embed="rId12"/>
                <a:stretch>
                  <a:fillRect r="-2297" b="-77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A14FAC1-678D-49B1-97F7-B0DE0377F3D8}"/>
                  </a:ext>
                </a:extLst>
              </p:cNvPr>
              <p:cNvSpPr txBox="1"/>
              <p:nvPr/>
            </p:nvSpPr>
            <p:spPr>
              <a:xfrm>
                <a:off x="7704306" y="1345111"/>
                <a:ext cx="2237362" cy="941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en-US" altLang="ja-JP" sz="32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A14FAC1-678D-49B1-97F7-B0DE0377F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306" y="1345111"/>
                <a:ext cx="2237362" cy="941348"/>
              </a:xfrm>
              <a:prstGeom prst="rect">
                <a:avLst/>
              </a:prstGeom>
              <a:blipFill>
                <a:blip r:embed="rId13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E0F851CA-1B8A-4A71-BA82-4464BFC84A9C}"/>
                  </a:ext>
                </a:extLst>
              </p:cNvPr>
              <p:cNvSpPr txBox="1"/>
              <p:nvPr/>
            </p:nvSpPr>
            <p:spPr>
              <a:xfrm>
                <a:off x="897825" y="3290148"/>
                <a:ext cx="4507362" cy="939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３等分する＝</m:t>
                    </m:r>
                  </m:oMath>
                </a14:m>
                <a:r>
                  <a:rPr lang="en-US" altLang="ja-JP" sz="32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倍する</a:t>
                </a:r>
                <a:endParaRPr kumimoji="1" lang="en-US" altLang="ja-JP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E0F851CA-1B8A-4A71-BA82-4464BFC84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25" y="3290148"/>
                <a:ext cx="4507362" cy="939103"/>
              </a:xfrm>
              <a:prstGeom prst="rect">
                <a:avLst/>
              </a:prstGeom>
              <a:blipFill>
                <a:blip r:embed="rId14"/>
                <a:stretch>
                  <a:fillRect r="-2297" b="-77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A4ACBCCF-F02C-4E38-BC95-EE93B8A322FA}"/>
                  </a:ext>
                </a:extLst>
              </p:cNvPr>
              <p:cNvSpPr txBox="1"/>
              <p:nvPr/>
            </p:nvSpPr>
            <p:spPr>
              <a:xfrm>
                <a:off x="7788764" y="3209849"/>
                <a:ext cx="2152904" cy="937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en-US" altLang="ja-JP" sz="32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A4ACBCCF-F02C-4E38-BC95-EE93B8A32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764" y="3209849"/>
                <a:ext cx="2152904" cy="937757"/>
              </a:xfrm>
              <a:prstGeom prst="rect">
                <a:avLst/>
              </a:prstGeom>
              <a:blipFill>
                <a:blip r:embed="rId15"/>
                <a:stretch>
                  <a:fillRect b="-84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251F9B36-F719-4F9A-B4C8-94AA18548EBB}"/>
                  </a:ext>
                </a:extLst>
              </p:cNvPr>
              <p:cNvSpPr txBox="1"/>
              <p:nvPr/>
            </p:nvSpPr>
            <p:spPr>
              <a:xfrm>
                <a:off x="897825" y="5208811"/>
                <a:ext cx="4540000" cy="939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６等分する＝</m:t>
                    </m:r>
                  </m:oMath>
                </a14:m>
                <a:r>
                  <a:rPr lang="en-US" altLang="ja-JP" sz="32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倍する</a:t>
                </a:r>
                <a:endParaRPr kumimoji="1" lang="en-US" altLang="ja-JP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251F9B36-F719-4F9A-B4C8-94AA18548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25" y="5208811"/>
                <a:ext cx="4540000" cy="939103"/>
              </a:xfrm>
              <a:prstGeom prst="rect">
                <a:avLst/>
              </a:prstGeom>
              <a:blipFill>
                <a:blip r:embed="rId16"/>
                <a:stretch>
                  <a:fillRect r="-1611" b="-70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2EB99D6-4C51-453A-96D5-C9745ABA5496}"/>
                  </a:ext>
                </a:extLst>
              </p:cNvPr>
              <p:cNvSpPr txBox="1"/>
              <p:nvPr/>
            </p:nvSpPr>
            <p:spPr>
              <a:xfrm>
                <a:off x="7892126" y="5188212"/>
                <a:ext cx="2152904" cy="94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en-US" altLang="ja-JP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en-US" altLang="ja-JP" sz="32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2EB99D6-4C51-453A-96D5-C9745ABA5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126" y="5188212"/>
                <a:ext cx="2152904" cy="945772"/>
              </a:xfrm>
              <a:prstGeom prst="rect">
                <a:avLst/>
              </a:prstGeom>
              <a:blipFill>
                <a:blip r:embed="rId17"/>
                <a:stretch>
                  <a:fillRect b="-70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ABE8EE56-56AD-4FCE-994F-33FED8BD0F6E}"/>
              </a:ext>
            </a:extLst>
          </p:cNvPr>
          <p:cNvCxnSpPr/>
          <p:nvPr/>
        </p:nvCxnSpPr>
        <p:spPr>
          <a:xfrm>
            <a:off x="8370994" y="5294908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0F4A32F8-642E-44BA-B2B4-915748CB6B09}"/>
              </a:ext>
            </a:extLst>
          </p:cNvPr>
          <p:cNvCxnSpPr/>
          <p:nvPr/>
        </p:nvCxnSpPr>
        <p:spPr>
          <a:xfrm>
            <a:off x="9389218" y="5745363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0B5DF48B-2B8D-4508-90A0-8B5EA64F2BD3}"/>
              </a:ext>
            </a:extLst>
          </p:cNvPr>
          <p:cNvSpPr/>
          <p:nvPr/>
        </p:nvSpPr>
        <p:spPr>
          <a:xfrm>
            <a:off x="8691488" y="501992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8BB66BDD-F612-4D64-99E1-B100F3F9EC53}"/>
              </a:ext>
            </a:extLst>
          </p:cNvPr>
          <p:cNvSpPr/>
          <p:nvPr/>
        </p:nvSpPr>
        <p:spPr>
          <a:xfrm>
            <a:off x="9815022" y="591171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9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39" grpId="0"/>
      <p:bldP spid="40" grpId="0"/>
      <p:bldP spid="41" grpId="0"/>
      <p:bldP spid="42" grpId="0"/>
      <p:bldP spid="45" grpId="0"/>
      <p:bldP spid="47" grpId="0"/>
      <p:bldP spid="50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524AD1-25AE-48E4-A99D-35B19E18CCE0}"/>
              </a:ext>
            </a:extLst>
          </p:cNvPr>
          <p:cNvSpPr txBox="1"/>
          <p:nvPr/>
        </p:nvSpPr>
        <p:spPr>
          <a:xfrm>
            <a:off x="763121" y="611494"/>
            <a:ext cx="1060739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次のわり算をかけ算にしてから答えましょう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3270BE5-D0B5-4890-B31C-573A20FC56C3}"/>
                  </a:ext>
                </a:extLst>
              </p:cNvPr>
              <p:cNvSpPr txBox="1"/>
              <p:nvPr/>
            </p:nvSpPr>
            <p:spPr>
              <a:xfrm>
                <a:off x="763121" y="1559388"/>
                <a:ext cx="2290045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3270BE5-D0B5-4890-B31C-573A20FC5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21" y="1559388"/>
                <a:ext cx="2290045" cy="1046953"/>
              </a:xfrm>
              <a:prstGeom prst="rect">
                <a:avLst/>
              </a:prstGeom>
              <a:blipFill>
                <a:blip r:embed="rId2"/>
                <a:stretch>
                  <a:fillRect l="-7979" r="-6383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5BDFA8F-87C5-423E-8EC4-0A52635AF479}"/>
                  </a:ext>
                </a:extLst>
              </p:cNvPr>
              <p:cNvSpPr txBox="1"/>
              <p:nvPr/>
            </p:nvSpPr>
            <p:spPr>
              <a:xfrm>
                <a:off x="3467232" y="1559388"/>
                <a:ext cx="2290045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②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６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5BDFA8F-87C5-423E-8EC4-0A52635AF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232" y="1559388"/>
                <a:ext cx="2290045" cy="1044453"/>
              </a:xfrm>
              <a:prstGeom prst="rect">
                <a:avLst/>
              </a:prstGeom>
              <a:blipFill>
                <a:blip r:embed="rId3"/>
                <a:stretch>
                  <a:fillRect l="-8267" r="-6400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53EDCD1-0336-448F-BD67-8D8899D1F6E5}"/>
                  </a:ext>
                </a:extLst>
              </p:cNvPr>
              <p:cNvSpPr txBox="1"/>
              <p:nvPr/>
            </p:nvSpPr>
            <p:spPr>
              <a:xfrm>
                <a:off x="6167438" y="1559388"/>
                <a:ext cx="2290045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53EDCD1-0336-448F-BD67-8D8899D1F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438" y="1559388"/>
                <a:ext cx="2290045" cy="1044453"/>
              </a:xfrm>
              <a:prstGeom prst="rect">
                <a:avLst/>
              </a:prstGeom>
              <a:blipFill>
                <a:blip r:embed="rId4"/>
                <a:stretch>
                  <a:fillRect l="-8267" r="-6400" b="-99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3BF0211-AEE7-46D7-8860-5934305AFE28}"/>
                  </a:ext>
                </a:extLst>
              </p:cNvPr>
              <p:cNvSpPr txBox="1"/>
              <p:nvPr/>
            </p:nvSpPr>
            <p:spPr>
              <a:xfrm>
                <a:off x="8867644" y="1559388"/>
                <a:ext cx="2290045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④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４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3BF0211-AEE7-46D7-8860-5934305AF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644" y="1559388"/>
                <a:ext cx="2290045" cy="1044453"/>
              </a:xfrm>
              <a:prstGeom prst="rect">
                <a:avLst/>
              </a:prstGeom>
              <a:blipFill>
                <a:blip r:embed="rId5"/>
                <a:stretch>
                  <a:fillRect l="-8267" r="-6400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49B461F-C090-4B5F-863B-1C316A6546C9}"/>
                  </a:ext>
                </a:extLst>
              </p:cNvPr>
              <p:cNvSpPr txBox="1"/>
              <p:nvPr/>
            </p:nvSpPr>
            <p:spPr>
              <a:xfrm>
                <a:off x="821485" y="3031007"/>
                <a:ext cx="2359459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49B461F-C090-4B5F-863B-1C316A654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85" y="3031007"/>
                <a:ext cx="2359459" cy="1047403"/>
              </a:xfrm>
              <a:prstGeom prst="rect">
                <a:avLst/>
              </a:prstGeom>
              <a:blipFill>
                <a:blip r:embed="rId6"/>
                <a:stretch>
                  <a:fillRect l="-8010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3BAB9E9-9267-439C-B1EA-F43CD6308A93}"/>
                  </a:ext>
                </a:extLst>
              </p:cNvPr>
              <p:cNvSpPr txBox="1"/>
              <p:nvPr/>
            </p:nvSpPr>
            <p:spPr>
              <a:xfrm>
                <a:off x="3500566" y="3069936"/>
                <a:ext cx="2359458" cy="1052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3BAB9E9-9267-439C-B1EA-F43CD6308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566" y="3069936"/>
                <a:ext cx="2359458" cy="1052339"/>
              </a:xfrm>
              <a:prstGeom prst="rect">
                <a:avLst/>
              </a:prstGeom>
              <a:blipFill>
                <a:blip r:embed="rId7"/>
                <a:stretch>
                  <a:fillRect l="-7752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A5F8DB5-F997-4EA3-834E-B2699A1F3735}"/>
                  </a:ext>
                </a:extLst>
              </p:cNvPr>
              <p:cNvSpPr txBox="1"/>
              <p:nvPr/>
            </p:nvSpPr>
            <p:spPr>
              <a:xfrm>
                <a:off x="6198434" y="3069936"/>
                <a:ext cx="2359457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en-US" altLang="ja-JP" sz="32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A5F8DB5-F997-4EA3-834E-B2699A1F3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434" y="3069936"/>
                <a:ext cx="2359457" cy="1044901"/>
              </a:xfrm>
              <a:prstGeom prst="rect">
                <a:avLst/>
              </a:prstGeom>
              <a:blipFill>
                <a:blip r:embed="rId8"/>
                <a:stretch>
                  <a:fillRect l="-8010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505EF39-AB9E-4BE1-ABB8-7E2C6F746FD4}"/>
                  </a:ext>
                </a:extLst>
              </p:cNvPr>
              <p:cNvSpPr txBox="1"/>
              <p:nvPr/>
            </p:nvSpPr>
            <p:spPr>
              <a:xfrm>
                <a:off x="8871519" y="3057120"/>
                <a:ext cx="2498995" cy="1050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r>
                      <m:rPr>
                        <m:nor/>
                      </m:rPr>
                      <a:rPr lang="en-US" altLang="ja-JP" sz="3600" dirty="0"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505EF39-AB9E-4BE1-ABB8-7E2C6F746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519" y="3057120"/>
                <a:ext cx="2498995" cy="1050096"/>
              </a:xfrm>
              <a:prstGeom prst="rect">
                <a:avLst/>
              </a:prstGeom>
              <a:blipFill>
                <a:blip r:embed="rId9"/>
                <a:stretch>
                  <a:fillRect l="-7317" b="-8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CE9AF91-7693-48F4-9C75-1F95B381267C}"/>
                  </a:ext>
                </a:extLst>
              </p:cNvPr>
              <p:cNvSpPr txBox="1"/>
              <p:nvPr/>
            </p:nvSpPr>
            <p:spPr>
              <a:xfrm>
                <a:off x="821486" y="4603367"/>
                <a:ext cx="1260234" cy="104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CE9AF91-7693-48F4-9C75-1F95B3812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86" y="4603367"/>
                <a:ext cx="1260234" cy="1045351"/>
              </a:xfrm>
              <a:prstGeom prst="rect">
                <a:avLst/>
              </a:prstGeom>
              <a:blipFill>
                <a:blip r:embed="rId10"/>
                <a:stretch>
                  <a:fillRect l="-15049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2E08A83-34D7-4203-A009-4A7FAE1E2265}"/>
                  </a:ext>
                </a:extLst>
              </p:cNvPr>
              <p:cNvSpPr txBox="1"/>
              <p:nvPr/>
            </p:nvSpPr>
            <p:spPr>
              <a:xfrm>
                <a:off x="3498227" y="4618902"/>
                <a:ext cx="1260235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2E08A83-34D7-4203-A009-4A7FAE1E2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27" y="4618902"/>
                <a:ext cx="1260235" cy="1047851"/>
              </a:xfrm>
              <a:prstGeom prst="rect">
                <a:avLst/>
              </a:prstGeom>
              <a:blipFill>
                <a:blip r:embed="rId11"/>
                <a:stretch>
                  <a:fillRect l="-14976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02DC24F-C076-4A51-AD8F-1C94B32339DD}"/>
                  </a:ext>
                </a:extLst>
              </p:cNvPr>
              <p:cNvSpPr txBox="1"/>
              <p:nvPr/>
            </p:nvSpPr>
            <p:spPr>
              <a:xfrm>
                <a:off x="6198435" y="4616850"/>
                <a:ext cx="1260234" cy="1049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02DC24F-C076-4A51-AD8F-1C94B3233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435" y="4616850"/>
                <a:ext cx="1260234" cy="1049903"/>
              </a:xfrm>
              <a:prstGeom prst="rect">
                <a:avLst/>
              </a:prstGeom>
              <a:blipFill>
                <a:blip r:embed="rId12"/>
                <a:stretch>
                  <a:fillRect l="-14976" b="-8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5051C5D-4FD0-4463-874C-F65B417E9609}"/>
                  </a:ext>
                </a:extLst>
              </p:cNvPr>
              <p:cNvSpPr txBox="1"/>
              <p:nvPr/>
            </p:nvSpPr>
            <p:spPr>
              <a:xfrm>
                <a:off x="8965460" y="4602470"/>
                <a:ext cx="1672626" cy="104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１８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5051C5D-4FD0-4463-874C-F65B417E9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460" y="4602470"/>
                <a:ext cx="1672626" cy="1046248"/>
              </a:xfrm>
              <a:prstGeom prst="rect">
                <a:avLst/>
              </a:prstGeom>
              <a:blipFill>
                <a:blip r:embed="rId13"/>
                <a:stretch>
                  <a:fillRect l="-11314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C660C18-D7B8-4851-B498-47D0AEB3FE87}"/>
              </a:ext>
            </a:extLst>
          </p:cNvPr>
          <p:cNvCxnSpPr/>
          <p:nvPr/>
        </p:nvCxnSpPr>
        <p:spPr>
          <a:xfrm>
            <a:off x="1442369" y="3202283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5559EFC-EE5C-400A-8DB0-595EBF34C9D0}"/>
              </a:ext>
            </a:extLst>
          </p:cNvPr>
          <p:cNvCxnSpPr/>
          <p:nvPr/>
        </p:nvCxnSpPr>
        <p:spPr>
          <a:xfrm>
            <a:off x="2499397" y="3725985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33496D15-152F-44E7-875E-12B78C8A338A}"/>
              </a:ext>
            </a:extLst>
          </p:cNvPr>
          <p:cNvCxnSpPr/>
          <p:nvPr/>
        </p:nvCxnSpPr>
        <p:spPr>
          <a:xfrm>
            <a:off x="4155071" y="3202283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AB742D48-3444-4B34-9F32-10DC37267298}"/>
              </a:ext>
            </a:extLst>
          </p:cNvPr>
          <p:cNvCxnSpPr/>
          <p:nvPr/>
        </p:nvCxnSpPr>
        <p:spPr>
          <a:xfrm>
            <a:off x="5212099" y="3725985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64B4604-24C9-4463-A886-FF20C0F76A63}"/>
              </a:ext>
            </a:extLst>
          </p:cNvPr>
          <p:cNvCxnSpPr/>
          <p:nvPr/>
        </p:nvCxnSpPr>
        <p:spPr>
          <a:xfrm>
            <a:off x="6848005" y="3202283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CECD9EB-4D54-411A-A942-AEAF084C51E5}"/>
              </a:ext>
            </a:extLst>
          </p:cNvPr>
          <p:cNvCxnSpPr/>
          <p:nvPr/>
        </p:nvCxnSpPr>
        <p:spPr>
          <a:xfrm>
            <a:off x="7905033" y="3725985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E2A505A-9162-406D-BC4E-630D7EE4B69D}"/>
              </a:ext>
            </a:extLst>
          </p:cNvPr>
          <p:cNvCxnSpPr/>
          <p:nvPr/>
        </p:nvCxnSpPr>
        <p:spPr>
          <a:xfrm>
            <a:off x="9581058" y="3202283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DEAE2F22-0F55-4630-95F5-C165CAD7BADE}"/>
              </a:ext>
            </a:extLst>
          </p:cNvPr>
          <p:cNvCxnSpPr/>
          <p:nvPr/>
        </p:nvCxnSpPr>
        <p:spPr>
          <a:xfrm>
            <a:off x="10638086" y="3725985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2291C0A-4C6E-4195-8AA3-2DDD259CA02E}"/>
              </a:ext>
            </a:extLst>
          </p:cNvPr>
          <p:cNvSpPr/>
          <p:nvPr/>
        </p:nvSpPr>
        <p:spPr>
          <a:xfrm>
            <a:off x="1636273" y="276939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0C6FF40-2906-4877-8357-5A53147D94B0}"/>
              </a:ext>
            </a:extLst>
          </p:cNvPr>
          <p:cNvSpPr/>
          <p:nvPr/>
        </p:nvSpPr>
        <p:spPr>
          <a:xfrm>
            <a:off x="5364022" y="410721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88030DE-D2AF-46FC-BD35-6599C7C0FAD4}"/>
              </a:ext>
            </a:extLst>
          </p:cNvPr>
          <p:cNvSpPr/>
          <p:nvPr/>
        </p:nvSpPr>
        <p:spPr>
          <a:xfrm>
            <a:off x="7040590" y="28745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ABA7485-8B11-4137-A60A-2A091374D710}"/>
              </a:ext>
            </a:extLst>
          </p:cNvPr>
          <p:cNvSpPr/>
          <p:nvPr/>
        </p:nvSpPr>
        <p:spPr>
          <a:xfrm>
            <a:off x="11045471" y="403727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7348886B-E9BD-4514-93E4-A599B5DB50B8}"/>
              </a:ext>
            </a:extLst>
          </p:cNvPr>
          <p:cNvSpPr/>
          <p:nvPr/>
        </p:nvSpPr>
        <p:spPr>
          <a:xfrm>
            <a:off x="2660041" y="4056358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7587DC2-16AB-474B-B1BA-8E4E1122B027}"/>
              </a:ext>
            </a:extLst>
          </p:cNvPr>
          <p:cNvSpPr/>
          <p:nvPr/>
        </p:nvSpPr>
        <p:spPr>
          <a:xfrm>
            <a:off x="7963631" y="4080537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5C04FE93-D559-48F2-9177-8B18F8EC078D}"/>
              </a:ext>
            </a:extLst>
          </p:cNvPr>
          <p:cNvSpPr/>
          <p:nvPr/>
        </p:nvSpPr>
        <p:spPr>
          <a:xfrm>
            <a:off x="9824946" y="2769397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48EE22E-18FA-4B7A-9AB8-AB4A1BA35A9C}"/>
              </a:ext>
            </a:extLst>
          </p:cNvPr>
          <p:cNvSpPr/>
          <p:nvPr/>
        </p:nvSpPr>
        <p:spPr>
          <a:xfrm>
            <a:off x="4468164" y="2905780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8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62C9D43-CAF1-40B4-BA09-47435C1C0E65}"/>
                  </a:ext>
                </a:extLst>
              </p:cNvPr>
              <p:cNvSpPr txBox="1"/>
              <p:nvPr/>
            </p:nvSpPr>
            <p:spPr>
              <a:xfrm>
                <a:off x="813906" y="541861"/>
                <a:ext cx="9725739" cy="115582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縦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cm 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、横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cm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の長方形の面積は？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62C9D43-CAF1-40B4-BA09-47435C1C0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06" y="541861"/>
                <a:ext cx="9725739" cy="1155829"/>
              </a:xfrm>
              <a:prstGeom prst="rect">
                <a:avLst/>
              </a:prstGeom>
              <a:blipFill>
                <a:blip r:embed="rId2"/>
                <a:stretch>
                  <a:fillRect l="-2192" r="-1002" b="-890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338253E-E21D-4240-8F3C-A45C7451F778}"/>
                  </a:ext>
                </a:extLst>
              </p:cNvPr>
              <p:cNvSpPr txBox="1"/>
              <p:nvPr/>
            </p:nvSpPr>
            <p:spPr>
              <a:xfrm>
                <a:off x="771306" y="3258706"/>
                <a:ext cx="8087470" cy="177003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 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の畑の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になすを植えました</a:t>
                </a:r>
                <a:endParaRPr kumimoji="1"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なすを植えたところの面積は？</a:t>
                </a:r>
                <a:endParaRPr kumimoji="1"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338253E-E21D-4240-8F3C-A45C7451F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06" y="3258706"/>
                <a:ext cx="8087470" cy="1770036"/>
              </a:xfrm>
              <a:prstGeom prst="rect">
                <a:avLst/>
              </a:prstGeom>
              <a:blipFill>
                <a:blip r:embed="rId3"/>
                <a:stretch>
                  <a:fillRect l="-2636" r="-1355" b="-136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57E862C-526C-4A5D-B08F-4243673E0C37}"/>
                  </a:ext>
                </a:extLst>
              </p:cNvPr>
              <p:cNvSpPr txBox="1"/>
              <p:nvPr/>
            </p:nvSpPr>
            <p:spPr>
              <a:xfrm>
                <a:off x="5354297" y="1974056"/>
                <a:ext cx="1435008" cy="11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ja-JP" altLang="en-US" sz="40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57E862C-526C-4A5D-B08F-4243673E0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297" y="1974056"/>
                <a:ext cx="1435008" cy="1146276"/>
              </a:xfrm>
              <a:prstGeom prst="rect">
                <a:avLst/>
              </a:prstGeom>
              <a:blipFill>
                <a:blip r:embed="rId4"/>
                <a:stretch>
                  <a:fillRect l="-14831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24CEFB67-92CA-4E85-89FF-DA67D4225EC9}"/>
                  </a:ext>
                </a:extLst>
              </p:cNvPr>
              <p:cNvSpPr/>
              <p:nvPr/>
            </p:nvSpPr>
            <p:spPr>
              <a:xfrm>
                <a:off x="2935643" y="1908063"/>
                <a:ext cx="2348720" cy="1155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24CEFB67-92CA-4E85-89FF-DA67D4225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643" y="1908063"/>
                <a:ext cx="2348720" cy="1155829"/>
              </a:xfrm>
              <a:prstGeom prst="rect">
                <a:avLst/>
              </a:prstGeom>
              <a:blipFill>
                <a:blip r:embed="rId5"/>
                <a:stretch>
                  <a:fillRect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9A0DBB48-E530-4F6B-A0E2-BA52EFDFEAC9}"/>
              </a:ext>
            </a:extLst>
          </p:cNvPr>
          <p:cNvCxnSpPr/>
          <p:nvPr/>
        </p:nvCxnSpPr>
        <p:spPr>
          <a:xfrm>
            <a:off x="3033558" y="2621595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E6BA24C-07D4-457E-BBAE-056487F2DDDE}"/>
              </a:ext>
            </a:extLst>
          </p:cNvPr>
          <p:cNvCxnSpPr>
            <a:cxnSpLocks/>
          </p:cNvCxnSpPr>
          <p:nvPr/>
        </p:nvCxnSpPr>
        <p:spPr>
          <a:xfrm>
            <a:off x="4277152" y="1974056"/>
            <a:ext cx="847807" cy="42988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04A7DDC-61F4-4864-9288-4646BD516449}"/>
              </a:ext>
            </a:extLst>
          </p:cNvPr>
          <p:cNvSpPr/>
          <p:nvPr/>
        </p:nvSpPr>
        <p:spPr>
          <a:xfrm>
            <a:off x="3502491" y="279780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C4744FB-5797-4684-B45D-87274EE01C25}"/>
              </a:ext>
            </a:extLst>
          </p:cNvPr>
          <p:cNvSpPr/>
          <p:nvPr/>
        </p:nvSpPr>
        <p:spPr>
          <a:xfrm>
            <a:off x="4902607" y="164942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1FC87EF-9069-4CB1-ACA1-24B5E75876CC}"/>
                  </a:ext>
                </a:extLst>
              </p:cNvPr>
              <p:cNvSpPr txBox="1"/>
              <p:nvPr/>
            </p:nvSpPr>
            <p:spPr>
              <a:xfrm>
                <a:off x="7529938" y="1974056"/>
                <a:ext cx="1653017" cy="11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0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cm</a:t>
                </a:r>
                <a:endParaRPr kumimoji="1"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1FC87EF-9069-4CB1-ACA1-24B5E7587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938" y="1974056"/>
                <a:ext cx="1653017" cy="1146276"/>
              </a:xfrm>
              <a:prstGeom prst="rect">
                <a:avLst/>
              </a:prstGeom>
              <a:blipFill>
                <a:blip r:embed="rId6"/>
                <a:stretch>
                  <a:fillRect r="-12177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B763454-8986-4A7D-B3D6-E0535D6A17D4}"/>
              </a:ext>
            </a:extLst>
          </p:cNvPr>
          <p:cNvSpPr/>
          <p:nvPr/>
        </p:nvSpPr>
        <p:spPr>
          <a:xfrm>
            <a:off x="1720973" y="3465513"/>
            <a:ext cx="543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400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378D45D-0277-4A7C-AE6D-738E27EE2876}"/>
              </a:ext>
            </a:extLst>
          </p:cNvPr>
          <p:cNvSpPr/>
          <p:nvPr/>
        </p:nvSpPr>
        <p:spPr>
          <a:xfrm>
            <a:off x="8886572" y="2188996"/>
            <a:ext cx="543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EF69A43-0F31-4EEE-8FDA-7CDF0E60003E}"/>
                  </a:ext>
                </a:extLst>
              </p:cNvPr>
              <p:cNvSpPr txBox="1"/>
              <p:nvPr/>
            </p:nvSpPr>
            <p:spPr>
              <a:xfrm>
                <a:off x="4815041" y="5223556"/>
                <a:ext cx="1435008" cy="11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ja-JP" altLang="en-US" sz="40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EF69A43-0F31-4EEE-8FDA-7CDF0E600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041" y="5223556"/>
                <a:ext cx="1435008" cy="1146276"/>
              </a:xfrm>
              <a:prstGeom prst="rect">
                <a:avLst/>
              </a:prstGeom>
              <a:blipFill>
                <a:blip r:embed="rId7"/>
                <a:stretch>
                  <a:fillRect l="-15319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C6ACD644-DA5F-4C97-AEFC-435C3563EB58}"/>
                  </a:ext>
                </a:extLst>
              </p:cNvPr>
              <p:cNvSpPr/>
              <p:nvPr/>
            </p:nvSpPr>
            <p:spPr>
              <a:xfrm>
                <a:off x="2935643" y="5157563"/>
                <a:ext cx="1835759" cy="1154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C6ACD644-DA5F-4C97-AEFC-435C3563EB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643" y="5157563"/>
                <a:ext cx="1835759" cy="1154483"/>
              </a:xfrm>
              <a:prstGeom prst="rect">
                <a:avLst/>
              </a:prstGeom>
              <a:blipFill>
                <a:blip r:embed="rId8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B3396461-7375-4E1B-9292-5539DA72A948}"/>
                  </a:ext>
                </a:extLst>
              </p:cNvPr>
              <p:cNvSpPr txBox="1"/>
              <p:nvPr/>
            </p:nvSpPr>
            <p:spPr>
              <a:xfrm>
                <a:off x="7529938" y="5223556"/>
                <a:ext cx="1370888" cy="1154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0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endParaRPr kumimoji="1"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B3396461-7375-4E1B-9292-5539DA72A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938" y="5223556"/>
                <a:ext cx="1370888" cy="1154034"/>
              </a:xfrm>
              <a:prstGeom prst="rect">
                <a:avLst/>
              </a:prstGeom>
              <a:blipFill>
                <a:blip r:embed="rId9"/>
                <a:stretch>
                  <a:fillRect r="-14667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D1CD760-BAD1-4B35-B35E-387F6279443D}"/>
              </a:ext>
            </a:extLst>
          </p:cNvPr>
          <p:cNvSpPr/>
          <p:nvPr/>
        </p:nvSpPr>
        <p:spPr>
          <a:xfrm>
            <a:off x="8600935" y="5438496"/>
            <a:ext cx="543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400" dirty="0"/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BB6005DD-A3A7-4FAD-ABDC-ADBD9AF9DBAE}"/>
              </a:ext>
            </a:extLst>
          </p:cNvPr>
          <p:cNvCxnSpPr/>
          <p:nvPr/>
        </p:nvCxnSpPr>
        <p:spPr>
          <a:xfrm>
            <a:off x="4110003" y="5900161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8BB7A4FF-40C6-4B57-BF49-C32BD77F0B0B}"/>
              </a:ext>
            </a:extLst>
          </p:cNvPr>
          <p:cNvCxnSpPr/>
          <p:nvPr/>
        </p:nvCxnSpPr>
        <p:spPr>
          <a:xfrm>
            <a:off x="2982702" y="5262283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835A643-6D52-49AB-B9A0-6B55FFB56C62}"/>
              </a:ext>
            </a:extLst>
          </p:cNvPr>
          <p:cNvSpPr/>
          <p:nvPr/>
        </p:nvSpPr>
        <p:spPr>
          <a:xfrm>
            <a:off x="3348695" y="500067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A3D9816-4E5A-4ADA-96FF-C1A162D31995}"/>
              </a:ext>
            </a:extLst>
          </p:cNvPr>
          <p:cNvSpPr/>
          <p:nvPr/>
        </p:nvSpPr>
        <p:spPr>
          <a:xfrm>
            <a:off x="4521352" y="604142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4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7BD45-664E-19FC-60EB-C1DCAE68C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DFBD3F1-E531-48A5-3696-42DFCE347C85}"/>
                  </a:ext>
                </a:extLst>
              </p:cNvPr>
              <p:cNvSpPr txBox="1"/>
              <p:nvPr/>
            </p:nvSpPr>
            <p:spPr>
              <a:xfrm>
                <a:off x="1012371" y="444329"/>
                <a:ext cx="9982200" cy="1998881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dL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 ぬることのできるペンキを使って　  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dL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では何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 ぬれますか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DFBD3F1-E531-48A5-3696-42DFCE347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71" y="444329"/>
                <a:ext cx="9982200" cy="1998881"/>
              </a:xfrm>
              <a:prstGeom prst="rect">
                <a:avLst/>
              </a:prstGeom>
              <a:blipFill>
                <a:blip r:embed="rId3"/>
                <a:stretch>
                  <a:fillRect l="-1768" r="-1707" b="-393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1FA5B62-63C3-9267-338F-527425EEECA0}"/>
                  </a:ext>
                </a:extLst>
              </p:cNvPr>
              <p:cNvSpPr txBox="1"/>
              <p:nvPr/>
            </p:nvSpPr>
            <p:spPr>
              <a:xfrm>
                <a:off x="3428058" y="5238154"/>
                <a:ext cx="5553595" cy="10494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　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m</m:t>
                    </m:r>
                  </m:oMath>
                </a14:m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1FA5B62-63C3-9267-338F-527425EEE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058" y="5238154"/>
                <a:ext cx="5553595" cy="1049454"/>
              </a:xfrm>
              <a:prstGeom prst="rect">
                <a:avLst/>
              </a:prstGeom>
              <a:blipFill>
                <a:blip r:embed="rId4"/>
                <a:stretch>
                  <a:fillRect b="-8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AC5FC30-1BD6-7612-1A1B-AE12F33A27E6}"/>
              </a:ext>
            </a:extLst>
          </p:cNvPr>
          <p:cNvSpPr/>
          <p:nvPr/>
        </p:nvSpPr>
        <p:spPr>
          <a:xfrm>
            <a:off x="7362188" y="3028890"/>
            <a:ext cx="365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0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D146DE9-7820-C7A0-B46D-C3C2A111A1B8}"/>
              </a:ext>
            </a:extLst>
          </p:cNvPr>
          <p:cNvSpPr/>
          <p:nvPr/>
        </p:nvSpPr>
        <p:spPr>
          <a:xfrm>
            <a:off x="4118246" y="1566890"/>
            <a:ext cx="365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0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5E13C0A-54D3-E3FE-A75D-DEC9F6363729}"/>
              </a:ext>
            </a:extLst>
          </p:cNvPr>
          <p:cNvSpPr/>
          <p:nvPr/>
        </p:nvSpPr>
        <p:spPr>
          <a:xfrm>
            <a:off x="8455018" y="5385589"/>
            <a:ext cx="365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表 8">
                <a:extLst>
                  <a:ext uri="{FF2B5EF4-FFF2-40B4-BE49-F238E27FC236}">
                    <a16:creationId xmlns:a16="http://schemas.microsoft.com/office/drawing/2014/main" id="{60E356B9-D9C4-A813-DF6C-B6C912C343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5714954"/>
                  </p:ext>
                </p:extLst>
              </p:nvPr>
            </p:nvGraphicFramePr>
            <p:xfrm>
              <a:off x="3738307" y="2780969"/>
              <a:ext cx="4267202" cy="21027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1">
                      <a:extLst>
                        <a:ext uri="{9D8B030D-6E8A-4147-A177-3AD203B41FA5}">
                          <a16:colId xmlns:a16="http://schemas.microsoft.com/office/drawing/2014/main" val="1486911439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3877453138"/>
                        </a:ext>
                      </a:extLst>
                    </a:gridCol>
                  </a:tblGrid>
                  <a:tr h="10513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ja-JP" alt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UD デジタル 教科書体 NP-B" panose="02020700000000000000" pitchFamily="18" charset="-128"/>
                                </a:rPr>
                                <m:t>１</m:t>
                              </m:r>
                            </m:oMath>
                          </a14:m>
                          <a:r>
                            <a:rPr lang="en-US" altLang="ja-JP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dL</a:t>
                          </a:r>
                          <a:endParaRPr kumimoji="1" lang="ja-JP" altLang="en-US" sz="21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ja-JP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</m:ctrlPr>
                                </m:fPr>
                                <m:num>
                                  <m:r>
                                    <a:rPr lang="ja-JP" altLang="en-US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  <m:t>４</m:t>
                                  </m:r>
                                </m:num>
                                <m:den>
                                  <m:r>
                                    <a:rPr lang="ja-JP" altLang="en-US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  <m:t>５</m:t>
                                  </m:r>
                                </m:den>
                              </m:f>
                            </m:oMath>
                          </a14:m>
                          <a:r>
                            <a:rPr lang="ja-JP" altLang="en-US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 </a:t>
                          </a:r>
                          <a:r>
                            <a:rPr lang="en-US" altLang="ja-JP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m</a:t>
                          </a:r>
                          <a:r>
                            <a:rPr lang="ja-JP" altLang="en-US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 </a:t>
                          </a:r>
                          <a:endParaRPr kumimoji="1" lang="ja-JP" altLang="en-US" sz="2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32538350"/>
                      </a:ext>
                    </a:extLst>
                  </a:tr>
                  <a:tr h="10513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ja-JP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</m:ctrlPr>
                                </m:fPr>
                                <m:num>
                                  <m:r>
                                    <a:rPr lang="ja-JP" alt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  <m:t>２</m:t>
                                  </m:r>
                                </m:num>
                                <m:den>
                                  <m:r>
                                    <a:rPr lang="ja-JP" altLang="en-US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UD デジタル 教科書体 NP-B" panose="02020700000000000000" pitchFamily="18" charset="-128"/>
                                    </a:rPr>
                                    <m:t>３</m:t>
                                  </m:r>
                                </m:den>
                              </m:f>
                            </m:oMath>
                          </a14:m>
                          <a:r>
                            <a:rPr lang="ja-JP" altLang="en-US" sz="3600" dirty="0">
                              <a:solidFill>
                                <a:schemeClr val="tx1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 </a:t>
                          </a:r>
                          <a:r>
                            <a:rPr lang="en-US" altLang="ja-JP" sz="3600" dirty="0"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a:t>dL</a:t>
                          </a:r>
                          <a:endParaRPr kumimoji="1" lang="ja-JP" altLang="en-US" sz="32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1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010931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表 8">
                <a:extLst>
                  <a:ext uri="{FF2B5EF4-FFF2-40B4-BE49-F238E27FC236}">
                    <a16:creationId xmlns:a16="http://schemas.microsoft.com/office/drawing/2014/main" id="{60E356B9-D9C4-A813-DF6C-B6C912C343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5714954"/>
                  </p:ext>
                </p:extLst>
              </p:nvPr>
            </p:nvGraphicFramePr>
            <p:xfrm>
              <a:off x="3738307" y="2780969"/>
              <a:ext cx="4267202" cy="21027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1">
                      <a:extLst>
                        <a:ext uri="{9D8B030D-6E8A-4147-A177-3AD203B41FA5}">
                          <a16:colId xmlns:a16="http://schemas.microsoft.com/office/drawing/2014/main" val="1486911439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3877453138"/>
                        </a:ext>
                      </a:extLst>
                    </a:gridCol>
                  </a:tblGrid>
                  <a:tr h="105137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" t="-578" r="-100285" b="-108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571" t="-578" r="-571" b="-108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2538350"/>
                      </a:ext>
                    </a:extLst>
                  </a:tr>
                  <a:tr h="105137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" t="-100578" r="-100285" b="-8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100" dirty="0"/>
                        </a:p>
                      </a:txBody>
                      <a:tcPr marL="104794" marR="104794" marT="52397" marB="52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01093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矢印: 環状 11">
            <a:extLst>
              <a:ext uri="{FF2B5EF4-FFF2-40B4-BE49-F238E27FC236}">
                <a16:creationId xmlns:a16="http://schemas.microsoft.com/office/drawing/2014/main" id="{72EE0376-287A-8145-BBA9-F1B4BA2B885F}"/>
              </a:ext>
            </a:extLst>
          </p:cNvPr>
          <p:cNvSpPr/>
          <p:nvPr/>
        </p:nvSpPr>
        <p:spPr>
          <a:xfrm rot="5400000" flipV="1">
            <a:off x="2987192" y="3349001"/>
            <a:ext cx="1197428" cy="1110344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矢印: 環状 12">
            <a:extLst>
              <a:ext uri="{FF2B5EF4-FFF2-40B4-BE49-F238E27FC236}">
                <a16:creationId xmlns:a16="http://schemas.microsoft.com/office/drawing/2014/main" id="{4E9F5C37-7A12-E749-ED8E-CB105DCA9385}"/>
              </a:ext>
            </a:extLst>
          </p:cNvPr>
          <p:cNvSpPr/>
          <p:nvPr/>
        </p:nvSpPr>
        <p:spPr>
          <a:xfrm rot="5400000">
            <a:off x="7570082" y="3316172"/>
            <a:ext cx="1197428" cy="1088571"/>
          </a:xfrm>
          <a:prstGeom prst="circular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BBC29BA-4249-87C7-A0E4-3D0A685CD640}"/>
                  </a:ext>
                </a:extLst>
              </p:cNvPr>
              <p:cNvSpPr txBox="1"/>
              <p:nvPr/>
            </p:nvSpPr>
            <p:spPr>
              <a:xfrm>
                <a:off x="1826919" y="3273724"/>
                <a:ext cx="1203815" cy="1173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  <m:r>
                        <a:rPr lang="ja-JP" alt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倍</m:t>
                      </m:r>
                    </m:oMath>
                  </m:oMathPara>
                </a14:m>
                <a:endParaRPr lang="en-US" altLang="ja-JP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BBC29BA-4249-87C7-A0E4-3D0A685CD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919" y="3273724"/>
                <a:ext cx="1203815" cy="1173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63DEAF2-155F-2BDF-B27C-171067BB2713}"/>
                  </a:ext>
                </a:extLst>
              </p:cNvPr>
              <p:cNvSpPr txBox="1"/>
              <p:nvPr/>
            </p:nvSpPr>
            <p:spPr>
              <a:xfrm>
                <a:off x="8713082" y="3273724"/>
                <a:ext cx="1203815" cy="1173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  <m:r>
                        <a:rPr lang="ja-JP" altLang="en-US" sz="3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倍</m:t>
                      </m:r>
                    </m:oMath>
                  </m:oMathPara>
                </a14:m>
                <a:endParaRPr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63DEAF2-155F-2BDF-B27C-171067BB2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082" y="3273724"/>
                <a:ext cx="1203815" cy="11734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3D4234D-C8B2-B5C4-1BCA-81DFE26CE4E6}"/>
              </a:ext>
            </a:extLst>
          </p:cNvPr>
          <p:cNvSpPr/>
          <p:nvPr/>
        </p:nvSpPr>
        <p:spPr>
          <a:xfrm>
            <a:off x="3662106" y="570392"/>
            <a:ext cx="365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419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962838" y="2033768"/>
                <a:ext cx="1835759" cy="1154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38" y="2033768"/>
                <a:ext cx="1835759" cy="1154034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3583394" y="2034729"/>
                <a:ext cx="1835759" cy="11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394" y="2034729"/>
                <a:ext cx="1835759" cy="1153073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6203950" y="2033768"/>
                <a:ext cx="2348720" cy="1156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den>
                    </m:f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950" y="2033768"/>
                <a:ext cx="2348720" cy="1156342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9337467" y="2034281"/>
                <a:ext cx="1835759" cy="1153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467" y="2034281"/>
                <a:ext cx="1835759" cy="1153521"/>
              </a:xfrm>
              <a:prstGeom prst="rect">
                <a:avLst/>
              </a:prstGeom>
              <a:blipFill>
                <a:blip r:embed="rId5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/>
              <p:nvPr/>
            </p:nvSpPr>
            <p:spPr>
              <a:xfrm>
                <a:off x="379514" y="3720679"/>
                <a:ext cx="1809021" cy="1156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dirty="0"/>
                  <a:t>　</a:t>
                </a: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14" y="3720679"/>
                <a:ext cx="1809021" cy="1156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1ECA7A7-47BF-463A-BA85-6C53AC32485C}"/>
                  </a:ext>
                </a:extLst>
              </p:cNvPr>
              <p:cNvSpPr/>
              <p:nvPr/>
            </p:nvSpPr>
            <p:spPr>
              <a:xfrm>
                <a:off x="3028121" y="3720679"/>
                <a:ext cx="2321982" cy="11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/>
                  <a:t>　</a:t>
                </a: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1ECA7A7-47BF-463A-BA85-6C53AC324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121" y="3720679"/>
                <a:ext cx="2321982" cy="1146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630D2AA-1E95-4D00-9C3A-EEB34137A62D}"/>
              </a:ext>
            </a:extLst>
          </p:cNvPr>
          <p:cNvCxnSpPr/>
          <p:nvPr/>
        </p:nvCxnSpPr>
        <p:spPr>
          <a:xfrm>
            <a:off x="3666340" y="2195480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D1474CA-42AD-4B5F-8300-A10D0BB2DF9B}"/>
              </a:ext>
            </a:extLst>
          </p:cNvPr>
          <p:cNvCxnSpPr/>
          <p:nvPr/>
        </p:nvCxnSpPr>
        <p:spPr>
          <a:xfrm>
            <a:off x="4801229" y="2781462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E22AD6C-F17E-4E80-BD74-A1497B4FDB11}"/>
              </a:ext>
            </a:extLst>
          </p:cNvPr>
          <p:cNvSpPr/>
          <p:nvPr/>
        </p:nvSpPr>
        <p:spPr>
          <a:xfrm>
            <a:off x="5075616" y="313004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D98D850-E9C2-4C1F-A2A4-7233900E583E}"/>
              </a:ext>
            </a:extLst>
          </p:cNvPr>
          <p:cNvSpPr/>
          <p:nvPr/>
        </p:nvSpPr>
        <p:spPr>
          <a:xfrm>
            <a:off x="3957534" y="175964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/>
              <p:nvPr/>
            </p:nvSpPr>
            <p:spPr>
              <a:xfrm>
                <a:off x="5619355" y="3720679"/>
                <a:ext cx="1872329" cy="1156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/>
                  <a:t>　</a:t>
                </a: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355" y="3720679"/>
                <a:ext cx="1872329" cy="1156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78EB7878-9388-41AB-9D00-0449A054E5C8}"/>
              </a:ext>
            </a:extLst>
          </p:cNvPr>
          <p:cNvCxnSpPr/>
          <p:nvPr/>
        </p:nvCxnSpPr>
        <p:spPr>
          <a:xfrm>
            <a:off x="6301865" y="2162020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570307E-8D7C-443D-8F75-AB52B995B6A4}"/>
              </a:ext>
            </a:extLst>
          </p:cNvPr>
          <p:cNvCxnSpPr>
            <a:cxnSpLocks/>
          </p:cNvCxnSpPr>
          <p:nvPr/>
        </p:nvCxnSpPr>
        <p:spPr>
          <a:xfrm>
            <a:off x="7418168" y="2719182"/>
            <a:ext cx="994212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B0C0537-C058-4FE4-8050-FF9842375842}"/>
              </a:ext>
            </a:extLst>
          </p:cNvPr>
          <p:cNvSpPr/>
          <p:nvPr/>
        </p:nvSpPr>
        <p:spPr>
          <a:xfrm>
            <a:off x="8278975" y="310320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96CCE87-0F94-484F-9F5B-27125CA0F1E3}"/>
              </a:ext>
            </a:extLst>
          </p:cNvPr>
          <p:cNvSpPr/>
          <p:nvPr/>
        </p:nvSpPr>
        <p:spPr>
          <a:xfrm>
            <a:off x="6652334" y="175964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C62DAE2-D894-4B0B-BB2F-0D1931E43253}"/>
              </a:ext>
            </a:extLst>
          </p:cNvPr>
          <p:cNvCxnSpPr/>
          <p:nvPr/>
        </p:nvCxnSpPr>
        <p:spPr>
          <a:xfrm>
            <a:off x="6325629" y="2786598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7DEA974-1EAF-4BD0-8C72-7D104F9026A0}"/>
              </a:ext>
            </a:extLst>
          </p:cNvPr>
          <p:cNvSpPr/>
          <p:nvPr/>
        </p:nvSpPr>
        <p:spPr>
          <a:xfrm>
            <a:off x="6698636" y="3106284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31799FEA-E99E-492F-A7B5-45C9FC8FE358}"/>
              </a:ext>
            </a:extLst>
          </p:cNvPr>
          <p:cNvCxnSpPr/>
          <p:nvPr/>
        </p:nvCxnSpPr>
        <p:spPr>
          <a:xfrm>
            <a:off x="7695996" y="2162020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5DA7C70-2D4C-45A6-A3F4-B67B5D4AC83D}"/>
              </a:ext>
            </a:extLst>
          </p:cNvPr>
          <p:cNvSpPr/>
          <p:nvPr/>
        </p:nvSpPr>
        <p:spPr>
          <a:xfrm>
            <a:off x="8046465" y="1759649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F11D10B-F18B-4261-A60B-874CC4355AE2}"/>
              </a:ext>
            </a:extLst>
          </p:cNvPr>
          <p:cNvCxnSpPr/>
          <p:nvPr/>
        </p:nvCxnSpPr>
        <p:spPr>
          <a:xfrm>
            <a:off x="9451159" y="2761428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7A8A2B6-2684-4C26-9707-AC1D00E213CD}"/>
              </a:ext>
            </a:extLst>
          </p:cNvPr>
          <p:cNvCxnSpPr/>
          <p:nvPr/>
        </p:nvCxnSpPr>
        <p:spPr>
          <a:xfrm>
            <a:off x="10553188" y="2195479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5E93A0E-9329-4511-8FCD-4336F8446792}"/>
              </a:ext>
            </a:extLst>
          </p:cNvPr>
          <p:cNvSpPr/>
          <p:nvPr/>
        </p:nvSpPr>
        <p:spPr>
          <a:xfrm>
            <a:off x="9684132" y="3106284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4165EF2-8938-4DFE-9F6B-FD6BDEB84D20}"/>
              </a:ext>
            </a:extLst>
          </p:cNvPr>
          <p:cNvSpPr/>
          <p:nvPr/>
        </p:nvSpPr>
        <p:spPr>
          <a:xfrm>
            <a:off x="10915447" y="1759649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1C09247A-2553-457F-A45B-7A071534C924}"/>
              </a:ext>
            </a:extLst>
          </p:cNvPr>
          <p:cNvCxnSpPr/>
          <p:nvPr/>
        </p:nvCxnSpPr>
        <p:spPr>
          <a:xfrm>
            <a:off x="9448651" y="2236575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931DAB2E-BF68-4347-9B07-98CA1BB0AF02}"/>
              </a:ext>
            </a:extLst>
          </p:cNvPr>
          <p:cNvCxnSpPr/>
          <p:nvPr/>
        </p:nvCxnSpPr>
        <p:spPr>
          <a:xfrm>
            <a:off x="10583540" y="2781462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AEA4795-2126-4435-B67F-DF9DD1E89BEB}"/>
              </a:ext>
            </a:extLst>
          </p:cNvPr>
          <p:cNvSpPr/>
          <p:nvPr/>
        </p:nvSpPr>
        <p:spPr>
          <a:xfrm>
            <a:off x="10940324" y="313004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1E5742B-B969-44E1-9338-982E34143036}"/>
              </a:ext>
            </a:extLst>
          </p:cNvPr>
          <p:cNvSpPr/>
          <p:nvPr/>
        </p:nvSpPr>
        <p:spPr>
          <a:xfrm>
            <a:off x="9705728" y="175964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1E857C23-2D2E-4080-BCE1-A386FB2B9BEB}"/>
                  </a:ext>
                </a:extLst>
              </p:cNvPr>
              <p:cNvSpPr/>
              <p:nvPr/>
            </p:nvSpPr>
            <p:spPr>
              <a:xfrm>
                <a:off x="8780923" y="3963710"/>
                <a:ext cx="135646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</m:t>
                      </m:r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1E857C23-2D2E-4080-BCE1-A386FB2B9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923" y="3963710"/>
                <a:ext cx="1356462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E792F4F-021C-41C7-8192-1F305C22C049}"/>
              </a:ext>
            </a:extLst>
          </p:cNvPr>
          <p:cNvSpPr txBox="1"/>
          <p:nvPr/>
        </p:nvSpPr>
        <p:spPr>
          <a:xfrm>
            <a:off x="2404534" y="611494"/>
            <a:ext cx="704411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次のかけ算を計算しましょう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039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2" grpId="0"/>
      <p:bldP spid="25" grpId="0"/>
      <p:bldP spid="26" grpId="0"/>
      <p:bldP spid="28" grpId="0"/>
      <p:bldP spid="30" grpId="0"/>
      <p:bldP spid="33" grpId="0"/>
      <p:bldP spid="34" grpId="0"/>
      <p:bldP spid="37" grpId="0"/>
      <p:bldP spid="38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687290" y="2033768"/>
                <a:ext cx="2108269" cy="1047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90" y="2033768"/>
                <a:ext cx="2108269" cy="1047851"/>
              </a:xfrm>
              <a:prstGeom prst="rect">
                <a:avLst/>
              </a:prstGeom>
              <a:blipFill>
                <a:blip r:embed="rId2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3471515" y="2034729"/>
                <a:ext cx="2747868" cy="1047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515" y="2034729"/>
                <a:ext cx="2747868" cy="1047851"/>
              </a:xfrm>
              <a:prstGeom prst="rect">
                <a:avLst/>
              </a:prstGeom>
              <a:blipFill>
                <a:blip r:embed="rId3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6626973" y="2033768"/>
                <a:ext cx="2209259" cy="1047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973" y="2033768"/>
                <a:ext cx="2209259" cy="1047403"/>
              </a:xfrm>
              <a:prstGeom prst="rect">
                <a:avLst/>
              </a:prstGeom>
              <a:blipFill>
                <a:blip r:embed="rId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9193509" y="2034281"/>
                <a:ext cx="2209259" cy="1040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509" y="2034281"/>
                <a:ext cx="2209259" cy="104086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/>
              <p:nvPr/>
            </p:nvSpPr>
            <p:spPr>
              <a:xfrm>
                <a:off x="379514" y="3605419"/>
                <a:ext cx="3185487" cy="1043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１６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14" y="3605419"/>
                <a:ext cx="3185487" cy="10433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1ECA7A7-47BF-463A-BA85-6C53AC32485C}"/>
                  </a:ext>
                </a:extLst>
              </p:cNvPr>
              <p:cNvSpPr/>
              <p:nvPr/>
            </p:nvSpPr>
            <p:spPr>
              <a:xfrm>
                <a:off x="3254865" y="3605419"/>
                <a:ext cx="2723823" cy="1047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1ECA7A7-47BF-463A-BA85-6C53AC324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865" y="3605419"/>
                <a:ext cx="2723823" cy="1047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/>
              <p:nvPr/>
            </p:nvSpPr>
            <p:spPr>
              <a:xfrm>
                <a:off x="6179455" y="3605419"/>
                <a:ext cx="2576378" cy="1168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９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455" y="3605419"/>
                <a:ext cx="2576378" cy="11684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7A8A2B6-2684-4C26-9707-AC1D00E213CD}"/>
              </a:ext>
            </a:extLst>
          </p:cNvPr>
          <p:cNvCxnSpPr/>
          <p:nvPr/>
        </p:nvCxnSpPr>
        <p:spPr>
          <a:xfrm>
            <a:off x="7845729" y="3709186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4165EF2-8938-4DFE-9F6B-FD6BDEB84D20}"/>
              </a:ext>
            </a:extLst>
          </p:cNvPr>
          <p:cNvSpPr/>
          <p:nvPr/>
        </p:nvSpPr>
        <p:spPr>
          <a:xfrm>
            <a:off x="8127672" y="3426414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AEA4795-2126-4435-B67F-DF9DD1E89BEB}"/>
              </a:ext>
            </a:extLst>
          </p:cNvPr>
          <p:cNvSpPr/>
          <p:nvPr/>
        </p:nvSpPr>
        <p:spPr>
          <a:xfrm>
            <a:off x="7165663" y="448118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1E857C23-2D2E-4080-BCE1-A386FB2B9BEB}"/>
                  </a:ext>
                </a:extLst>
              </p:cNvPr>
              <p:cNvSpPr/>
              <p:nvPr/>
            </p:nvSpPr>
            <p:spPr>
              <a:xfrm>
                <a:off x="8954529" y="3605419"/>
                <a:ext cx="2393604" cy="1171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1E857C23-2D2E-4080-BCE1-A386FB2B9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529" y="3605419"/>
                <a:ext cx="2393604" cy="11714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160E315-36AC-4770-A227-F86B78264D02}"/>
              </a:ext>
            </a:extLst>
          </p:cNvPr>
          <p:cNvSpPr txBox="1"/>
          <p:nvPr/>
        </p:nvSpPr>
        <p:spPr>
          <a:xfrm>
            <a:off x="1800388" y="556612"/>
            <a:ext cx="8356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帯分数は仮分数に直して計算します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AADAD97-3857-4875-9708-6C60C62E0018}"/>
                  </a:ext>
                </a:extLst>
              </p:cNvPr>
              <p:cNvSpPr/>
              <p:nvPr/>
            </p:nvSpPr>
            <p:spPr>
              <a:xfrm>
                <a:off x="379514" y="5143079"/>
                <a:ext cx="2108269" cy="1054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３５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AADAD97-3857-4875-9708-6C60C62E0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14" y="5143079"/>
                <a:ext cx="2108269" cy="10548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B2067F27-0D57-4430-9C74-B5AF381E026C}"/>
                  </a:ext>
                </a:extLst>
              </p:cNvPr>
              <p:cNvSpPr/>
              <p:nvPr/>
            </p:nvSpPr>
            <p:spPr>
              <a:xfrm>
                <a:off x="3254865" y="5143079"/>
                <a:ext cx="2108269" cy="1055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B2067F27-0D57-4430-9C74-B5AF381E0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865" y="5143079"/>
                <a:ext cx="2108269" cy="10552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CB368F7-8064-411C-AFD0-F610ED5DD128}"/>
                  </a:ext>
                </a:extLst>
              </p:cNvPr>
              <p:cNvSpPr/>
              <p:nvPr/>
            </p:nvSpPr>
            <p:spPr>
              <a:xfrm>
                <a:off x="6179455" y="5089907"/>
                <a:ext cx="1872329" cy="104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CB368F7-8064-411C-AFD0-F610ED5DD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455" y="5089907"/>
                <a:ext cx="1872329" cy="10462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5E425DF-5275-4068-8533-EDEFF88D0FCE}"/>
                  </a:ext>
                </a:extLst>
              </p:cNvPr>
              <p:cNvSpPr/>
              <p:nvPr/>
            </p:nvSpPr>
            <p:spPr>
              <a:xfrm>
                <a:off x="8954529" y="4967694"/>
                <a:ext cx="2316660" cy="1168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９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en-US" sz="3600" dirty="0"/>
                        <m:t>　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5E425DF-5275-4068-8533-EDEFF88D0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529" y="4967694"/>
                <a:ext cx="2316660" cy="11684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DEE3C2F2-72A3-41E0-ADEB-9EC4B8937B92}"/>
              </a:ext>
            </a:extLst>
          </p:cNvPr>
          <p:cNvCxnSpPr/>
          <p:nvPr/>
        </p:nvCxnSpPr>
        <p:spPr>
          <a:xfrm>
            <a:off x="6765367" y="4359288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34" grpId="0"/>
      <p:bldP spid="37" grpId="0"/>
      <p:bldP spid="39" grpId="0"/>
      <p:bldP spid="42" grpId="0"/>
      <p:bldP spid="43" grpId="0"/>
      <p:bldP spid="44" grpId="0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702680" y="2033768"/>
                <a:ext cx="2646878" cy="1047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80" y="2033768"/>
                <a:ext cx="2646878" cy="1047851"/>
              </a:xfrm>
              <a:prstGeom prst="rect">
                <a:avLst/>
              </a:prstGeom>
              <a:blipFill>
                <a:blip r:embed="rId2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3694864" y="2034729"/>
                <a:ext cx="2209259" cy="1044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864" y="2034729"/>
                <a:ext cx="2209259" cy="1044453"/>
              </a:xfrm>
              <a:prstGeom prst="rect">
                <a:avLst/>
              </a:prstGeom>
              <a:blipFill>
                <a:blip r:embed="rId3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6402518" y="2033768"/>
                <a:ext cx="2747868" cy="1047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518" y="2033768"/>
                <a:ext cx="2747868" cy="1047403"/>
              </a:xfrm>
              <a:prstGeom prst="rect">
                <a:avLst/>
              </a:prstGeom>
              <a:blipFill>
                <a:blip r:embed="rId4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9768358" y="2034281"/>
                <a:ext cx="1569660" cy="1040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８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358" y="2034281"/>
                <a:ext cx="1569660" cy="1040413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/>
              <p:nvPr/>
            </p:nvSpPr>
            <p:spPr>
              <a:xfrm>
                <a:off x="379514" y="3540302"/>
                <a:ext cx="3185487" cy="1048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14" y="3540302"/>
                <a:ext cx="3185487" cy="10483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1ECA7A7-47BF-463A-BA85-6C53AC32485C}"/>
                  </a:ext>
                </a:extLst>
              </p:cNvPr>
              <p:cNvSpPr/>
              <p:nvPr/>
            </p:nvSpPr>
            <p:spPr>
              <a:xfrm>
                <a:off x="3291520" y="3540302"/>
                <a:ext cx="3185487" cy="1047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1ECA7A7-47BF-463A-BA85-6C53AC324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520" y="3540302"/>
                <a:ext cx="3185487" cy="10474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/>
              <p:nvPr/>
            </p:nvSpPr>
            <p:spPr>
              <a:xfrm>
                <a:off x="6125750" y="3540302"/>
                <a:ext cx="3185487" cy="1179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２７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８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１６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９</m:t>
                          </m:r>
                        </m:den>
                      </m:f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750" y="3540302"/>
                <a:ext cx="3185487" cy="11792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F11D10B-F18B-4261-A60B-874CC4355AE2}"/>
              </a:ext>
            </a:extLst>
          </p:cNvPr>
          <p:cNvCxnSpPr>
            <a:cxnSpLocks/>
          </p:cNvCxnSpPr>
          <p:nvPr/>
        </p:nvCxnSpPr>
        <p:spPr>
          <a:xfrm>
            <a:off x="4020725" y="3595585"/>
            <a:ext cx="730527" cy="46602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7A8A2B6-2684-4C26-9707-AC1D00E213CD}"/>
              </a:ext>
            </a:extLst>
          </p:cNvPr>
          <p:cNvCxnSpPr/>
          <p:nvPr/>
        </p:nvCxnSpPr>
        <p:spPr>
          <a:xfrm>
            <a:off x="6887886" y="4340137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4165EF2-8938-4DFE-9F6B-FD6BDEB84D20}"/>
              </a:ext>
            </a:extLst>
          </p:cNvPr>
          <p:cNvSpPr/>
          <p:nvPr/>
        </p:nvSpPr>
        <p:spPr>
          <a:xfrm>
            <a:off x="4588813" y="3272537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1C09247A-2553-457F-A45B-7A071534C924}"/>
              </a:ext>
            </a:extLst>
          </p:cNvPr>
          <p:cNvCxnSpPr/>
          <p:nvPr/>
        </p:nvCxnSpPr>
        <p:spPr>
          <a:xfrm>
            <a:off x="10785568" y="2704758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931DAB2E-BF68-4347-9B07-98CA1BB0AF02}"/>
              </a:ext>
            </a:extLst>
          </p:cNvPr>
          <p:cNvCxnSpPr/>
          <p:nvPr/>
        </p:nvCxnSpPr>
        <p:spPr>
          <a:xfrm>
            <a:off x="9906804" y="2375178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AEA4795-2126-4435-B67F-DF9DD1E89BEB}"/>
              </a:ext>
            </a:extLst>
          </p:cNvPr>
          <p:cNvSpPr/>
          <p:nvPr/>
        </p:nvSpPr>
        <p:spPr>
          <a:xfrm>
            <a:off x="10006882" y="184441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1E5742B-B969-44E1-9338-982E34143036}"/>
              </a:ext>
            </a:extLst>
          </p:cNvPr>
          <p:cNvSpPr/>
          <p:nvPr/>
        </p:nvSpPr>
        <p:spPr>
          <a:xfrm>
            <a:off x="5468557" y="450103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AADAD97-3857-4875-9708-6C60C62E0018}"/>
                  </a:ext>
                </a:extLst>
              </p:cNvPr>
              <p:cNvSpPr/>
              <p:nvPr/>
            </p:nvSpPr>
            <p:spPr>
              <a:xfrm>
                <a:off x="379514" y="5024254"/>
                <a:ext cx="2108269" cy="10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８０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２１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AADAD97-3857-4875-9708-6C60C62E0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14" y="5024254"/>
                <a:ext cx="2108269" cy="10539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B2067F27-0D57-4430-9C74-B5AF381E026C}"/>
                  </a:ext>
                </a:extLst>
              </p:cNvPr>
              <p:cNvSpPr/>
              <p:nvPr/>
            </p:nvSpPr>
            <p:spPr>
              <a:xfrm>
                <a:off x="3311382" y="5010627"/>
                <a:ext cx="1646605" cy="1040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B2067F27-0D57-4430-9C74-B5AF381E0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382" y="5010627"/>
                <a:ext cx="1646605" cy="10408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CB368F7-8064-411C-AFD0-F610ED5DD128}"/>
                  </a:ext>
                </a:extLst>
              </p:cNvPr>
              <p:cNvSpPr/>
              <p:nvPr/>
            </p:nvSpPr>
            <p:spPr>
              <a:xfrm>
                <a:off x="5812346" y="5330128"/>
                <a:ext cx="187232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６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CB368F7-8064-411C-AFD0-F610ED5DD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346" y="5330128"/>
                <a:ext cx="1872329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5E425DF-5275-4068-8533-EDEFF88D0FCE}"/>
                  </a:ext>
                </a:extLst>
              </p:cNvPr>
              <p:cNvSpPr/>
              <p:nvPr/>
            </p:nvSpPr>
            <p:spPr>
              <a:xfrm>
                <a:off x="9413383" y="3694574"/>
                <a:ext cx="123944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＝６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5E425DF-5275-4068-8533-EDEFF88D0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383" y="3694574"/>
                <a:ext cx="123944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DEE3C2F2-72A3-41E0-ADEB-9EC4B8937B92}"/>
              </a:ext>
            </a:extLst>
          </p:cNvPr>
          <p:cNvCxnSpPr/>
          <p:nvPr/>
        </p:nvCxnSpPr>
        <p:spPr>
          <a:xfrm>
            <a:off x="5408139" y="4163925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84222AC-29B7-48F6-ACCA-59524E998D3B}"/>
              </a:ext>
            </a:extLst>
          </p:cNvPr>
          <p:cNvSpPr/>
          <p:nvPr/>
        </p:nvSpPr>
        <p:spPr>
          <a:xfrm>
            <a:off x="11187409" y="277244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C3ED52B-1438-4646-84EA-5592D65EE6D5}"/>
              </a:ext>
            </a:extLst>
          </p:cNvPr>
          <p:cNvCxnSpPr/>
          <p:nvPr/>
        </p:nvCxnSpPr>
        <p:spPr>
          <a:xfrm>
            <a:off x="8525270" y="4340137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864812B-191D-4FE4-8DC2-1635A5D656AF}"/>
              </a:ext>
            </a:extLst>
          </p:cNvPr>
          <p:cNvSpPr/>
          <p:nvPr/>
        </p:nvSpPr>
        <p:spPr>
          <a:xfrm>
            <a:off x="7367761" y="450103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BA766713-5ABE-48A2-B99B-2C31D741A54C}"/>
              </a:ext>
            </a:extLst>
          </p:cNvPr>
          <p:cNvCxnSpPr>
            <a:cxnSpLocks/>
          </p:cNvCxnSpPr>
          <p:nvPr/>
        </p:nvCxnSpPr>
        <p:spPr>
          <a:xfrm>
            <a:off x="8440928" y="3595585"/>
            <a:ext cx="730527" cy="46602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958E865E-094F-4646-A46C-88D8AEF42F7C}"/>
              </a:ext>
            </a:extLst>
          </p:cNvPr>
          <p:cNvSpPr/>
          <p:nvPr/>
        </p:nvSpPr>
        <p:spPr>
          <a:xfrm>
            <a:off x="9001409" y="335793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D8F7E2BA-BBDB-4FE4-971D-CDE362BE44A7}"/>
              </a:ext>
            </a:extLst>
          </p:cNvPr>
          <p:cNvCxnSpPr>
            <a:cxnSpLocks/>
          </p:cNvCxnSpPr>
          <p:nvPr/>
        </p:nvCxnSpPr>
        <p:spPr>
          <a:xfrm>
            <a:off x="6898433" y="3595585"/>
            <a:ext cx="730527" cy="46602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97AE98CB-D16F-4769-BE0A-82DE07F7C742}"/>
              </a:ext>
            </a:extLst>
          </p:cNvPr>
          <p:cNvSpPr/>
          <p:nvPr/>
        </p:nvSpPr>
        <p:spPr>
          <a:xfrm>
            <a:off x="7467338" y="3272537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DAFEE65F-986E-49EC-B07A-B5D5E665C2F6}"/>
              </a:ext>
            </a:extLst>
          </p:cNvPr>
          <p:cNvSpPr/>
          <p:nvPr/>
        </p:nvSpPr>
        <p:spPr>
          <a:xfrm>
            <a:off x="8927799" y="450103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C5A43C-A08E-F2FE-C342-3B60D832AB60}"/>
              </a:ext>
            </a:extLst>
          </p:cNvPr>
          <p:cNvSpPr txBox="1"/>
          <p:nvPr/>
        </p:nvSpPr>
        <p:spPr>
          <a:xfrm>
            <a:off x="1800388" y="556612"/>
            <a:ext cx="8356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帯分数は仮分数に直して計算します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97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34" grpId="0"/>
      <p:bldP spid="37" grpId="0"/>
      <p:bldP spid="38" grpId="0"/>
      <p:bldP spid="42" grpId="0"/>
      <p:bldP spid="43" grpId="0"/>
      <p:bldP spid="44" grpId="0"/>
      <p:bldP spid="45" grpId="0"/>
      <p:bldP spid="27" grpId="0"/>
      <p:bldP spid="29" grpId="0"/>
      <p:bldP spid="40" grpId="0"/>
      <p:bldP spid="48" grpId="0"/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6A8C34-780D-465D-8F76-6F80FB41E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0496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　</a:t>
            </a:r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kumimoji="1" lang="en-US" altLang="ja-JP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E3FF36D-E518-458F-80B2-5166002B3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小数を分数に直してから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計算するのが基本ですが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46E5401F-CBE1-A472-E5F1-0BC65A477822}"/>
                  </a:ext>
                </a:extLst>
              </p14:cNvPr>
              <p14:cNvContentPartPr/>
              <p14:nvPr/>
            </p14:nvContentPartPr>
            <p14:xfrm>
              <a:off x="2110680" y="1128206"/>
              <a:ext cx="8046720" cy="226836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46E5401F-CBE1-A472-E5F1-0BC65A4778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7040" y="1020206"/>
                <a:ext cx="8154360" cy="248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960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962838" y="2130056"/>
                <a:ext cx="1933543" cy="1040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0.7×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38" y="2130056"/>
                <a:ext cx="1933543" cy="1040862"/>
              </a:xfrm>
              <a:prstGeom prst="rect">
                <a:avLst/>
              </a:prstGeom>
              <a:blipFill>
                <a:blip r:embed="rId2"/>
                <a:stretch>
                  <a:fillRect l="-9779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3606745" y="2131017"/>
                <a:ext cx="2034531" cy="1047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×1.4</a:t>
                </a:r>
                <a:endParaRPr lang="ja-JP" altLang="en-US" sz="36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745" y="2131017"/>
                <a:ext cx="2034531" cy="1047403"/>
              </a:xfrm>
              <a:prstGeom prst="rect">
                <a:avLst/>
              </a:prstGeom>
              <a:blipFill>
                <a:blip r:embed="rId3"/>
                <a:stretch>
                  <a:fillRect r="-8108"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6351641" y="2130056"/>
                <a:ext cx="2068195" cy="1046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1.</m:t>
                    </m:r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７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641" y="2130056"/>
                <a:ext cx="2068195" cy="1046953"/>
              </a:xfrm>
              <a:prstGeom prst="rect">
                <a:avLst/>
              </a:prstGeom>
              <a:blipFill>
                <a:blip r:embed="rId4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9019903" y="2130569"/>
                <a:ext cx="2707793" cy="1044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1.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５</a:t>
                </a: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903" y="2130569"/>
                <a:ext cx="2707793" cy="1044901"/>
              </a:xfrm>
              <a:prstGeom prst="rect">
                <a:avLst/>
              </a:prstGeom>
              <a:blipFill>
                <a:blip r:embed="rId5"/>
                <a:stretch>
                  <a:fillRect r="-5856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/>
              <p:nvPr/>
            </p:nvSpPr>
            <p:spPr>
              <a:xfrm>
                <a:off x="379514" y="3613333"/>
                <a:ext cx="3185487" cy="1048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14" y="3613333"/>
                <a:ext cx="3185487" cy="10483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1ECA7A7-47BF-463A-BA85-6C53AC32485C}"/>
                  </a:ext>
                </a:extLst>
              </p:cNvPr>
              <p:cNvSpPr/>
              <p:nvPr/>
            </p:nvSpPr>
            <p:spPr>
              <a:xfrm>
                <a:off x="3116273" y="3613333"/>
                <a:ext cx="3185487" cy="10577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1ECA7A7-47BF-463A-BA85-6C53AC324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273" y="3613333"/>
                <a:ext cx="3185487" cy="10577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/>
              <p:nvPr/>
            </p:nvSpPr>
            <p:spPr>
              <a:xfrm>
                <a:off x="5904123" y="3613333"/>
                <a:ext cx="2876800" cy="1171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１７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23" y="3613333"/>
                <a:ext cx="2876800" cy="1171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7A8A2B6-2684-4C26-9707-AC1D00E213CD}"/>
              </a:ext>
            </a:extLst>
          </p:cNvPr>
          <p:cNvCxnSpPr/>
          <p:nvPr/>
        </p:nvCxnSpPr>
        <p:spPr>
          <a:xfrm>
            <a:off x="9383764" y="3745212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4165EF2-8938-4DFE-9F6B-FD6BDEB84D20}"/>
              </a:ext>
            </a:extLst>
          </p:cNvPr>
          <p:cNvSpPr/>
          <p:nvPr/>
        </p:nvSpPr>
        <p:spPr>
          <a:xfrm>
            <a:off x="10849886" y="4559650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AEA4795-2126-4435-B67F-DF9DD1E89BEB}"/>
              </a:ext>
            </a:extLst>
          </p:cNvPr>
          <p:cNvSpPr/>
          <p:nvPr/>
        </p:nvSpPr>
        <p:spPr>
          <a:xfrm>
            <a:off x="9653084" y="334932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1E857C23-2D2E-4080-BCE1-A386FB2B9BEB}"/>
                  </a:ext>
                </a:extLst>
              </p:cNvPr>
              <p:cNvSpPr/>
              <p:nvPr/>
            </p:nvSpPr>
            <p:spPr>
              <a:xfrm>
                <a:off x="8780923" y="3613333"/>
                <a:ext cx="2393604" cy="1171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1E857C23-2D2E-4080-BCE1-A386FB2B9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923" y="3613333"/>
                <a:ext cx="2393604" cy="11714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160E315-36AC-4770-A227-F86B78264D02}"/>
              </a:ext>
            </a:extLst>
          </p:cNvPr>
          <p:cNvSpPr txBox="1"/>
          <p:nvPr/>
        </p:nvSpPr>
        <p:spPr>
          <a:xfrm>
            <a:off x="1034450" y="556612"/>
            <a:ext cx="774647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小数が入った計算をしましょう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AADAD97-3857-4875-9708-6C60C62E0018}"/>
                  </a:ext>
                </a:extLst>
              </p:cNvPr>
              <p:cNvSpPr/>
              <p:nvPr/>
            </p:nvSpPr>
            <p:spPr>
              <a:xfrm>
                <a:off x="379514" y="5143079"/>
                <a:ext cx="2108269" cy="1054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AADAD97-3857-4875-9708-6C60C62E0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14" y="5143079"/>
                <a:ext cx="2108269" cy="10548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B2067F27-0D57-4430-9C74-B5AF381E026C}"/>
                  </a:ext>
                </a:extLst>
              </p:cNvPr>
              <p:cNvSpPr/>
              <p:nvPr/>
            </p:nvSpPr>
            <p:spPr>
              <a:xfrm>
                <a:off x="3116273" y="5143079"/>
                <a:ext cx="1646605" cy="1047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B2067F27-0D57-4430-9C74-B5AF381E0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273" y="5143079"/>
                <a:ext cx="1646605" cy="10474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CB368F7-8064-411C-AFD0-F610ED5DD128}"/>
                  </a:ext>
                </a:extLst>
              </p:cNvPr>
              <p:cNvSpPr/>
              <p:nvPr/>
            </p:nvSpPr>
            <p:spPr>
              <a:xfrm>
                <a:off x="5904123" y="5089907"/>
                <a:ext cx="1872329" cy="104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５０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CB368F7-8064-411C-AFD0-F610ED5DD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23" y="5089907"/>
                <a:ext cx="1872329" cy="10462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5E425DF-5275-4068-8533-EDEFF88D0FCE}"/>
                  </a:ext>
                </a:extLst>
              </p:cNvPr>
              <p:cNvSpPr/>
              <p:nvPr/>
            </p:nvSpPr>
            <p:spPr>
              <a:xfrm>
                <a:off x="8780923" y="5334864"/>
                <a:ext cx="123944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＝２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5E425DF-5275-4068-8533-EDEFF88D0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923" y="5334864"/>
                <a:ext cx="123944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DEE3C2F2-72A3-41E0-ADEB-9EC4B8937B92}"/>
              </a:ext>
            </a:extLst>
          </p:cNvPr>
          <p:cNvCxnSpPr>
            <a:cxnSpLocks/>
          </p:cNvCxnSpPr>
          <p:nvPr/>
        </p:nvCxnSpPr>
        <p:spPr>
          <a:xfrm>
            <a:off x="3733306" y="4305862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547875B-AA59-43FC-A96C-CD7F082C95AE}"/>
              </a:ext>
            </a:extLst>
          </p:cNvPr>
          <p:cNvSpPr txBox="1"/>
          <p:nvPr/>
        </p:nvSpPr>
        <p:spPr>
          <a:xfrm>
            <a:off x="2131079" y="1422778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すべて分数にしてから計算するのが基本です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0BE12F4-9FE3-4551-BF6B-8EFF62E95DAE}"/>
              </a:ext>
            </a:extLst>
          </p:cNvPr>
          <p:cNvCxnSpPr/>
          <p:nvPr/>
        </p:nvCxnSpPr>
        <p:spPr>
          <a:xfrm>
            <a:off x="9425275" y="4359288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BA95C55E-C695-4231-9E94-6AB178098E97}"/>
              </a:ext>
            </a:extLst>
          </p:cNvPr>
          <p:cNvCxnSpPr/>
          <p:nvPr/>
        </p:nvCxnSpPr>
        <p:spPr>
          <a:xfrm>
            <a:off x="10457432" y="3709186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2EFACD3-D940-49CB-8A72-9279205CE05B}"/>
              </a:ext>
            </a:extLst>
          </p:cNvPr>
          <p:cNvSpPr/>
          <p:nvPr/>
        </p:nvSpPr>
        <p:spPr>
          <a:xfrm>
            <a:off x="9745164" y="4559650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07867C2-4750-4B28-8DA6-B000DB402C1D}"/>
              </a:ext>
            </a:extLst>
          </p:cNvPr>
          <p:cNvSpPr/>
          <p:nvPr/>
        </p:nvSpPr>
        <p:spPr>
          <a:xfrm>
            <a:off x="10829664" y="3356101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84088CFB-2F81-4D79-BE93-380F2F9F42FC}"/>
              </a:ext>
            </a:extLst>
          </p:cNvPr>
          <p:cNvCxnSpPr>
            <a:cxnSpLocks/>
          </p:cNvCxnSpPr>
          <p:nvPr/>
        </p:nvCxnSpPr>
        <p:spPr>
          <a:xfrm>
            <a:off x="4915504" y="4309208"/>
            <a:ext cx="758345" cy="25044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EB96D83-4110-4CE7-9A75-FB5BEE0A02FB}"/>
              </a:ext>
            </a:extLst>
          </p:cNvPr>
          <p:cNvCxnSpPr>
            <a:cxnSpLocks/>
          </p:cNvCxnSpPr>
          <p:nvPr/>
        </p:nvCxnSpPr>
        <p:spPr>
          <a:xfrm>
            <a:off x="4915504" y="3787959"/>
            <a:ext cx="758345" cy="25044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6C78F67-656D-4A64-99CC-EA1D65204E49}"/>
              </a:ext>
            </a:extLst>
          </p:cNvPr>
          <p:cNvCxnSpPr>
            <a:cxnSpLocks/>
          </p:cNvCxnSpPr>
          <p:nvPr/>
        </p:nvCxnSpPr>
        <p:spPr>
          <a:xfrm>
            <a:off x="3733306" y="3745212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F1DCE80-4A1E-4E13-A6C2-D479C674258B}"/>
              </a:ext>
            </a:extLst>
          </p:cNvPr>
          <p:cNvSpPr/>
          <p:nvPr/>
        </p:nvSpPr>
        <p:spPr>
          <a:xfrm>
            <a:off x="4009531" y="4607023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E3C36B9-DBE9-4F18-A60F-3470F9FC954C}"/>
              </a:ext>
            </a:extLst>
          </p:cNvPr>
          <p:cNvSpPr/>
          <p:nvPr/>
        </p:nvSpPr>
        <p:spPr>
          <a:xfrm>
            <a:off x="4027857" y="3525928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B5E04CF-FF7A-4BEF-A8AC-35B3BD91890A}"/>
              </a:ext>
            </a:extLst>
          </p:cNvPr>
          <p:cNvSpPr/>
          <p:nvPr/>
        </p:nvSpPr>
        <p:spPr>
          <a:xfrm>
            <a:off x="5527107" y="348582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FEF752F-2D9C-45E8-A021-F884ADF7A631}"/>
              </a:ext>
            </a:extLst>
          </p:cNvPr>
          <p:cNvSpPr/>
          <p:nvPr/>
        </p:nvSpPr>
        <p:spPr>
          <a:xfrm>
            <a:off x="5527107" y="463673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CE815F03-97D8-4D55-8AA7-C264F29668E8}"/>
              </a:ext>
            </a:extLst>
          </p:cNvPr>
          <p:cNvCxnSpPr/>
          <p:nvPr/>
        </p:nvCxnSpPr>
        <p:spPr>
          <a:xfrm>
            <a:off x="10457432" y="4389515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60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34" grpId="0"/>
      <p:bldP spid="37" grpId="0"/>
      <p:bldP spid="39" grpId="0"/>
      <p:bldP spid="42" grpId="0"/>
      <p:bldP spid="43" grpId="0"/>
      <p:bldP spid="44" grpId="0"/>
      <p:bldP spid="45" grpId="0"/>
      <p:bldP spid="24" grpId="0"/>
      <p:bldP spid="25" grpId="0"/>
      <p:bldP spid="30" grpId="0"/>
      <p:bldP spid="31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2D7D55E-BB92-4B64-9D5C-B3B438B7FC23}"/>
              </a:ext>
            </a:extLst>
          </p:cNvPr>
          <p:cNvSpPr/>
          <p:nvPr/>
        </p:nvSpPr>
        <p:spPr>
          <a:xfrm>
            <a:off x="3594461" y="5539281"/>
            <a:ext cx="1304335" cy="76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32D7D55E-BB92-4B64-9D5C-B3B438B7FC23}"/>
              </a:ext>
            </a:extLst>
          </p:cNvPr>
          <p:cNvSpPr/>
          <p:nvPr/>
        </p:nvSpPr>
        <p:spPr>
          <a:xfrm>
            <a:off x="2311675" y="5539281"/>
            <a:ext cx="1304335" cy="76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A8420CB-7AA4-4E8C-9DB6-BD6E884D110A}"/>
              </a:ext>
            </a:extLst>
          </p:cNvPr>
          <p:cNvSpPr/>
          <p:nvPr/>
        </p:nvSpPr>
        <p:spPr>
          <a:xfrm>
            <a:off x="1935804" y="3498512"/>
            <a:ext cx="875489" cy="76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1905011-FC2D-4A1D-8356-03F022A39F98}"/>
              </a:ext>
            </a:extLst>
          </p:cNvPr>
          <p:cNvSpPr/>
          <p:nvPr/>
        </p:nvSpPr>
        <p:spPr>
          <a:xfrm>
            <a:off x="2564745" y="1505967"/>
            <a:ext cx="1504430" cy="76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9CD9FD1-DFA4-424A-9644-23E433799284}"/>
                  </a:ext>
                </a:extLst>
              </p:cNvPr>
              <p:cNvSpPr txBox="1"/>
              <p:nvPr/>
            </p:nvSpPr>
            <p:spPr>
              <a:xfrm>
                <a:off x="897824" y="328530"/>
                <a:ext cx="9238397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毎日</m:t>
                    </m:r>
                  </m:oMath>
                </a14:m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の野菜を食べました。２日では？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9CD9FD1-DFA4-424A-9644-23E433799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24" y="328530"/>
                <a:ext cx="9238397" cy="1044901"/>
              </a:xfrm>
              <a:prstGeom prst="rect">
                <a:avLst/>
              </a:prstGeom>
              <a:blipFill>
                <a:blip r:embed="rId2"/>
                <a:stretch>
                  <a:fillRect r="-1583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E362E0D-1ACF-436E-A304-439AED0DA185}"/>
                  </a:ext>
                </a:extLst>
              </p:cNvPr>
              <p:cNvSpPr txBox="1"/>
              <p:nvPr/>
            </p:nvSpPr>
            <p:spPr>
              <a:xfrm>
                <a:off x="897825" y="2381381"/>
                <a:ext cx="9384312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毎日</m:t>
                    </m:r>
                  </m:oMath>
                </a14:m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の野菜を食べました。５日では？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E362E0D-1ACF-436E-A304-439AED0DA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25" y="2381381"/>
                <a:ext cx="9384312" cy="1044453"/>
              </a:xfrm>
              <a:prstGeom prst="rect">
                <a:avLst/>
              </a:prstGeom>
              <a:blipFill>
                <a:blip r:embed="rId3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2BC71D2-9B21-4ADE-8158-8A901E434291}"/>
                  </a:ext>
                </a:extLst>
              </p:cNvPr>
              <p:cNvSpPr txBox="1"/>
              <p:nvPr/>
            </p:nvSpPr>
            <p:spPr>
              <a:xfrm>
                <a:off x="897824" y="4346462"/>
                <a:ext cx="923839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毎日</m:t>
                    </m:r>
                  </m:oMath>
                </a14:m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の野菜を食べました。３日では？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2BC71D2-9B21-4ADE-8158-8A901E434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24" y="4346462"/>
                <a:ext cx="9238397" cy="1046953"/>
              </a:xfrm>
              <a:prstGeom prst="rect">
                <a:avLst/>
              </a:prstGeom>
              <a:blipFill>
                <a:blip r:embed="rId4"/>
                <a:stretch>
                  <a:fillRect r="-1583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9BB1663-C5A9-43D9-9082-9F15FF79910D}"/>
                  </a:ext>
                </a:extLst>
              </p:cNvPr>
              <p:cNvSpPr txBox="1"/>
              <p:nvPr/>
            </p:nvSpPr>
            <p:spPr>
              <a:xfrm>
                <a:off x="7157091" y="1358377"/>
                <a:ext cx="1660784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9BB1663-C5A9-43D9-9082-9F15FF799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091" y="1358377"/>
                <a:ext cx="1660784" cy="1044901"/>
              </a:xfrm>
              <a:prstGeom prst="rect">
                <a:avLst/>
              </a:prstGeom>
              <a:blipFill>
                <a:blip r:embed="rId5"/>
                <a:stretch>
                  <a:fillRect r="-10623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A430678-E7F1-4B33-9F05-5AE876C4D526}"/>
                  </a:ext>
                </a:extLst>
              </p:cNvPr>
              <p:cNvSpPr txBox="1"/>
              <p:nvPr/>
            </p:nvSpPr>
            <p:spPr>
              <a:xfrm>
                <a:off x="8709645" y="1358377"/>
                <a:ext cx="1403367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A430678-E7F1-4B33-9F05-5AE876C4D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645" y="1358377"/>
                <a:ext cx="1403367" cy="1047851"/>
              </a:xfrm>
              <a:prstGeom prst="rect">
                <a:avLst/>
              </a:prstGeom>
              <a:blipFill>
                <a:blip r:embed="rId6"/>
                <a:stretch>
                  <a:fillRect l="-13478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D056E9D-8CE1-478A-955F-47170B93762B}"/>
                  </a:ext>
                </a:extLst>
              </p:cNvPr>
              <p:cNvSpPr txBox="1"/>
              <p:nvPr/>
            </p:nvSpPr>
            <p:spPr>
              <a:xfrm>
                <a:off x="7157091" y="3300160"/>
                <a:ext cx="1660784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５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D056E9D-8CE1-478A-955F-47170B937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091" y="3300160"/>
                <a:ext cx="1660784" cy="1044453"/>
              </a:xfrm>
              <a:prstGeom prst="rect">
                <a:avLst/>
              </a:prstGeom>
              <a:blipFill>
                <a:blip r:embed="rId7"/>
                <a:stretch>
                  <a:fillRect r="-10623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8D9AEAE-13FC-4469-ADDC-3BA737B52FBC}"/>
                  </a:ext>
                </a:extLst>
              </p:cNvPr>
              <p:cNvSpPr txBox="1"/>
              <p:nvPr/>
            </p:nvSpPr>
            <p:spPr>
              <a:xfrm>
                <a:off x="8751707" y="3300160"/>
                <a:ext cx="1319241" cy="103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8D9AEAE-13FC-4469-ADDC-3BA737B52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707" y="3300160"/>
                <a:ext cx="1319241" cy="1039515"/>
              </a:xfrm>
              <a:prstGeom prst="rect">
                <a:avLst/>
              </a:prstGeom>
              <a:blipFill>
                <a:blip r:embed="rId8"/>
                <a:stretch>
                  <a:fillRect l="-14352"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F5AFE8A-1C21-4FDA-8902-E2149569BD25}"/>
                  </a:ext>
                </a:extLst>
              </p:cNvPr>
              <p:cNvSpPr txBox="1"/>
              <p:nvPr/>
            </p:nvSpPr>
            <p:spPr>
              <a:xfrm>
                <a:off x="7107214" y="5238444"/>
                <a:ext cx="1909548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F5AFE8A-1C21-4FDA-8902-E2149569B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214" y="5238444"/>
                <a:ext cx="1909548" cy="1046953"/>
              </a:xfrm>
              <a:prstGeom prst="rect">
                <a:avLst/>
              </a:prstGeom>
              <a:blipFill>
                <a:blip r:embed="rId9"/>
                <a:stretch>
                  <a:fillRect r="-3514" b="-127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4EF9549-AE20-4B9A-AD23-06FD36CC2821}"/>
                  </a:ext>
                </a:extLst>
              </p:cNvPr>
              <p:cNvSpPr txBox="1"/>
              <p:nvPr/>
            </p:nvSpPr>
            <p:spPr>
              <a:xfrm>
                <a:off x="8817875" y="5238444"/>
                <a:ext cx="1504430" cy="1049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4EF9549-AE20-4B9A-AD23-06FD36CC2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875" y="5238444"/>
                <a:ext cx="1504430" cy="1049903"/>
              </a:xfrm>
              <a:prstGeom prst="rect">
                <a:avLst/>
              </a:prstGeom>
              <a:blipFill>
                <a:blip r:embed="rId10"/>
                <a:stretch>
                  <a:fillRect l="-12602" b="-8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0E84B3D-7F23-4060-B290-9898B8FF35E0}"/>
              </a:ext>
            </a:extLst>
          </p:cNvPr>
          <p:cNvSpPr/>
          <p:nvPr/>
        </p:nvSpPr>
        <p:spPr>
          <a:xfrm>
            <a:off x="1060315" y="1505967"/>
            <a:ext cx="1504430" cy="76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943B997-FD9E-4FC2-99F5-8652E3DCA8F6}"/>
              </a:ext>
            </a:extLst>
          </p:cNvPr>
          <p:cNvSpPr/>
          <p:nvPr/>
        </p:nvSpPr>
        <p:spPr>
          <a:xfrm>
            <a:off x="2564745" y="1505967"/>
            <a:ext cx="1504430" cy="76848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4436B33-A2A2-4435-90D5-74BFF9C5DCDF}"/>
              </a:ext>
            </a:extLst>
          </p:cNvPr>
          <p:cNvSpPr/>
          <p:nvPr/>
        </p:nvSpPr>
        <p:spPr>
          <a:xfrm>
            <a:off x="4069175" y="1505967"/>
            <a:ext cx="1504430" cy="76848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4180796-6077-4AD8-8D7F-4A9F0ECC2184}"/>
              </a:ext>
            </a:extLst>
          </p:cNvPr>
          <p:cNvSpPr/>
          <p:nvPr/>
        </p:nvSpPr>
        <p:spPr>
          <a:xfrm>
            <a:off x="1060315" y="3498512"/>
            <a:ext cx="875489" cy="76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F33123D-A7AD-4C61-B044-E9B468A07478}"/>
              </a:ext>
            </a:extLst>
          </p:cNvPr>
          <p:cNvSpPr/>
          <p:nvPr/>
        </p:nvSpPr>
        <p:spPr>
          <a:xfrm>
            <a:off x="1935804" y="3498512"/>
            <a:ext cx="875489" cy="76848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1EE4D4F-9715-4458-8DB6-4BE858303202}"/>
              </a:ext>
            </a:extLst>
          </p:cNvPr>
          <p:cNvSpPr/>
          <p:nvPr/>
        </p:nvSpPr>
        <p:spPr>
          <a:xfrm>
            <a:off x="2811293" y="3498512"/>
            <a:ext cx="875489" cy="76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07478EE-3079-4565-A9DE-1CF29225CB1A}"/>
              </a:ext>
            </a:extLst>
          </p:cNvPr>
          <p:cNvSpPr/>
          <p:nvPr/>
        </p:nvSpPr>
        <p:spPr>
          <a:xfrm>
            <a:off x="3686782" y="3498512"/>
            <a:ext cx="875489" cy="76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5C62811-F144-400C-A3FF-A8E7825C91BF}"/>
              </a:ext>
            </a:extLst>
          </p:cNvPr>
          <p:cNvSpPr/>
          <p:nvPr/>
        </p:nvSpPr>
        <p:spPr>
          <a:xfrm>
            <a:off x="4562271" y="3498512"/>
            <a:ext cx="875489" cy="76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8B6058E-57DD-4D9F-AB9C-37C245C1E7BB}"/>
              </a:ext>
            </a:extLst>
          </p:cNvPr>
          <p:cNvSpPr/>
          <p:nvPr/>
        </p:nvSpPr>
        <p:spPr>
          <a:xfrm>
            <a:off x="1060315" y="5518798"/>
            <a:ext cx="1274323" cy="76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ABA40EC-0E33-4634-A0D9-9F926C3EDFDF}"/>
              </a:ext>
            </a:extLst>
          </p:cNvPr>
          <p:cNvSpPr/>
          <p:nvPr/>
        </p:nvSpPr>
        <p:spPr>
          <a:xfrm>
            <a:off x="2334638" y="5518798"/>
            <a:ext cx="1274323" cy="76848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6CA759F-5274-4C5B-BC15-7A0F4ACB3AFF}"/>
              </a:ext>
            </a:extLst>
          </p:cNvPr>
          <p:cNvSpPr/>
          <p:nvPr/>
        </p:nvSpPr>
        <p:spPr>
          <a:xfrm>
            <a:off x="3605662" y="5518798"/>
            <a:ext cx="1274323" cy="76848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ED82851-D8B9-4541-AD57-3ABD80188599}"/>
              </a:ext>
            </a:extLst>
          </p:cNvPr>
          <p:cNvSpPr/>
          <p:nvPr/>
        </p:nvSpPr>
        <p:spPr>
          <a:xfrm>
            <a:off x="4887034" y="5518798"/>
            <a:ext cx="1274323" cy="76848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2F82889-61A2-45B7-9C19-1D9F7C9C22B2}"/>
                  </a:ext>
                </a:extLst>
              </p:cNvPr>
              <p:cNvSpPr txBox="1"/>
              <p:nvPr/>
            </p:nvSpPr>
            <p:spPr>
              <a:xfrm>
                <a:off x="1568847" y="1465000"/>
                <a:ext cx="571404" cy="809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2F82889-61A2-45B7-9C19-1D9F7C9C2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47" y="1465000"/>
                <a:ext cx="571404" cy="8094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A9DF9687-9845-4EB4-8189-91B683A5C3D8}"/>
                  </a:ext>
                </a:extLst>
              </p:cNvPr>
              <p:cNvSpPr txBox="1"/>
              <p:nvPr/>
            </p:nvSpPr>
            <p:spPr>
              <a:xfrm>
                <a:off x="1217372" y="3482409"/>
                <a:ext cx="571404" cy="809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A9DF9687-9845-4EB4-8189-91B683A5C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372" y="3482409"/>
                <a:ext cx="571404" cy="80945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589D8DA-2A76-41B0-A971-8D5FF3EA2598}"/>
                  </a:ext>
                </a:extLst>
              </p:cNvPr>
              <p:cNvSpPr txBox="1"/>
              <p:nvPr/>
            </p:nvSpPr>
            <p:spPr>
              <a:xfrm>
                <a:off x="1400293" y="5498314"/>
                <a:ext cx="571404" cy="809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589D8DA-2A76-41B0-A971-8D5FF3EA2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293" y="5498314"/>
                <a:ext cx="571404" cy="80945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387C3B7-7F8B-4099-A29D-FE9E3FA69BB9}"/>
              </a:ext>
            </a:extLst>
          </p:cNvPr>
          <p:cNvSpPr txBox="1"/>
          <p:nvPr/>
        </p:nvSpPr>
        <p:spPr>
          <a:xfrm>
            <a:off x="5372268" y="2255998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2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B8EA82D-618C-49B9-BE48-8325200202FC}"/>
              </a:ext>
            </a:extLst>
          </p:cNvPr>
          <p:cNvSpPr txBox="1"/>
          <p:nvPr/>
        </p:nvSpPr>
        <p:spPr>
          <a:xfrm>
            <a:off x="5968658" y="6257559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2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6DC2FA3-A6E3-470A-B52B-95DCE93AD17F}"/>
              </a:ext>
            </a:extLst>
          </p:cNvPr>
          <p:cNvSpPr txBox="1"/>
          <p:nvPr/>
        </p:nvSpPr>
        <p:spPr>
          <a:xfrm>
            <a:off x="2625209" y="4237403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2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A7D9F3E-197B-4275-834E-CED1CEDE3190}"/>
              </a:ext>
            </a:extLst>
          </p:cNvPr>
          <p:cNvSpPr txBox="1"/>
          <p:nvPr/>
        </p:nvSpPr>
        <p:spPr>
          <a:xfrm>
            <a:off x="4328947" y="42374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98F32282-8A23-4DB1-A704-E4F3BAE27988}"/>
                  </a:ext>
                </a:extLst>
              </p:cNvPr>
              <p:cNvSpPr txBox="1"/>
              <p:nvPr/>
            </p:nvSpPr>
            <p:spPr>
              <a:xfrm>
                <a:off x="10256626" y="1358377"/>
                <a:ext cx="1403367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kg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98F32282-8A23-4DB1-A704-E4F3BAE27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6626" y="1358377"/>
                <a:ext cx="1403367" cy="1047851"/>
              </a:xfrm>
              <a:prstGeom prst="rect">
                <a:avLst/>
              </a:prstGeom>
              <a:blipFill>
                <a:blip r:embed="rId15"/>
                <a:stretch>
                  <a:fillRect r="-8696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ADD66308-EFE6-4F8A-848E-805DCD7995BD}"/>
                  </a:ext>
                </a:extLst>
              </p:cNvPr>
              <p:cNvSpPr txBox="1"/>
              <p:nvPr/>
            </p:nvSpPr>
            <p:spPr>
              <a:xfrm>
                <a:off x="10159184" y="5206305"/>
                <a:ext cx="1403367" cy="1049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m:rPr>
                        <m:nor/>
                      </m:rPr>
                      <a:rPr lang="en-US" altLang="ja-JP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kg</m:t>
                    </m:r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ADD66308-EFE6-4F8A-848E-805DCD799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184" y="5206305"/>
                <a:ext cx="1403367" cy="104990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E348BB14-98C2-41F7-92CE-A7B567D3FDFC}"/>
                  </a:ext>
                </a:extLst>
              </p:cNvPr>
              <p:cNvSpPr txBox="1"/>
              <p:nvPr/>
            </p:nvSpPr>
            <p:spPr>
              <a:xfrm>
                <a:off x="10256626" y="3305051"/>
                <a:ext cx="1403367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kg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E348BB14-98C2-41F7-92CE-A7B567D3F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6626" y="3305051"/>
                <a:ext cx="1403367" cy="1047851"/>
              </a:xfrm>
              <a:prstGeom prst="rect">
                <a:avLst/>
              </a:prstGeom>
              <a:blipFill>
                <a:blip r:embed="rId17"/>
                <a:stretch>
                  <a:fillRect r="-8696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84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2" grpId="0" animBg="1"/>
      <p:bldP spid="33" grpId="0" animBg="1"/>
      <p:bldP spid="28" grpId="0" animBg="1"/>
      <p:bldP spid="17" grpId="0"/>
      <p:bldP spid="18" grpId="0"/>
      <p:bldP spid="19" grpId="0"/>
      <p:bldP spid="20" grpId="0"/>
      <p:bldP spid="21" grpId="0"/>
      <p:bldP spid="22" grpId="0"/>
      <p:bldP spid="30" grpId="0" animBg="1"/>
      <p:bldP spid="31" grpId="0" animBg="1"/>
      <p:bldP spid="32" grpId="0" animBg="1"/>
      <p:bldP spid="45" grpId="0"/>
      <p:bldP spid="47" grpId="0"/>
      <p:bldP spid="49" grpId="0"/>
      <p:bldP spid="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521011" y="2353154"/>
                <a:ext cx="1933543" cy="1044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1.5×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011" y="2353154"/>
                <a:ext cx="1933543" cy="1044901"/>
              </a:xfrm>
              <a:prstGeom prst="rect">
                <a:avLst/>
              </a:prstGeom>
              <a:blipFill>
                <a:blip r:embed="rId2"/>
                <a:stretch>
                  <a:fillRect l="-9779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4571596" y="2427051"/>
                <a:ext cx="2034531" cy="1039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×1.4</a:t>
                </a:r>
                <a:endParaRPr lang="ja-JP" altLang="en-US" sz="36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596" y="2427051"/>
                <a:ext cx="2034531" cy="1039515"/>
              </a:xfrm>
              <a:prstGeom prst="rect">
                <a:avLst/>
              </a:prstGeom>
              <a:blipFill>
                <a:blip r:embed="rId3"/>
                <a:stretch>
                  <a:fillRect r="-7784"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7679499" y="2426153"/>
                <a:ext cx="2202847" cy="1040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m:rPr>
                        <m:nor/>
                      </m:rPr>
                      <a:rPr lang="en-US" altLang="ja-JP" sz="36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.</m:t>
                    </m:r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499" y="2426153"/>
                <a:ext cx="2202847" cy="1040413"/>
              </a:xfrm>
              <a:prstGeom prst="rect">
                <a:avLst/>
              </a:prstGeom>
              <a:blipFill>
                <a:blip r:embed="rId4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1ECA7A7-47BF-463A-BA85-6C53AC32485C}"/>
                  </a:ext>
                </a:extLst>
              </p:cNvPr>
              <p:cNvSpPr/>
              <p:nvPr/>
            </p:nvSpPr>
            <p:spPr>
              <a:xfrm>
                <a:off x="4083819" y="4080214"/>
                <a:ext cx="266451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＝５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０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.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７</a:t>
                </a:r>
                <a:endParaRPr lang="ja-JP" altLang="en-US" sz="3600" dirty="0"/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1ECA7A7-47BF-463A-BA85-6C53AC324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819" y="4080214"/>
                <a:ext cx="2664512" cy="646331"/>
              </a:xfrm>
              <a:prstGeom prst="rect">
                <a:avLst/>
              </a:prstGeom>
              <a:blipFill>
                <a:blip r:embed="rId5"/>
                <a:stretch>
                  <a:fillRect t="-13208" r="-5950" b="-358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/>
              <p:nvPr/>
            </p:nvSpPr>
            <p:spPr>
              <a:xfrm>
                <a:off x="7223608" y="4137483"/>
                <a:ext cx="265873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＝０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.</m:t>
                    </m:r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608" y="4137483"/>
                <a:ext cx="2658738" cy="646331"/>
              </a:xfrm>
              <a:prstGeom prst="rect">
                <a:avLst/>
              </a:prstGeom>
              <a:blipFill>
                <a:blip r:embed="rId6"/>
                <a:stretch>
                  <a:fillRect t="-14151" r="-6193" b="-358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160E315-36AC-4770-A227-F86B78264D02}"/>
              </a:ext>
            </a:extLst>
          </p:cNvPr>
          <p:cNvSpPr txBox="1"/>
          <p:nvPr/>
        </p:nvSpPr>
        <p:spPr>
          <a:xfrm>
            <a:off x="1034450" y="556612"/>
            <a:ext cx="774647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小数が入った計算をしましょう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AADAD97-3857-4875-9708-6C60C62E0018}"/>
                  </a:ext>
                </a:extLst>
              </p:cNvPr>
              <p:cNvSpPr/>
              <p:nvPr/>
            </p:nvSpPr>
            <p:spPr>
              <a:xfrm>
                <a:off x="1034450" y="4080214"/>
                <a:ext cx="187262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＝０</m:t>
                      </m:r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.</m:t>
                      </m:r>
                      <m:r>
                        <a:rPr lang="ja-JP" altLang="en-US" sz="36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５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AADAD97-3857-4875-9708-6C60C62E0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50" y="4080214"/>
                <a:ext cx="187262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B2067F27-0D57-4430-9C74-B5AF381E026C}"/>
                  </a:ext>
                </a:extLst>
              </p:cNvPr>
              <p:cNvSpPr/>
              <p:nvPr/>
            </p:nvSpPr>
            <p:spPr>
              <a:xfrm>
                <a:off x="4009531" y="5253354"/>
                <a:ext cx="187262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</m:t>
                      </m:r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.</m:t>
                      </m:r>
                      <m:r>
                        <a:rPr lang="ja-JP" altLang="en-US" sz="3600" i="1" dirty="0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５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B2067F27-0D57-4430-9C74-B5AF381E0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531" y="5253354"/>
                <a:ext cx="187262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CB368F7-8064-411C-AFD0-F610ED5DD128}"/>
                  </a:ext>
                </a:extLst>
              </p:cNvPr>
              <p:cNvSpPr/>
              <p:nvPr/>
            </p:nvSpPr>
            <p:spPr>
              <a:xfrm>
                <a:off x="7223608" y="5202962"/>
                <a:ext cx="187232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＝１</m:t>
                      </m:r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.</m:t>
                      </m:r>
                      <m:r>
                        <a:rPr lang="ja-JP" altLang="en-US" sz="36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５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CB368F7-8064-411C-AFD0-F610ED5DD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608" y="5202962"/>
                <a:ext cx="1872329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DEE3C2F2-72A3-41E0-ADEB-9EC4B8937B92}"/>
              </a:ext>
            </a:extLst>
          </p:cNvPr>
          <p:cNvCxnSpPr>
            <a:cxnSpLocks/>
          </p:cNvCxnSpPr>
          <p:nvPr/>
        </p:nvCxnSpPr>
        <p:spPr>
          <a:xfrm>
            <a:off x="4647197" y="3099390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547875B-AA59-43FC-A96C-CD7F082C95AE}"/>
              </a:ext>
            </a:extLst>
          </p:cNvPr>
          <p:cNvSpPr txBox="1"/>
          <p:nvPr/>
        </p:nvSpPr>
        <p:spPr>
          <a:xfrm>
            <a:off x="1038232" y="1422778"/>
            <a:ext cx="10802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問題によっては、そのまま計算した方が楽な場合も</a:t>
            </a: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84088CFB-2F81-4D79-BE93-380F2F9F42FC}"/>
              </a:ext>
            </a:extLst>
          </p:cNvPr>
          <p:cNvCxnSpPr>
            <a:cxnSpLocks/>
          </p:cNvCxnSpPr>
          <p:nvPr/>
        </p:nvCxnSpPr>
        <p:spPr>
          <a:xfrm>
            <a:off x="9248018" y="3065455"/>
            <a:ext cx="634328" cy="33359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EB96D83-4110-4CE7-9A75-FB5BEE0A02FB}"/>
              </a:ext>
            </a:extLst>
          </p:cNvPr>
          <p:cNvCxnSpPr>
            <a:cxnSpLocks/>
          </p:cNvCxnSpPr>
          <p:nvPr/>
        </p:nvCxnSpPr>
        <p:spPr>
          <a:xfrm>
            <a:off x="7705413" y="2821138"/>
            <a:ext cx="1166444" cy="41111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6C78F67-656D-4A64-99CC-EA1D65204E49}"/>
              </a:ext>
            </a:extLst>
          </p:cNvPr>
          <p:cNvCxnSpPr>
            <a:cxnSpLocks/>
          </p:cNvCxnSpPr>
          <p:nvPr/>
        </p:nvCxnSpPr>
        <p:spPr>
          <a:xfrm>
            <a:off x="5605935" y="2706736"/>
            <a:ext cx="912048" cy="46822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F1DCE80-4A1E-4E13-A6C2-D479C674258B}"/>
              </a:ext>
            </a:extLst>
          </p:cNvPr>
          <p:cNvSpPr/>
          <p:nvPr/>
        </p:nvSpPr>
        <p:spPr>
          <a:xfrm>
            <a:off x="4337527" y="3301288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E3C36B9-DBE9-4F18-A60F-3470F9FC954C}"/>
              </a:ext>
            </a:extLst>
          </p:cNvPr>
          <p:cNvSpPr/>
          <p:nvPr/>
        </p:nvSpPr>
        <p:spPr>
          <a:xfrm>
            <a:off x="9248018" y="3414530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B5E04CF-FF7A-4BEF-A8AC-35B3BD91890A}"/>
              </a:ext>
            </a:extLst>
          </p:cNvPr>
          <p:cNvSpPr/>
          <p:nvPr/>
        </p:nvSpPr>
        <p:spPr>
          <a:xfrm>
            <a:off x="5977985" y="2308204"/>
            <a:ext cx="923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.7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FEF752F-2D9C-45E8-A021-F884ADF7A631}"/>
              </a:ext>
            </a:extLst>
          </p:cNvPr>
          <p:cNvSpPr/>
          <p:nvPr/>
        </p:nvSpPr>
        <p:spPr>
          <a:xfrm>
            <a:off x="7764205" y="2119396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2F8C4F2-F0E5-9DE1-9F6C-F889957AF752}"/>
              </a:ext>
            </a:extLst>
          </p:cNvPr>
          <p:cNvSpPr/>
          <p:nvPr/>
        </p:nvSpPr>
        <p:spPr>
          <a:xfrm>
            <a:off x="1871218" y="2119396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942F207-6EA4-5643-C4D3-9DB07779B45D}"/>
              </a:ext>
            </a:extLst>
          </p:cNvPr>
          <p:cNvCxnSpPr>
            <a:cxnSpLocks/>
          </p:cNvCxnSpPr>
          <p:nvPr/>
        </p:nvCxnSpPr>
        <p:spPr>
          <a:xfrm>
            <a:off x="1521011" y="2642616"/>
            <a:ext cx="1074451" cy="50378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7AE73C2-9244-D8D4-C5B8-2D85AEC7179F}"/>
              </a:ext>
            </a:extLst>
          </p:cNvPr>
          <p:cNvCxnSpPr>
            <a:cxnSpLocks/>
          </p:cNvCxnSpPr>
          <p:nvPr/>
        </p:nvCxnSpPr>
        <p:spPr>
          <a:xfrm>
            <a:off x="2835845" y="3026696"/>
            <a:ext cx="634328" cy="33359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BADEABE-BDC6-F268-1AAE-8B95F8B255D2}"/>
              </a:ext>
            </a:extLst>
          </p:cNvPr>
          <p:cNvSpPr/>
          <p:nvPr/>
        </p:nvSpPr>
        <p:spPr>
          <a:xfrm>
            <a:off x="2842090" y="3360294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42" grpId="0"/>
      <p:bldP spid="43" grpId="0"/>
      <p:bldP spid="44" grpId="0"/>
      <p:bldP spid="30" grpId="0"/>
      <p:bldP spid="31" grpId="0"/>
      <p:bldP spid="35" grpId="0"/>
      <p:bldP spid="36" grpId="0"/>
      <p:bldP spid="10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789232" y="2210195"/>
                <a:ext cx="3212739" cy="1052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1.</m:t>
                    </m:r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×</a:t>
                </a:r>
                <a14:m>
                  <m:oMath xmlns:m="http://schemas.openxmlformats.org/officeDocument/2006/math"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32" y="2210195"/>
                <a:ext cx="3212739" cy="1052596"/>
              </a:xfrm>
              <a:prstGeom prst="rect">
                <a:avLst/>
              </a:prstGeom>
              <a:blipFill>
                <a:blip r:embed="rId2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738514" y="2181081"/>
                <a:ext cx="3169457" cy="1044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×0.</m:t>
                    </m:r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６</m:t>
                    </m:r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514" y="2181081"/>
                <a:ext cx="3169457" cy="1044901"/>
              </a:xfrm>
              <a:prstGeom prst="rect">
                <a:avLst/>
              </a:prstGeom>
              <a:blipFill>
                <a:blip r:embed="rId3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8326411" y="2210195"/>
                <a:ext cx="3126177" cy="1040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.</m:t>
                    </m:r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８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411" y="2210195"/>
                <a:ext cx="3126177" cy="1040413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/>
              <p:nvPr/>
            </p:nvSpPr>
            <p:spPr>
              <a:xfrm>
                <a:off x="379514" y="3605419"/>
                <a:ext cx="3855543" cy="1052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14" y="3605419"/>
                <a:ext cx="3855543" cy="10525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/>
              <p:nvPr/>
            </p:nvSpPr>
            <p:spPr>
              <a:xfrm>
                <a:off x="4420411" y="3510726"/>
                <a:ext cx="3487560" cy="1173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411" y="3510726"/>
                <a:ext cx="3487560" cy="11739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7A8A2B6-2684-4C26-9707-AC1D00E213CD}"/>
              </a:ext>
            </a:extLst>
          </p:cNvPr>
          <p:cNvCxnSpPr/>
          <p:nvPr/>
        </p:nvCxnSpPr>
        <p:spPr>
          <a:xfrm>
            <a:off x="2487783" y="4275929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4165EF2-8938-4DFE-9F6B-FD6BDEB84D20}"/>
              </a:ext>
            </a:extLst>
          </p:cNvPr>
          <p:cNvSpPr/>
          <p:nvPr/>
        </p:nvSpPr>
        <p:spPr>
          <a:xfrm>
            <a:off x="2836500" y="4619859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AEA4795-2126-4435-B67F-DF9DD1E89BEB}"/>
              </a:ext>
            </a:extLst>
          </p:cNvPr>
          <p:cNvSpPr/>
          <p:nvPr/>
        </p:nvSpPr>
        <p:spPr>
          <a:xfrm>
            <a:off x="2715883" y="337380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1E857C23-2D2E-4080-BCE1-A386FB2B9BEB}"/>
                  </a:ext>
                </a:extLst>
              </p:cNvPr>
              <p:cNvSpPr/>
              <p:nvPr/>
            </p:nvSpPr>
            <p:spPr>
              <a:xfrm>
                <a:off x="7908603" y="3535352"/>
                <a:ext cx="3470822" cy="1170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８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1E857C23-2D2E-4080-BCE1-A386FB2B9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603" y="3535352"/>
                <a:ext cx="3470822" cy="11705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160E315-36AC-4770-A227-F86B78264D02}"/>
              </a:ext>
            </a:extLst>
          </p:cNvPr>
          <p:cNvSpPr txBox="1"/>
          <p:nvPr/>
        </p:nvSpPr>
        <p:spPr>
          <a:xfrm>
            <a:off x="1360599" y="556612"/>
            <a:ext cx="883586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３つの数のかけ算を計算をしましょう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AADAD97-3857-4875-9708-6C60C62E0018}"/>
                  </a:ext>
                </a:extLst>
              </p:cNvPr>
              <p:cNvSpPr/>
              <p:nvPr/>
            </p:nvSpPr>
            <p:spPr>
              <a:xfrm>
                <a:off x="379514" y="5143079"/>
                <a:ext cx="2108269" cy="1054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２６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AADAD97-3857-4875-9708-6C60C62E0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14" y="5143079"/>
                <a:ext cx="2108269" cy="10548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CB368F7-8064-411C-AFD0-F610ED5DD128}"/>
                  </a:ext>
                </a:extLst>
              </p:cNvPr>
              <p:cNvSpPr/>
              <p:nvPr/>
            </p:nvSpPr>
            <p:spPr>
              <a:xfrm>
                <a:off x="4472195" y="5089907"/>
                <a:ext cx="1872329" cy="104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２５</m:t>
                        </m:r>
                      </m:den>
                    </m:f>
                  </m:oMath>
                </a14:m>
                <a:r>
                  <a:rPr lang="ja-JP" altLang="en-US" sz="3600" dirty="0"/>
                  <a:t>　</a:t>
                </a:r>
              </a:p>
            </p:txBody>
          </p:sp>
        </mc:Choice>
        <mc:Fallback xmlns="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CB368F7-8064-411C-AFD0-F610ED5DD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95" y="5089907"/>
                <a:ext cx="1872329" cy="10462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5E425DF-5275-4068-8533-EDEFF88D0FCE}"/>
                  </a:ext>
                </a:extLst>
              </p:cNvPr>
              <p:cNvSpPr/>
              <p:nvPr/>
            </p:nvSpPr>
            <p:spPr>
              <a:xfrm>
                <a:off x="7932228" y="5313510"/>
                <a:ext cx="1711786" cy="713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１０</m:t>
                      </m:r>
                      <m:r>
                        <m:rPr>
                          <m:nor/>
                        </m:rPr>
                        <a:rPr lang="ja-JP" altLang="en-US" sz="3600" dirty="0"/>
                        <m:t>　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5E425DF-5275-4068-8533-EDEFF88D0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228" y="5313510"/>
                <a:ext cx="1711786" cy="7139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DEE3C2F2-72A3-41E0-ADEB-9EC4B8937B92}"/>
              </a:ext>
            </a:extLst>
          </p:cNvPr>
          <p:cNvCxnSpPr>
            <a:cxnSpLocks/>
          </p:cNvCxnSpPr>
          <p:nvPr/>
        </p:nvCxnSpPr>
        <p:spPr>
          <a:xfrm>
            <a:off x="1084374" y="4291389"/>
            <a:ext cx="849381" cy="36662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503C43B-0583-45DC-8C9A-B62D7F84CD8F}"/>
              </a:ext>
            </a:extLst>
          </p:cNvPr>
          <p:cNvSpPr txBox="1"/>
          <p:nvPr/>
        </p:nvSpPr>
        <p:spPr>
          <a:xfrm>
            <a:off x="1084374" y="1422778"/>
            <a:ext cx="1058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すべてかけ算のときはどことどこを約分しても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53BEB521-2DFA-42EF-A774-2D9E1BAE57A2}"/>
              </a:ext>
            </a:extLst>
          </p:cNvPr>
          <p:cNvCxnSpPr/>
          <p:nvPr/>
        </p:nvCxnSpPr>
        <p:spPr>
          <a:xfrm>
            <a:off x="2439658" y="3741087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ACAAE0D-BFE8-40BC-BFA3-B4303FC58379}"/>
              </a:ext>
            </a:extLst>
          </p:cNvPr>
          <p:cNvSpPr/>
          <p:nvPr/>
        </p:nvSpPr>
        <p:spPr>
          <a:xfrm>
            <a:off x="1542728" y="463893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25E810B-5D41-434B-A9E9-24032CB255BE}"/>
              </a:ext>
            </a:extLst>
          </p:cNvPr>
          <p:cNvCxnSpPr/>
          <p:nvPr/>
        </p:nvCxnSpPr>
        <p:spPr>
          <a:xfrm>
            <a:off x="3591420" y="3720812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304D1E8-3B89-43A5-8509-560FEAFA809D}"/>
              </a:ext>
            </a:extLst>
          </p:cNvPr>
          <p:cNvSpPr/>
          <p:nvPr/>
        </p:nvSpPr>
        <p:spPr>
          <a:xfrm>
            <a:off x="3928456" y="3373804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44BA810-EFAF-4CB4-BB3F-84CF524CEC0A}"/>
              </a:ext>
            </a:extLst>
          </p:cNvPr>
          <p:cNvCxnSpPr/>
          <p:nvPr/>
        </p:nvCxnSpPr>
        <p:spPr>
          <a:xfrm>
            <a:off x="6083303" y="4308823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DFE435-5E01-4D4E-A5C2-3F1C8E138224}"/>
              </a:ext>
            </a:extLst>
          </p:cNvPr>
          <p:cNvCxnSpPr/>
          <p:nvPr/>
        </p:nvCxnSpPr>
        <p:spPr>
          <a:xfrm>
            <a:off x="7079612" y="3635414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3E2F01B-166F-4E41-8A6B-CD7AFB81B7E7}"/>
              </a:ext>
            </a:extLst>
          </p:cNvPr>
          <p:cNvSpPr/>
          <p:nvPr/>
        </p:nvSpPr>
        <p:spPr>
          <a:xfrm>
            <a:off x="7388489" y="3429000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E852932-1D05-41F3-9888-E04266C5DB7A}"/>
              </a:ext>
            </a:extLst>
          </p:cNvPr>
          <p:cNvSpPr/>
          <p:nvPr/>
        </p:nvSpPr>
        <p:spPr>
          <a:xfrm>
            <a:off x="6462119" y="4411333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0D25D23-BC0B-4281-BFF0-1C54AF73FEED}"/>
              </a:ext>
            </a:extLst>
          </p:cNvPr>
          <p:cNvCxnSpPr/>
          <p:nvPr/>
        </p:nvCxnSpPr>
        <p:spPr>
          <a:xfrm>
            <a:off x="10713626" y="4308823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2BA5B21-77B2-4741-B69E-DE4DEF2CA22A}"/>
              </a:ext>
            </a:extLst>
          </p:cNvPr>
          <p:cNvCxnSpPr/>
          <p:nvPr/>
        </p:nvCxnSpPr>
        <p:spPr>
          <a:xfrm>
            <a:off x="8559080" y="4308823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17C4DF0-6F30-4A9A-912D-D5F0A0740448}"/>
              </a:ext>
            </a:extLst>
          </p:cNvPr>
          <p:cNvCxnSpPr/>
          <p:nvPr/>
        </p:nvCxnSpPr>
        <p:spPr>
          <a:xfrm>
            <a:off x="9644014" y="3635414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23B51A5-ABFA-4013-A9BA-7BA78E89C2BB}"/>
              </a:ext>
            </a:extLst>
          </p:cNvPr>
          <p:cNvSpPr/>
          <p:nvPr/>
        </p:nvSpPr>
        <p:spPr>
          <a:xfrm>
            <a:off x="8944014" y="4411333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8B843FB-66D3-4633-93E3-214B26496A3E}"/>
              </a:ext>
            </a:extLst>
          </p:cNvPr>
          <p:cNvSpPr/>
          <p:nvPr/>
        </p:nvSpPr>
        <p:spPr>
          <a:xfrm>
            <a:off x="11176753" y="4411333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56CA057-8FD1-49D7-A5FD-A96C4CCDB9D9}"/>
              </a:ext>
            </a:extLst>
          </p:cNvPr>
          <p:cNvSpPr/>
          <p:nvPr/>
        </p:nvSpPr>
        <p:spPr>
          <a:xfrm>
            <a:off x="9928955" y="3320628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5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34" grpId="0"/>
      <p:bldP spid="37" grpId="0"/>
      <p:bldP spid="39" grpId="0"/>
      <p:bldP spid="42" grpId="0"/>
      <p:bldP spid="44" grpId="0"/>
      <p:bldP spid="45" grpId="0"/>
      <p:bldP spid="23" grpId="0"/>
      <p:bldP spid="25" grpId="0"/>
      <p:bldP spid="28" grpId="0"/>
      <p:bldP spid="29" grpId="0"/>
      <p:bldP spid="35" grpId="0"/>
      <p:bldP spid="36" grpId="0"/>
      <p:bldP spid="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911083" y="2142786"/>
                <a:ext cx="2701381" cy="1167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①８９</m:t>
                      </m:r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83" y="2142786"/>
                <a:ext cx="2701381" cy="11671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420412" y="2202526"/>
                <a:ext cx="2492990" cy="1039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②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８９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412" y="2202526"/>
                <a:ext cx="2492990" cy="1039965"/>
              </a:xfrm>
              <a:prstGeom prst="rect">
                <a:avLst/>
              </a:prstGeom>
              <a:blipFill>
                <a:blip r:embed="rId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8241258" y="2440534"/>
                <a:ext cx="2492990" cy="658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③</m:t>
                    </m:r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８９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  <a:endParaRPr lang="ja-JP" altLang="en-US" sz="36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258" y="2440534"/>
                <a:ext cx="2492990" cy="658642"/>
              </a:xfrm>
              <a:prstGeom prst="rect">
                <a:avLst/>
              </a:prstGeom>
              <a:blipFill>
                <a:blip r:embed="rId4"/>
                <a:stretch>
                  <a:fillRect t="-10185" r="-6357" b="-36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/>
              <p:nvPr/>
            </p:nvSpPr>
            <p:spPr>
              <a:xfrm>
                <a:off x="908574" y="3309900"/>
                <a:ext cx="2701381" cy="1170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④８９</m:t>
                      </m:r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74" y="3309900"/>
                <a:ext cx="2701381" cy="11709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/>
              <p:nvPr/>
            </p:nvSpPr>
            <p:spPr>
              <a:xfrm>
                <a:off x="4420412" y="3325361"/>
                <a:ext cx="3487560" cy="1168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⑤８９</m:t>
                      </m:r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r>
                        <a:rPr lang="ja-JP" altLang="en-US" sz="3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412" y="3325361"/>
                <a:ext cx="3487560" cy="11680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1E857C23-2D2E-4080-BCE1-A386FB2B9BEB}"/>
                  </a:ext>
                </a:extLst>
              </p:cNvPr>
              <p:cNvSpPr/>
              <p:nvPr/>
            </p:nvSpPr>
            <p:spPr>
              <a:xfrm>
                <a:off x="8137062" y="3615207"/>
                <a:ext cx="3257623" cy="658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⑥８９</m:t>
                      </m:r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r>
                        <a:rPr lang="ja-JP" altLang="en-US" sz="3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０</m:t>
                      </m:r>
                      <m:r>
                        <m:rPr>
                          <m:nor/>
                        </m:rPr>
                        <a:rPr lang="en-US" altLang="ja-JP" sz="3600" dirty="0">
                          <a:solidFill>
                            <a:srgbClr val="0000FF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.</m:t>
                      </m:r>
                      <m:r>
                        <a:rPr lang="ja-JP" altLang="en-US" sz="3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５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1E857C23-2D2E-4080-BCE1-A386FB2B9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062" y="3615207"/>
                <a:ext cx="3257623" cy="6586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160E315-36AC-4770-A227-F86B78264D02}"/>
              </a:ext>
            </a:extLst>
          </p:cNvPr>
          <p:cNvSpPr txBox="1"/>
          <p:nvPr/>
        </p:nvSpPr>
        <p:spPr>
          <a:xfrm>
            <a:off x="2679446" y="478631"/>
            <a:ext cx="704484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大小関係を理解しましょう１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503C43B-0583-45DC-8C9A-B62D7F84CD8F}"/>
              </a:ext>
            </a:extLst>
          </p:cNvPr>
          <p:cNvSpPr txBox="1"/>
          <p:nvPr/>
        </p:nvSpPr>
        <p:spPr>
          <a:xfrm>
            <a:off x="838984" y="1440636"/>
            <a:ext cx="10802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次のかけ算の積を、大きい順に番号で書きましょう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CF31EC92-4879-4828-A9B2-F53A8D56B2C8}"/>
              </a:ext>
            </a:extLst>
          </p:cNvPr>
          <p:cNvSpPr/>
          <p:nvPr/>
        </p:nvSpPr>
        <p:spPr>
          <a:xfrm>
            <a:off x="5091437" y="4430894"/>
            <a:ext cx="543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sz="3600" dirty="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CCA4F08-DD97-4092-8335-15E2B9C67BAA}"/>
              </a:ext>
            </a:extLst>
          </p:cNvPr>
          <p:cNvSpPr/>
          <p:nvPr/>
        </p:nvSpPr>
        <p:spPr>
          <a:xfrm>
            <a:off x="730451" y="4422912"/>
            <a:ext cx="543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ja-JP" altLang="en-US" sz="3600" dirty="0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363241E9-1A32-46E6-AAD9-846D78583DE7}"/>
              </a:ext>
            </a:extLst>
          </p:cNvPr>
          <p:cNvSpPr/>
          <p:nvPr/>
        </p:nvSpPr>
        <p:spPr>
          <a:xfrm>
            <a:off x="9425351" y="4430894"/>
            <a:ext cx="543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7AB3FA85-37A8-4E48-B332-C044C54D6053}"/>
                  </a:ext>
                </a:extLst>
              </p:cNvPr>
              <p:cNvSpPr/>
              <p:nvPr/>
            </p:nvSpPr>
            <p:spPr>
              <a:xfrm>
                <a:off x="5036566" y="5501380"/>
                <a:ext cx="1004975" cy="532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③</m:t>
                    </m:r>
                  </m:oMath>
                </a14:m>
                <a:r>
                  <a:rPr lang="ja-JP" altLang="en-US" sz="2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7AB3FA85-37A8-4E48-B332-C044C54D6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66" y="5501380"/>
                <a:ext cx="1004975" cy="532710"/>
              </a:xfrm>
              <a:prstGeom prst="rect">
                <a:avLst/>
              </a:prstGeom>
              <a:blipFill>
                <a:blip r:embed="rId8"/>
                <a:stretch>
                  <a:fillRect t="-7955" r="-1212" b="-3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4D3C54D-6D84-4FFB-B6AA-AFA43DF8EBD8}"/>
              </a:ext>
            </a:extLst>
          </p:cNvPr>
          <p:cNvCxnSpPr/>
          <p:nvPr/>
        </p:nvCxnSpPr>
        <p:spPr>
          <a:xfrm>
            <a:off x="3217985" y="5025831"/>
            <a:ext cx="0" cy="246184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E80805C7-1AC7-4521-A21C-F7BB8D70F761}"/>
                  </a:ext>
                </a:extLst>
              </p:cNvPr>
              <p:cNvSpPr/>
              <p:nvPr/>
            </p:nvSpPr>
            <p:spPr>
              <a:xfrm>
                <a:off x="2648758" y="5513748"/>
                <a:ext cx="1138453" cy="963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⑥</m:t>
                      </m:r>
                    </m:oMath>
                  </m:oMathPara>
                </a14:m>
                <a:endParaRPr lang="en-US" altLang="ja-JP" sz="2800" i="1" dirty="0">
                  <a:latin typeface="Cambria Math" panose="02040503050406030204" pitchFamily="18" charset="0"/>
                  <a:ea typeface="UD デジタル 教科書体 NP-B" panose="02020700000000000000" pitchFamily="18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ja-JP" altLang="en-US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０</m:t>
                      </m:r>
                      <m:r>
                        <m:rPr>
                          <m:nor/>
                        </m:rPr>
                        <a:rPr lang="en-US" altLang="ja-JP" sz="2800" dirty="0">
                          <a:solidFill>
                            <a:srgbClr val="0000FF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.</m:t>
                      </m:r>
                      <m:r>
                        <a:rPr lang="ja-JP" altLang="en-US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５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E80805C7-1AC7-4521-A21C-F7BB8D70F7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758" y="5513748"/>
                <a:ext cx="1138453" cy="9635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DE428AD-F129-46F5-8125-6F8E29B5FCCE}"/>
              </a:ext>
            </a:extLst>
          </p:cNvPr>
          <p:cNvCxnSpPr/>
          <p:nvPr/>
        </p:nvCxnSpPr>
        <p:spPr>
          <a:xfrm>
            <a:off x="11148646" y="5025831"/>
            <a:ext cx="0" cy="2461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9CB6765A-8789-4FA5-98FF-C313D1C344D2}"/>
                  </a:ext>
                </a:extLst>
              </p:cNvPr>
              <p:cNvSpPr/>
              <p:nvPr/>
            </p:nvSpPr>
            <p:spPr>
              <a:xfrm>
                <a:off x="10576713" y="5257476"/>
                <a:ext cx="1065228" cy="925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②</m:t>
                      </m:r>
                      <m:f>
                        <m:fPr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</m:num>
                        <m:den>
                          <m:r>
                            <a:rPr lang="ja-JP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9CB6765A-8789-4FA5-98FF-C313D1C34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713" y="5257476"/>
                <a:ext cx="1065228" cy="9251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F4794D68-ED5B-4B0E-BBF1-7AD2883FAB62}"/>
              </a:ext>
            </a:extLst>
          </p:cNvPr>
          <p:cNvGrpSpPr/>
          <p:nvPr/>
        </p:nvGrpSpPr>
        <p:grpSpPr>
          <a:xfrm>
            <a:off x="1037492" y="5011292"/>
            <a:ext cx="10744200" cy="246184"/>
            <a:chOff x="1037492" y="4958862"/>
            <a:chExt cx="10744200" cy="246184"/>
          </a:xfrm>
        </p:grpSpPr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2465F8B7-F3E7-4E37-9417-EBC032BD0A8C}"/>
                </a:ext>
              </a:extLst>
            </p:cNvPr>
            <p:cNvCxnSpPr>
              <a:cxnSpLocks/>
            </p:cNvCxnSpPr>
            <p:nvPr/>
          </p:nvCxnSpPr>
          <p:spPr>
            <a:xfrm>
              <a:off x="1037492" y="5205046"/>
              <a:ext cx="10744200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ACEBD567-50F6-4CAB-A1E4-9C42CEF395BA}"/>
                </a:ext>
              </a:extLst>
            </p:cNvPr>
            <p:cNvCxnSpPr/>
            <p:nvPr/>
          </p:nvCxnSpPr>
          <p:spPr>
            <a:xfrm>
              <a:off x="1037492" y="4958862"/>
              <a:ext cx="0" cy="24618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080466E6-FBF9-426E-A6D3-83D5C6744F9A}"/>
                </a:ext>
              </a:extLst>
            </p:cNvPr>
            <p:cNvCxnSpPr/>
            <p:nvPr/>
          </p:nvCxnSpPr>
          <p:spPr>
            <a:xfrm>
              <a:off x="5398477" y="4958862"/>
              <a:ext cx="0" cy="24618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8C6DB722-8702-43AA-9193-59089D92E7A9}"/>
                </a:ext>
              </a:extLst>
            </p:cNvPr>
            <p:cNvCxnSpPr/>
            <p:nvPr/>
          </p:nvCxnSpPr>
          <p:spPr>
            <a:xfrm>
              <a:off x="9724292" y="4958862"/>
              <a:ext cx="0" cy="24618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4316A698-6146-44E0-805F-69A95E814609}"/>
              </a:ext>
            </a:extLst>
          </p:cNvPr>
          <p:cNvCxnSpPr/>
          <p:nvPr/>
        </p:nvCxnSpPr>
        <p:spPr>
          <a:xfrm>
            <a:off x="6878233" y="5043415"/>
            <a:ext cx="0" cy="2461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59CAC045-E503-4E29-9F8C-74CAA2A929E1}"/>
                  </a:ext>
                </a:extLst>
              </p:cNvPr>
              <p:cNvSpPr/>
              <p:nvPr/>
            </p:nvSpPr>
            <p:spPr>
              <a:xfrm>
                <a:off x="6377591" y="5257476"/>
                <a:ext cx="1339180" cy="928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⑤</m:t>
                      </m:r>
                      <m:r>
                        <a:rPr lang="ja-JP" altLang="en-US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</m:t>
                      </m:r>
                      <m:f>
                        <m:f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59CAC045-E503-4E29-9F8C-74CAA2A92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591" y="5257476"/>
                <a:ext cx="1339180" cy="9289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FF21A04B-ADB7-4666-AA61-E1EDE0A88F2D}"/>
              </a:ext>
            </a:extLst>
          </p:cNvPr>
          <p:cNvCxnSpPr/>
          <p:nvPr/>
        </p:nvCxnSpPr>
        <p:spPr>
          <a:xfrm>
            <a:off x="2206510" y="5043415"/>
            <a:ext cx="0" cy="246184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04FC8ABA-995B-4EF7-870D-4055BA652C8C}"/>
                  </a:ext>
                </a:extLst>
              </p:cNvPr>
              <p:cNvSpPr/>
              <p:nvPr/>
            </p:nvSpPr>
            <p:spPr>
              <a:xfrm>
                <a:off x="1613884" y="5277943"/>
                <a:ext cx="1065228" cy="928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①</m:t>
                      </m:r>
                      <m:f>
                        <m:fPr>
                          <m:ctrlPr>
                            <a:rPr lang="en-US" altLang="ja-JP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04FC8ABA-995B-4EF7-870D-4055BA652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884" y="5277943"/>
                <a:ext cx="1065228" cy="9282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D76491ED-1BB0-4F46-95C8-7AA31E61EF01}"/>
              </a:ext>
            </a:extLst>
          </p:cNvPr>
          <p:cNvCxnSpPr/>
          <p:nvPr/>
        </p:nvCxnSpPr>
        <p:spPr>
          <a:xfrm>
            <a:off x="4290647" y="5025831"/>
            <a:ext cx="0" cy="246184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04829AFD-FEBC-425A-AAF2-7E60B6538106}"/>
                  </a:ext>
                </a:extLst>
              </p:cNvPr>
              <p:cNvSpPr/>
              <p:nvPr/>
            </p:nvSpPr>
            <p:spPr>
              <a:xfrm>
                <a:off x="3700204" y="5272015"/>
                <a:ext cx="1065228" cy="930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④</m:t>
                      </m:r>
                      <m:f>
                        <m:fPr>
                          <m:ctrlPr>
                            <a:rPr lang="en-US" altLang="ja-JP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04829AFD-FEBC-425A-AAF2-7E60B65381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204" y="5272015"/>
                <a:ext cx="1065228" cy="93019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72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60" grpId="0"/>
      <p:bldP spid="62" grpId="0"/>
      <p:bldP spid="6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911083" y="2142786"/>
                <a:ext cx="2701381" cy="1167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①</m:t>
                      </m:r>
                      <m:r>
                        <a:rPr lang="ja-JP" altLang="en-US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２７</m:t>
                      </m:r>
                      <m:r>
                        <m:rPr>
                          <m:nor/>
                        </m:rPr>
                        <a:rPr lang="en-US" altLang="ja-JP" sz="36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lang="ja-JP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83" y="2142786"/>
                <a:ext cx="2701381" cy="11671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180572" y="2202526"/>
                <a:ext cx="2492990" cy="1039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②</m:t>
                    </m:r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２７</m:t>
                    </m:r>
                  </m:oMath>
                </a14:m>
                <a:r>
                  <a:rPr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572" y="2202526"/>
                <a:ext cx="2492990" cy="1039965"/>
              </a:xfrm>
              <a:prstGeom prst="rect">
                <a:avLst/>
              </a:prstGeom>
              <a:blipFill>
                <a:blip r:embed="rId3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7772328" y="2228763"/>
                <a:ext cx="3086101" cy="1048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③</m:t>
                    </m:r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２７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×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328" y="2228763"/>
                <a:ext cx="3086101" cy="1048300"/>
              </a:xfrm>
              <a:prstGeom prst="rect">
                <a:avLst/>
              </a:prstGeom>
              <a:blipFill>
                <a:blip r:embed="rId4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/>
              <p:nvPr/>
            </p:nvSpPr>
            <p:spPr>
              <a:xfrm>
                <a:off x="908574" y="3548101"/>
                <a:ext cx="2701381" cy="1169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④</m:t>
                      </m:r>
                      <m:r>
                        <a:rPr lang="ja-JP" alt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２７</m:t>
                      </m:r>
                      <m:r>
                        <m:rPr>
                          <m:nor/>
                        </m:rPr>
                        <a:rPr lang="en-US" altLang="ja-JP" sz="36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９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lang="ja-JP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F072E03-21C6-4616-BDC2-F22B46EE6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74" y="3548101"/>
                <a:ext cx="2701381" cy="11696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/>
              <p:nvPr/>
            </p:nvSpPr>
            <p:spPr>
              <a:xfrm>
                <a:off x="4180572" y="3563562"/>
                <a:ext cx="3487560" cy="1168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⑤</m:t>
                      </m:r>
                      <m:r>
                        <a:rPr lang="ja-JP" alt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２７</m:t>
                      </m:r>
                      <m:r>
                        <m:rPr>
                          <m:nor/>
                        </m:rPr>
                        <a:rPr lang="en-US" altLang="ja-JP" sz="36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１１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１２</m:t>
                          </m:r>
                        </m:den>
                      </m:f>
                    </m:oMath>
                  </m:oMathPara>
                </a14:m>
                <a:endParaRPr lang="ja-JP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D628050-3478-4238-99B0-EEAE3CEE8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572" y="3563562"/>
                <a:ext cx="3487560" cy="11680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1E857C23-2D2E-4080-BCE1-A386FB2B9BEB}"/>
                  </a:ext>
                </a:extLst>
              </p:cNvPr>
              <p:cNvSpPr/>
              <p:nvPr/>
            </p:nvSpPr>
            <p:spPr>
              <a:xfrm>
                <a:off x="7668132" y="3853408"/>
                <a:ext cx="3719288" cy="658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⑥</m:t>
                      </m:r>
                      <m:r>
                        <a:rPr lang="ja-JP" alt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２７</m:t>
                      </m:r>
                      <m:r>
                        <m:rPr>
                          <m:nor/>
                        </m:rPr>
                        <a:rPr lang="en-US" altLang="ja-JP" sz="36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×</m:t>
                      </m:r>
                      <m:r>
                        <a:rPr lang="ja-JP" alt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０</m:t>
                      </m:r>
                      <m:r>
                        <m:rPr>
                          <m:nor/>
                        </m:rPr>
                        <a:rPr lang="en-US" altLang="ja-JP" sz="36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.</m:t>
                      </m:r>
                      <m:r>
                        <a:rPr lang="ja-JP" altLang="en-US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９８</m:t>
                      </m:r>
                    </m:oMath>
                  </m:oMathPara>
                </a14:m>
                <a:endParaRPr lang="ja-JP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1E857C23-2D2E-4080-BCE1-A386FB2B9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132" y="3853408"/>
                <a:ext cx="3719288" cy="6586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160E315-36AC-4770-A227-F86B78264D02}"/>
              </a:ext>
            </a:extLst>
          </p:cNvPr>
          <p:cNvSpPr txBox="1"/>
          <p:nvPr/>
        </p:nvSpPr>
        <p:spPr>
          <a:xfrm>
            <a:off x="2679446" y="478631"/>
            <a:ext cx="704484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大小関係を理解しましょう２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503C43B-0583-45DC-8C9A-B62D7F84CD8F}"/>
              </a:ext>
            </a:extLst>
          </p:cNvPr>
          <p:cNvSpPr txBox="1"/>
          <p:nvPr/>
        </p:nvSpPr>
        <p:spPr>
          <a:xfrm>
            <a:off x="838984" y="1440636"/>
            <a:ext cx="10995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次のかけ算の積が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より大きくなるのはどれですか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96FB317-3961-4106-9B5F-07439907A671}"/>
              </a:ext>
            </a:extLst>
          </p:cNvPr>
          <p:cNvSpPr txBox="1"/>
          <p:nvPr/>
        </p:nvSpPr>
        <p:spPr>
          <a:xfrm>
            <a:off x="6980444" y="5294062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　②と③と④</a:t>
            </a:r>
          </a:p>
        </p:txBody>
      </p:sp>
    </p:spTree>
    <p:extLst>
      <p:ext uri="{BB962C8B-B14F-4D97-AF65-F5344CB8AC3E}">
        <p14:creationId xmlns:p14="http://schemas.microsoft.com/office/powerpoint/2010/main" val="23614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724157"/>
            <a:ext cx="9262820" cy="1594500"/>
          </a:xfrm>
        </p:spPr>
        <p:txBody>
          <a:bodyPr>
            <a:normAutofit/>
          </a:bodyPr>
          <a:lstStyle/>
          <a:p>
            <a:r>
              <a:rPr kumimoji="1" lang="en-US" altLang="ja-JP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年生分数１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E9207E-6AA9-3975-F866-E657E676C3E5}"/>
              </a:ext>
            </a:extLst>
          </p:cNvPr>
          <p:cNvSpPr txBox="1"/>
          <p:nvPr/>
        </p:nvSpPr>
        <p:spPr>
          <a:xfrm>
            <a:off x="4713514" y="2473640"/>
            <a:ext cx="47244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分数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分数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 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整数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分数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小数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980CD68-0991-5290-6FFF-86FD45D50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82" y="2726191"/>
            <a:ext cx="3319463" cy="28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9CD9FD1-DFA4-424A-9644-23E433799284}"/>
                  </a:ext>
                </a:extLst>
              </p:cNvPr>
              <p:cNvSpPr txBox="1"/>
              <p:nvPr/>
            </p:nvSpPr>
            <p:spPr>
              <a:xfrm>
                <a:off x="897824" y="328530"/>
                <a:ext cx="9238397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毎日</m:t>
                    </m:r>
                  </m:oMath>
                </a14:m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の野菜を食べました。２日では？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9CD9FD1-DFA4-424A-9644-23E433799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24" y="328530"/>
                <a:ext cx="9238397" cy="1044901"/>
              </a:xfrm>
              <a:prstGeom prst="rect">
                <a:avLst/>
              </a:prstGeom>
              <a:blipFill>
                <a:blip r:embed="rId2"/>
                <a:stretch>
                  <a:fillRect r="-1583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E362E0D-1ACF-436E-A304-439AED0DA185}"/>
                  </a:ext>
                </a:extLst>
              </p:cNvPr>
              <p:cNvSpPr txBox="1"/>
              <p:nvPr/>
            </p:nvSpPr>
            <p:spPr>
              <a:xfrm>
                <a:off x="897825" y="2381381"/>
                <a:ext cx="9384312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毎日</m:t>
                    </m:r>
                  </m:oMath>
                </a14:m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の野菜を食べました。５日では？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E362E0D-1ACF-436E-A304-439AED0DA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25" y="2381381"/>
                <a:ext cx="9384312" cy="1044453"/>
              </a:xfrm>
              <a:prstGeom prst="rect">
                <a:avLst/>
              </a:prstGeom>
              <a:blipFill>
                <a:blip r:embed="rId3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2BC71D2-9B21-4ADE-8158-8A901E434291}"/>
                  </a:ext>
                </a:extLst>
              </p:cNvPr>
              <p:cNvSpPr txBox="1"/>
              <p:nvPr/>
            </p:nvSpPr>
            <p:spPr>
              <a:xfrm>
                <a:off x="897824" y="4346462"/>
                <a:ext cx="9238397" cy="1049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毎日</m:t>
                    </m:r>
                  </m:oMath>
                </a14:m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の野菜を食べました。３日では？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2BC71D2-9B21-4ADE-8158-8A901E434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24" y="4346462"/>
                <a:ext cx="9238397" cy="1049454"/>
              </a:xfrm>
              <a:prstGeom prst="rect">
                <a:avLst/>
              </a:prstGeom>
              <a:blipFill>
                <a:blip r:embed="rId4"/>
                <a:stretch>
                  <a:fillRect r="-1583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9BB1663-C5A9-43D9-9082-9F15FF79910D}"/>
                  </a:ext>
                </a:extLst>
              </p:cNvPr>
              <p:cNvSpPr txBox="1"/>
              <p:nvPr/>
            </p:nvSpPr>
            <p:spPr>
              <a:xfrm>
                <a:off x="6241006" y="1358377"/>
                <a:ext cx="1660784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9BB1663-C5A9-43D9-9082-9F15FF799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006" y="1358377"/>
                <a:ext cx="1660784" cy="1044901"/>
              </a:xfrm>
              <a:prstGeom prst="rect">
                <a:avLst/>
              </a:prstGeom>
              <a:blipFill>
                <a:blip r:embed="rId5"/>
                <a:stretch>
                  <a:fillRect r="-10662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A430678-E7F1-4B33-9F05-5AE876C4D526}"/>
                  </a:ext>
                </a:extLst>
              </p:cNvPr>
              <p:cNvSpPr txBox="1"/>
              <p:nvPr/>
            </p:nvSpPr>
            <p:spPr>
              <a:xfrm>
                <a:off x="7793560" y="1358377"/>
                <a:ext cx="1403367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A430678-E7F1-4B33-9F05-5AE876C4D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560" y="1358377"/>
                <a:ext cx="1403367" cy="1047851"/>
              </a:xfrm>
              <a:prstGeom prst="rect">
                <a:avLst/>
              </a:prstGeom>
              <a:blipFill>
                <a:blip r:embed="rId6"/>
                <a:stretch>
                  <a:fillRect l="-12987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D056E9D-8CE1-478A-955F-47170B93762B}"/>
                  </a:ext>
                </a:extLst>
              </p:cNvPr>
              <p:cNvSpPr txBox="1"/>
              <p:nvPr/>
            </p:nvSpPr>
            <p:spPr>
              <a:xfrm>
                <a:off x="6241006" y="3300160"/>
                <a:ext cx="1660784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５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D056E9D-8CE1-478A-955F-47170B937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006" y="3300160"/>
                <a:ext cx="1660784" cy="1044453"/>
              </a:xfrm>
              <a:prstGeom prst="rect">
                <a:avLst/>
              </a:prstGeom>
              <a:blipFill>
                <a:blip r:embed="rId7"/>
                <a:stretch>
                  <a:fillRect r="-10662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8D9AEAE-13FC-4469-ADDC-3BA737B52FBC}"/>
                  </a:ext>
                </a:extLst>
              </p:cNvPr>
              <p:cNvSpPr txBox="1"/>
              <p:nvPr/>
            </p:nvSpPr>
            <p:spPr>
              <a:xfrm>
                <a:off x="7835622" y="3300160"/>
                <a:ext cx="1758847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8D9AEAE-13FC-4469-ADDC-3BA737B52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22" y="3300160"/>
                <a:ext cx="1758847" cy="1044453"/>
              </a:xfrm>
              <a:prstGeom prst="rect">
                <a:avLst/>
              </a:prstGeom>
              <a:blipFill>
                <a:blip r:embed="rId8"/>
                <a:stretch>
                  <a:fillRect l="-10381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F5AFE8A-1C21-4FDA-8902-E2149569BD25}"/>
                  </a:ext>
                </a:extLst>
              </p:cNvPr>
              <p:cNvSpPr txBox="1"/>
              <p:nvPr/>
            </p:nvSpPr>
            <p:spPr>
              <a:xfrm>
                <a:off x="6252345" y="5238444"/>
                <a:ext cx="1909548" cy="104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F5AFE8A-1C21-4FDA-8902-E2149569B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45" y="5238444"/>
                <a:ext cx="1909548" cy="1040413"/>
              </a:xfrm>
              <a:prstGeom prst="rect">
                <a:avLst/>
              </a:prstGeom>
              <a:blipFill>
                <a:blip r:embed="rId9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9761D1F-6447-4CC7-BA44-58F2070DB52A}"/>
                  </a:ext>
                </a:extLst>
              </p:cNvPr>
              <p:cNvSpPr txBox="1"/>
              <p:nvPr/>
            </p:nvSpPr>
            <p:spPr>
              <a:xfrm>
                <a:off x="7913129" y="5238444"/>
                <a:ext cx="1504430" cy="104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9761D1F-6447-4CC7-BA44-58F2070DB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129" y="5238444"/>
                <a:ext cx="1504430" cy="1040862"/>
              </a:xfrm>
              <a:prstGeom prst="rect">
                <a:avLst/>
              </a:prstGeom>
              <a:blipFill>
                <a:blip r:embed="rId10"/>
                <a:stretch>
                  <a:fillRect l="-12146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0E84B3D-7F23-4060-B290-9898B8FF35E0}"/>
              </a:ext>
            </a:extLst>
          </p:cNvPr>
          <p:cNvSpPr/>
          <p:nvPr/>
        </p:nvSpPr>
        <p:spPr>
          <a:xfrm>
            <a:off x="1060315" y="1505967"/>
            <a:ext cx="1504430" cy="76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943B997-FD9E-4FC2-99F5-8652E3DCA8F6}"/>
              </a:ext>
            </a:extLst>
          </p:cNvPr>
          <p:cNvSpPr/>
          <p:nvPr/>
        </p:nvSpPr>
        <p:spPr>
          <a:xfrm>
            <a:off x="2564745" y="1505967"/>
            <a:ext cx="1504430" cy="76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4180796-6077-4AD8-8D7F-4A9F0ECC2184}"/>
              </a:ext>
            </a:extLst>
          </p:cNvPr>
          <p:cNvSpPr/>
          <p:nvPr/>
        </p:nvSpPr>
        <p:spPr>
          <a:xfrm>
            <a:off x="1060315" y="3498512"/>
            <a:ext cx="875489" cy="76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F33123D-A7AD-4C61-B044-E9B468A07478}"/>
              </a:ext>
            </a:extLst>
          </p:cNvPr>
          <p:cNvSpPr/>
          <p:nvPr/>
        </p:nvSpPr>
        <p:spPr>
          <a:xfrm>
            <a:off x="1935804" y="3498512"/>
            <a:ext cx="875489" cy="76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1EE4D4F-9715-4458-8DB6-4BE858303202}"/>
              </a:ext>
            </a:extLst>
          </p:cNvPr>
          <p:cNvSpPr/>
          <p:nvPr/>
        </p:nvSpPr>
        <p:spPr>
          <a:xfrm>
            <a:off x="2811293" y="3498512"/>
            <a:ext cx="875489" cy="76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07478EE-3079-4565-A9DE-1CF29225CB1A}"/>
              </a:ext>
            </a:extLst>
          </p:cNvPr>
          <p:cNvSpPr/>
          <p:nvPr/>
        </p:nvSpPr>
        <p:spPr>
          <a:xfrm>
            <a:off x="3686782" y="3498512"/>
            <a:ext cx="875489" cy="76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5C62811-F144-400C-A3FF-A8E7825C91BF}"/>
              </a:ext>
            </a:extLst>
          </p:cNvPr>
          <p:cNvSpPr/>
          <p:nvPr/>
        </p:nvSpPr>
        <p:spPr>
          <a:xfrm>
            <a:off x="4562271" y="3498512"/>
            <a:ext cx="875489" cy="76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8B6058E-57DD-4D9F-AB9C-37C245C1E7BB}"/>
              </a:ext>
            </a:extLst>
          </p:cNvPr>
          <p:cNvSpPr/>
          <p:nvPr/>
        </p:nvSpPr>
        <p:spPr>
          <a:xfrm>
            <a:off x="1060315" y="5518798"/>
            <a:ext cx="1274323" cy="76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ABA40EC-0E33-4634-A0D9-9F926C3EDFDF}"/>
              </a:ext>
            </a:extLst>
          </p:cNvPr>
          <p:cNvSpPr/>
          <p:nvPr/>
        </p:nvSpPr>
        <p:spPr>
          <a:xfrm>
            <a:off x="2334638" y="5518798"/>
            <a:ext cx="1274323" cy="76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2F82889-61A2-45B7-9C19-1D9F7C9C22B2}"/>
                  </a:ext>
                </a:extLst>
              </p:cNvPr>
              <p:cNvSpPr txBox="1"/>
              <p:nvPr/>
            </p:nvSpPr>
            <p:spPr>
              <a:xfrm>
                <a:off x="1568847" y="1465000"/>
                <a:ext cx="571404" cy="809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2F82889-61A2-45B7-9C19-1D9F7C9C2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47" y="1465000"/>
                <a:ext cx="571404" cy="8094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A9DF9687-9845-4EB4-8189-91B683A5C3D8}"/>
                  </a:ext>
                </a:extLst>
              </p:cNvPr>
              <p:cNvSpPr txBox="1"/>
              <p:nvPr/>
            </p:nvSpPr>
            <p:spPr>
              <a:xfrm>
                <a:off x="1217372" y="3482409"/>
                <a:ext cx="571404" cy="809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A9DF9687-9845-4EB4-8189-91B683A5C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372" y="3482409"/>
                <a:ext cx="571404" cy="8094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589D8DA-2A76-41B0-A971-8D5FF3EA2598}"/>
                  </a:ext>
                </a:extLst>
              </p:cNvPr>
              <p:cNvSpPr txBox="1"/>
              <p:nvPr/>
            </p:nvSpPr>
            <p:spPr>
              <a:xfrm>
                <a:off x="1400293" y="5498314"/>
                <a:ext cx="571404" cy="809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589D8DA-2A76-41B0-A971-8D5FF3EA2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293" y="5498314"/>
                <a:ext cx="571404" cy="80945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5B95E4D-1B1B-4319-96CF-3C94342CE38C}"/>
              </a:ext>
            </a:extLst>
          </p:cNvPr>
          <p:cNvSpPr/>
          <p:nvPr/>
        </p:nvSpPr>
        <p:spPr>
          <a:xfrm>
            <a:off x="3599633" y="5518798"/>
            <a:ext cx="1274323" cy="76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ED540B1-0040-4688-8E09-9A7F1C4ED284}"/>
                  </a:ext>
                </a:extLst>
              </p:cNvPr>
              <p:cNvSpPr txBox="1"/>
              <p:nvPr/>
            </p:nvSpPr>
            <p:spPr>
              <a:xfrm>
                <a:off x="9928736" y="1358377"/>
                <a:ext cx="1403367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kg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ED540B1-0040-4688-8E09-9A7F1C4ED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8736" y="1358377"/>
                <a:ext cx="1403367" cy="1047851"/>
              </a:xfrm>
              <a:prstGeom prst="rect">
                <a:avLst/>
              </a:prstGeom>
              <a:blipFill>
                <a:blip r:embed="rId14"/>
                <a:stretch>
                  <a:fillRect r="-8696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C0F1D23-D489-40C9-B460-BF8284C36064}"/>
                  </a:ext>
                </a:extLst>
              </p:cNvPr>
              <p:cNvSpPr txBox="1"/>
              <p:nvPr/>
            </p:nvSpPr>
            <p:spPr>
              <a:xfrm>
                <a:off x="9831294" y="5206305"/>
                <a:ext cx="1403367" cy="1049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m:rPr>
                        <m:nor/>
                      </m:rPr>
                      <a:rPr lang="en-US" altLang="ja-JP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kg</m:t>
                    </m:r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C0F1D23-D489-40C9-B460-BF8284C36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294" y="5206305"/>
                <a:ext cx="1403367" cy="10499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C26CF38-E5F7-4D80-82BC-AFFD575BD810}"/>
                  </a:ext>
                </a:extLst>
              </p:cNvPr>
              <p:cNvSpPr txBox="1"/>
              <p:nvPr/>
            </p:nvSpPr>
            <p:spPr>
              <a:xfrm>
                <a:off x="9928736" y="3305051"/>
                <a:ext cx="1935374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kg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C26CF38-E5F7-4D80-82BC-AFFD575BD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8736" y="3305051"/>
                <a:ext cx="1935374" cy="1044453"/>
              </a:xfrm>
              <a:prstGeom prst="rect">
                <a:avLst/>
              </a:prstGeom>
              <a:blipFill>
                <a:blip r:embed="rId16"/>
                <a:stretch>
                  <a:fillRect r="-2524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4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13" grpId="0"/>
      <p:bldP spid="24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23" grpId="0" animBg="1"/>
      <p:bldP spid="25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524AD1-25AE-48E4-A99D-35B19E18CCE0}"/>
              </a:ext>
            </a:extLst>
          </p:cNvPr>
          <p:cNvSpPr txBox="1"/>
          <p:nvPr/>
        </p:nvSpPr>
        <p:spPr>
          <a:xfrm>
            <a:off x="763121" y="611494"/>
            <a:ext cx="9574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次のかけ算の答えを分数で答えましょう。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3270BE5-D0B5-4890-B31C-573A20FC56C3}"/>
                  </a:ext>
                </a:extLst>
              </p:cNvPr>
              <p:cNvSpPr txBox="1"/>
              <p:nvPr/>
            </p:nvSpPr>
            <p:spPr>
              <a:xfrm>
                <a:off x="763121" y="1559388"/>
                <a:ext cx="2290045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3270BE5-D0B5-4890-B31C-573A20FC5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21" y="1559388"/>
                <a:ext cx="2290045" cy="1044453"/>
              </a:xfrm>
              <a:prstGeom prst="rect">
                <a:avLst/>
              </a:prstGeom>
              <a:blipFill>
                <a:blip r:embed="rId2"/>
                <a:stretch>
                  <a:fillRect l="-7979" r="-6383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5BDFA8F-87C5-423E-8EC4-0A52635AF479}"/>
                  </a:ext>
                </a:extLst>
              </p:cNvPr>
              <p:cNvSpPr txBox="1"/>
              <p:nvPr/>
            </p:nvSpPr>
            <p:spPr>
              <a:xfrm>
                <a:off x="3467232" y="1559388"/>
                <a:ext cx="2290045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②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5BDFA8F-87C5-423E-8EC4-0A52635AF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232" y="1559388"/>
                <a:ext cx="2290045" cy="1044901"/>
              </a:xfrm>
              <a:prstGeom prst="rect">
                <a:avLst/>
              </a:prstGeom>
              <a:blipFill>
                <a:blip r:embed="rId3"/>
                <a:stretch>
                  <a:fillRect l="-8267" r="-6400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53EDCD1-0336-448F-BD67-8D8899D1F6E5}"/>
                  </a:ext>
                </a:extLst>
              </p:cNvPr>
              <p:cNvSpPr txBox="1"/>
              <p:nvPr/>
            </p:nvSpPr>
            <p:spPr>
              <a:xfrm>
                <a:off x="6167438" y="1559388"/>
                <a:ext cx="2290045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53EDCD1-0336-448F-BD67-8D8899D1F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438" y="1559388"/>
                <a:ext cx="2290045" cy="1046953"/>
              </a:xfrm>
              <a:prstGeom prst="rect">
                <a:avLst/>
              </a:prstGeom>
              <a:blipFill>
                <a:blip r:embed="rId4"/>
                <a:stretch>
                  <a:fillRect l="-8267" r="-6400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3BF0211-AEE7-46D7-8860-5934305AFE28}"/>
                  </a:ext>
                </a:extLst>
              </p:cNvPr>
              <p:cNvSpPr txBox="1"/>
              <p:nvPr/>
            </p:nvSpPr>
            <p:spPr>
              <a:xfrm>
                <a:off x="8867644" y="1559388"/>
                <a:ext cx="2290045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④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3BF0211-AEE7-46D7-8860-5934305AF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644" y="1559388"/>
                <a:ext cx="2290045" cy="1044901"/>
              </a:xfrm>
              <a:prstGeom prst="rect">
                <a:avLst/>
              </a:prstGeom>
              <a:blipFill>
                <a:blip r:embed="rId5"/>
                <a:stretch>
                  <a:fillRect l="-8267" r="-6400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67623E7-7C86-4035-84BA-A2B16CFDD515}"/>
                  </a:ext>
                </a:extLst>
              </p:cNvPr>
              <p:cNvSpPr txBox="1"/>
              <p:nvPr/>
            </p:nvSpPr>
            <p:spPr>
              <a:xfrm>
                <a:off x="763121" y="3988350"/>
                <a:ext cx="2290045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５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67623E7-7C86-4035-84BA-A2B16CFDD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21" y="3988350"/>
                <a:ext cx="2290045" cy="1044453"/>
              </a:xfrm>
              <a:prstGeom prst="rect">
                <a:avLst/>
              </a:prstGeom>
              <a:blipFill>
                <a:blip r:embed="rId6"/>
                <a:stretch>
                  <a:fillRect l="-7979" r="-6383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56FE063-B78F-4E0B-A4F8-DF8322C7B201}"/>
                  </a:ext>
                </a:extLst>
              </p:cNvPr>
              <p:cNvSpPr txBox="1"/>
              <p:nvPr/>
            </p:nvSpPr>
            <p:spPr>
              <a:xfrm>
                <a:off x="3467232" y="3988350"/>
                <a:ext cx="2306713" cy="1048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５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56FE063-B78F-4E0B-A4F8-DF8322C7B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232" y="3988350"/>
                <a:ext cx="2306713" cy="1048749"/>
              </a:xfrm>
              <a:prstGeom prst="rect">
                <a:avLst/>
              </a:prstGeom>
              <a:blipFill>
                <a:blip r:embed="rId7"/>
                <a:stretch>
                  <a:fillRect l="-8201" r="-5556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31C97DE-45E8-411E-BBEA-AFFC0B2098E8}"/>
                  </a:ext>
                </a:extLst>
              </p:cNvPr>
              <p:cNvSpPr txBox="1"/>
              <p:nvPr/>
            </p:nvSpPr>
            <p:spPr>
              <a:xfrm>
                <a:off x="6167438" y="3988350"/>
                <a:ext cx="2290045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５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31C97DE-45E8-411E-BBEA-AFFC0B209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438" y="3988350"/>
                <a:ext cx="2290045" cy="1047403"/>
              </a:xfrm>
              <a:prstGeom prst="rect">
                <a:avLst/>
              </a:prstGeom>
              <a:blipFill>
                <a:blip r:embed="rId8"/>
                <a:stretch>
                  <a:fillRect l="-8267" r="-6400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861A4FE-8340-4C1A-9A5D-5070FFEA0B78}"/>
                  </a:ext>
                </a:extLst>
              </p:cNvPr>
              <p:cNvSpPr txBox="1"/>
              <p:nvPr/>
            </p:nvSpPr>
            <p:spPr>
              <a:xfrm>
                <a:off x="8867644" y="3988350"/>
                <a:ext cx="2290045" cy="1050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861A4FE-8340-4C1A-9A5D-5070FFEA0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644" y="3988350"/>
                <a:ext cx="2290045" cy="1050352"/>
              </a:xfrm>
              <a:prstGeom prst="rect">
                <a:avLst/>
              </a:prstGeom>
              <a:blipFill>
                <a:blip r:embed="rId9"/>
                <a:stretch>
                  <a:fillRect l="-8267" r="-6400" b="-86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49B461F-C090-4B5F-863B-1C316A6546C9}"/>
                  </a:ext>
                </a:extLst>
              </p:cNvPr>
              <p:cNvSpPr txBox="1"/>
              <p:nvPr/>
            </p:nvSpPr>
            <p:spPr>
              <a:xfrm>
                <a:off x="897807" y="2703440"/>
                <a:ext cx="1304682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49B461F-C090-4B5F-863B-1C316A654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07" y="2703440"/>
                <a:ext cx="1304682" cy="1044901"/>
              </a:xfrm>
              <a:prstGeom prst="rect">
                <a:avLst/>
              </a:prstGeom>
              <a:blipFill>
                <a:blip r:embed="rId10"/>
                <a:stretch>
                  <a:fillRect l="-14019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3BAB9E9-9267-439C-B1EA-F43CD6308A93}"/>
                  </a:ext>
                </a:extLst>
              </p:cNvPr>
              <p:cNvSpPr txBox="1"/>
              <p:nvPr/>
            </p:nvSpPr>
            <p:spPr>
              <a:xfrm>
                <a:off x="3498228" y="2690540"/>
                <a:ext cx="1304682" cy="105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3BAB9E9-9267-439C-B1EA-F43CD6308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28" y="2690540"/>
                <a:ext cx="1304682" cy="1055289"/>
              </a:xfrm>
              <a:prstGeom prst="rect">
                <a:avLst/>
              </a:prstGeom>
              <a:blipFill>
                <a:blip r:embed="rId11"/>
                <a:stretch>
                  <a:fillRect l="-14486" b="-8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A5F8DB5-F997-4EA3-834E-B2699A1F3735}"/>
                  </a:ext>
                </a:extLst>
              </p:cNvPr>
              <p:cNvSpPr txBox="1"/>
              <p:nvPr/>
            </p:nvSpPr>
            <p:spPr>
              <a:xfrm>
                <a:off x="6198435" y="2690539"/>
                <a:ext cx="1421565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A5F8DB5-F997-4EA3-834E-B2699A1F3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435" y="2690539"/>
                <a:ext cx="1421565" cy="1044901"/>
              </a:xfrm>
              <a:prstGeom prst="rect">
                <a:avLst/>
              </a:prstGeom>
              <a:blipFill>
                <a:blip r:embed="rId12"/>
                <a:stretch>
                  <a:fillRect l="-13305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505EF39-AB9E-4BE1-ABB8-7E2C6F746FD4}"/>
              </a:ext>
            </a:extLst>
          </p:cNvPr>
          <p:cNvSpPr txBox="1"/>
          <p:nvPr/>
        </p:nvSpPr>
        <p:spPr>
          <a:xfrm>
            <a:off x="8901194" y="2935377"/>
            <a:ext cx="114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CE9AF91-7693-48F4-9C75-1F95B381267C}"/>
                  </a:ext>
                </a:extLst>
              </p:cNvPr>
              <p:cNvSpPr txBox="1"/>
              <p:nvPr/>
            </p:nvSpPr>
            <p:spPr>
              <a:xfrm>
                <a:off x="897806" y="5183503"/>
                <a:ext cx="1304683" cy="104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CE9AF91-7693-48F4-9C75-1F95B3812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06" y="5183503"/>
                <a:ext cx="1304683" cy="1045351"/>
              </a:xfrm>
              <a:prstGeom prst="rect">
                <a:avLst/>
              </a:prstGeom>
              <a:blipFill>
                <a:blip r:embed="rId13"/>
                <a:stretch>
                  <a:fillRect l="-14019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2E08A83-34D7-4203-A009-4A7FAE1E2265}"/>
                  </a:ext>
                </a:extLst>
              </p:cNvPr>
              <p:cNvSpPr txBox="1"/>
              <p:nvPr/>
            </p:nvSpPr>
            <p:spPr>
              <a:xfrm>
                <a:off x="3498227" y="5183503"/>
                <a:ext cx="1767719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2E08A83-34D7-4203-A009-4A7FAE1E2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27" y="5183503"/>
                <a:ext cx="1767719" cy="1047851"/>
              </a:xfrm>
              <a:prstGeom prst="rect">
                <a:avLst/>
              </a:prstGeom>
              <a:blipFill>
                <a:blip r:embed="rId14"/>
                <a:stretch>
                  <a:fillRect l="-10690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02DC24F-C076-4A51-AD8F-1C94B32339DD}"/>
                  </a:ext>
                </a:extLst>
              </p:cNvPr>
              <p:cNvSpPr txBox="1"/>
              <p:nvPr/>
            </p:nvSpPr>
            <p:spPr>
              <a:xfrm>
                <a:off x="6198434" y="5183503"/>
                <a:ext cx="1834537" cy="105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02DC24F-C076-4A51-AD8F-1C94B3233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434" y="5183503"/>
                <a:ext cx="1834537" cy="1055289"/>
              </a:xfrm>
              <a:prstGeom prst="rect">
                <a:avLst/>
              </a:prstGeom>
              <a:blipFill>
                <a:blip r:embed="rId15"/>
                <a:stretch>
                  <a:fillRect l="-10299" b="-8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5051C5D-4FD0-4463-874C-F65B417E9609}"/>
                  </a:ext>
                </a:extLst>
              </p:cNvPr>
              <p:cNvSpPr txBox="1"/>
              <p:nvPr/>
            </p:nvSpPr>
            <p:spPr>
              <a:xfrm>
                <a:off x="8965460" y="5190941"/>
                <a:ext cx="1371908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5051C5D-4FD0-4463-874C-F65B417E9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460" y="5190941"/>
                <a:ext cx="1371908" cy="1047851"/>
              </a:xfrm>
              <a:prstGeom prst="rect">
                <a:avLst/>
              </a:prstGeom>
              <a:blipFill>
                <a:blip r:embed="rId16"/>
                <a:stretch>
                  <a:fillRect l="-13778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45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524AD1-25AE-48E4-A99D-35B19E18CCE0}"/>
              </a:ext>
            </a:extLst>
          </p:cNvPr>
          <p:cNvSpPr txBox="1"/>
          <p:nvPr/>
        </p:nvSpPr>
        <p:spPr>
          <a:xfrm>
            <a:off x="894286" y="666778"/>
            <a:ext cx="10403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答えの分数が約分できる時は必ず約分します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3270BE5-D0B5-4890-B31C-573A20FC56C3}"/>
                  </a:ext>
                </a:extLst>
              </p:cNvPr>
              <p:cNvSpPr txBox="1"/>
              <p:nvPr/>
            </p:nvSpPr>
            <p:spPr>
              <a:xfrm>
                <a:off x="3154978" y="2440191"/>
                <a:ext cx="1754480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3270BE5-D0B5-4890-B31C-573A20FC5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978" y="2440191"/>
                <a:ext cx="1754480" cy="1044453"/>
              </a:xfrm>
              <a:prstGeom prst="rect">
                <a:avLst/>
              </a:prstGeom>
              <a:blipFill>
                <a:blip r:embed="rId2"/>
                <a:stretch>
                  <a:fillRect r="-4878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49B461F-C090-4B5F-863B-1C316A6546C9}"/>
                  </a:ext>
                </a:extLst>
              </p:cNvPr>
              <p:cNvSpPr txBox="1"/>
              <p:nvPr/>
            </p:nvSpPr>
            <p:spPr>
              <a:xfrm>
                <a:off x="2459473" y="3833681"/>
                <a:ext cx="1697909" cy="105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49B461F-C090-4B5F-863B-1C316A654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473" y="3833681"/>
                <a:ext cx="1697909" cy="1055289"/>
              </a:xfrm>
              <a:prstGeom prst="rect">
                <a:avLst/>
              </a:prstGeom>
              <a:blipFill>
                <a:blip r:embed="rId3"/>
                <a:stretch>
                  <a:fillRect l="-10753" b="-8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CE9AF91-7693-48F4-9C75-1F95B381267C}"/>
                  </a:ext>
                </a:extLst>
              </p:cNvPr>
              <p:cNvSpPr txBox="1"/>
              <p:nvPr/>
            </p:nvSpPr>
            <p:spPr>
              <a:xfrm>
                <a:off x="6318891" y="3776469"/>
                <a:ext cx="1304683" cy="1039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CE9AF91-7693-48F4-9C75-1F95B3812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891" y="3776469"/>
                <a:ext cx="1304683" cy="1039965"/>
              </a:xfrm>
              <a:prstGeom prst="rect">
                <a:avLst/>
              </a:prstGeom>
              <a:blipFill>
                <a:blip r:embed="rId4"/>
                <a:stretch>
                  <a:fillRect l="-14486"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833020" y="1644219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かけてから約分する方法</a:t>
            </a:r>
            <a:endParaRPr kumimoji="1"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70A4BE0-D786-4E74-A001-BCDD4CEACBB7}"/>
              </a:ext>
            </a:extLst>
          </p:cNvPr>
          <p:cNvCxnSpPr/>
          <p:nvPr/>
        </p:nvCxnSpPr>
        <p:spPr>
          <a:xfrm>
            <a:off x="3266795" y="4516797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1263341-D992-400B-A190-A53A93D48B07}"/>
              </a:ext>
            </a:extLst>
          </p:cNvPr>
          <p:cNvSpPr/>
          <p:nvPr/>
        </p:nvSpPr>
        <p:spPr>
          <a:xfrm>
            <a:off x="3826565" y="4594922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E5F650E4-DA22-4B78-B2A0-A477993D352F}"/>
              </a:ext>
            </a:extLst>
          </p:cNvPr>
          <p:cNvCxnSpPr>
            <a:cxnSpLocks/>
          </p:cNvCxnSpPr>
          <p:nvPr/>
        </p:nvCxnSpPr>
        <p:spPr>
          <a:xfrm>
            <a:off x="3203719" y="3850242"/>
            <a:ext cx="709152" cy="47617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BF48E12F-DB07-4BEA-BEE7-D418A45B9C56}"/>
              </a:ext>
            </a:extLst>
          </p:cNvPr>
          <p:cNvSpPr/>
          <p:nvPr/>
        </p:nvSpPr>
        <p:spPr>
          <a:xfrm>
            <a:off x="3900024" y="364834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2FFC454-4556-4D7A-80F7-DA4F64DC9FB0}"/>
              </a:ext>
            </a:extLst>
          </p:cNvPr>
          <p:cNvSpPr txBox="1"/>
          <p:nvPr/>
        </p:nvSpPr>
        <p:spPr>
          <a:xfrm>
            <a:off x="6318891" y="1629894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かける前に約分する方法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CC3E367-FEC9-D835-8A6B-5D09D8581D37}"/>
                  </a:ext>
                </a:extLst>
              </p:cNvPr>
              <p:cNvSpPr txBox="1"/>
              <p:nvPr/>
            </p:nvSpPr>
            <p:spPr>
              <a:xfrm>
                <a:off x="6875342" y="2440191"/>
                <a:ext cx="1754480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CC3E367-FEC9-D835-8A6B-5D09D8581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342" y="2440191"/>
                <a:ext cx="1754480" cy="1044453"/>
              </a:xfrm>
              <a:prstGeom prst="rect">
                <a:avLst/>
              </a:prstGeom>
              <a:blipFill>
                <a:blip r:embed="rId5"/>
                <a:stretch>
                  <a:fillRect r="-4514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6DEBDBE-8C5C-E330-46EB-8430E3BE9361}"/>
                  </a:ext>
                </a:extLst>
              </p:cNvPr>
              <p:cNvSpPr txBox="1"/>
              <p:nvPr/>
            </p:nvSpPr>
            <p:spPr>
              <a:xfrm>
                <a:off x="2459473" y="5038611"/>
                <a:ext cx="1304683" cy="1039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6DEBDBE-8C5C-E330-46EB-8430E3BE9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473" y="5038611"/>
                <a:ext cx="1304683" cy="1039965"/>
              </a:xfrm>
              <a:prstGeom prst="rect">
                <a:avLst/>
              </a:prstGeom>
              <a:blipFill>
                <a:blip r:embed="rId6"/>
                <a:stretch>
                  <a:fillRect l="-14019" b="-9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0C65AD2-CE04-E971-3A10-88FA9FF86A9C}"/>
              </a:ext>
            </a:extLst>
          </p:cNvPr>
          <p:cNvCxnSpPr/>
          <p:nvPr/>
        </p:nvCxnSpPr>
        <p:spPr>
          <a:xfrm>
            <a:off x="7905235" y="2786204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6CAFB9D-904A-C3A3-5C3F-DAF951846EAB}"/>
              </a:ext>
            </a:extLst>
          </p:cNvPr>
          <p:cNvCxnSpPr/>
          <p:nvPr/>
        </p:nvCxnSpPr>
        <p:spPr>
          <a:xfrm>
            <a:off x="6914779" y="3131875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391B574-7F67-C48B-01A0-F987B566EDF7}"/>
              </a:ext>
            </a:extLst>
          </p:cNvPr>
          <p:cNvSpPr/>
          <p:nvPr/>
        </p:nvSpPr>
        <p:spPr>
          <a:xfrm>
            <a:off x="7357470" y="3429000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9D66942-75A0-E11E-6943-6CF331F05480}"/>
              </a:ext>
            </a:extLst>
          </p:cNvPr>
          <p:cNvSpPr/>
          <p:nvPr/>
        </p:nvSpPr>
        <p:spPr>
          <a:xfrm>
            <a:off x="8237913" y="243009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9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36" grpId="0"/>
      <p:bldP spid="38" grpId="0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1BA4B4-6C9C-0B1A-FBA8-9457B75F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0C7EDB-2607-5F4A-58A0-6D1AA7261FD9}"/>
              </a:ext>
            </a:extLst>
          </p:cNvPr>
          <p:cNvSpPr txBox="1"/>
          <p:nvPr/>
        </p:nvSpPr>
        <p:spPr>
          <a:xfrm>
            <a:off x="763121" y="611494"/>
            <a:ext cx="9574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次のかけ算の答えを分数で答えましょう。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1470433-E2AD-FB86-D5D4-09923C9DCD37}"/>
                  </a:ext>
                </a:extLst>
              </p:cNvPr>
              <p:cNvSpPr txBox="1"/>
              <p:nvPr/>
            </p:nvSpPr>
            <p:spPr>
              <a:xfrm>
                <a:off x="763121" y="1559388"/>
                <a:ext cx="2290045" cy="1042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1470433-E2AD-FB86-D5D4-09923C9DC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21" y="1559388"/>
                <a:ext cx="2290045" cy="1042017"/>
              </a:xfrm>
              <a:prstGeom prst="rect">
                <a:avLst/>
              </a:prstGeom>
              <a:blipFill>
                <a:blip r:embed="rId2"/>
                <a:stretch>
                  <a:fillRect l="-7979" r="-6383"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EA59C47-43BD-8953-AE92-A87BAC7E571A}"/>
                  </a:ext>
                </a:extLst>
              </p:cNvPr>
              <p:cNvSpPr txBox="1"/>
              <p:nvPr/>
            </p:nvSpPr>
            <p:spPr>
              <a:xfrm>
                <a:off x="3467232" y="1554561"/>
                <a:ext cx="2557331" cy="1048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②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×12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EA59C47-43BD-8953-AE92-A87BAC7E5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232" y="1554561"/>
                <a:ext cx="2557331" cy="1048749"/>
              </a:xfrm>
              <a:prstGeom prst="rect">
                <a:avLst/>
              </a:prstGeom>
              <a:blipFill>
                <a:blip r:embed="rId3"/>
                <a:stretch>
                  <a:fillRect l="-7399" r="-2625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F09A8CD-9E06-ADBF-A325-056940B0584B}"/>
                  </a:ext>
                </a:extLst>
              </p:cNvPr>
              <p:cNvSpPr txBox="1"/>
              <p:nvPr/>
            </p:nvSpPr>
            <p:spPr>
              <a:xfrm>
                <a:off x="6282079" y="1554561"/>
                <a:ext cx="2290045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F09A8CD-9E06-ADBF-A325-056940B05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079" y="1554561"/>
                <a:ext cx="2290045" cy="1047403"/>
              </a:xfrm>
              <a:prstGeom prst="rect">
                <a:avLst/>
              </a:prstGeom>
              <a:blipFill>
                <a:blip r:embed="rId4"/>
                <a:stretch>
                  <a:fillRect l="-8267" r="-6400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188675D-A280-3A59-7964-3E02AB91DA67}"/>
                  </a:ext>
                </a:extLst>
              </p:cNvPr>
              <p:cNvSpPr txBox="1"/>
              <p:nvPr/>
            </p:nvSpPr>
            <p:spPr>
              <a:xfrm>
                <a:off x="8867644" y="1554561"/>
                <a:ext cx="2290045" cy="1050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④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６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188675D-A280-3A59-7964-3E02AB91D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644" y="1554561"/>
                <a:ext cx="2290045" cy="1050352"/>
              </a:xfrm>
              <a:prstGeom prst="rect">
                <a:avLst/>
              </a:prstGeom>
              <a:blipFill>
                <a:blip r:embed="rId5"/>
                <a:stretch>
                  <a:fillRect l="-8267" r="-6400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96B78ED-4DF0-DAAE-CFD7-57D4FE4F77A6}"/>
                  </a:ext>
                </a:extLst>
              </p:cNvPr>
              <p:cNvSpPr txBox="1"/>
              <p:nvPr/>
            </p:nvSpPr>
            <p:spPr>
              <a:xfrm>
                <a:off x="897806" y="3027197"/>
                <a:ext cx="1697909" cy="105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96B78ED-4DF0-DAAE-CFD7-57D4FE4F7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06" y="3027197"/>
                <a:ext cx="1697909" cy="1055289"/>
              </a:xfrm>
              <a:prstGeom prst="rect">
                <a:avLst/>
              </a:prstGeom>
              <a:blipFill>
                <a:blip r:embed="rId6"/>
                <a:stretch>
                  <a:fillRect l="-10753" b="-7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316408E-50BA-132B-89BB-ABADBA207C44}"/>
                  </a:ext>
                </a:extLst>
              </p:cNvPr>
              <p:cNvSpPr txBox="1"/>
              <p:nvPr/>
            </p:nvSpPr>
            <p:spPr>
              <a:xfrm>
                <a:off x="3498228" y="3020139"/>
                <a:ext cx="1304682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316408E-50BA-132B-89BB-ABADBA207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28" y="3020139"/>
                <a:ext cx="1304682" cy="1047851"/>
              </a:xfrm>
              <a:prstGeom prst="rect">
                <a:avLst/>
              </a:prstGeom>
              <a:blipFill>
                <a:blip r:embed="rId7"/>
                <a:stretch>
                  <a:fillRect l="-14486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27E2518-5884-9C3C-C271-F3F50ACD26CB}"/>
                  </a:ext>
                </a:extLst>
              </p:cNvPr>
              <p:cNvSpPr txBox="1"/>
              <p:nvPr/>
            </p:nvSpPr>
            <p:spPr>
              <a:xfrm>
                <a:off x="6282079" y="3020139"/>
                <a:ext cx="1304682" cy="1049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27E2518-5884-9C3C-C271-F3F50ACD2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079" y="3020139"/>
                <a:ext cx="1304682" cy="1049903"/>
              </a:xfrm>
              <a:prstGeom prst="rect">
                <a:avLst/>
              </a:prstGeom>
              <a:blipFill>
                <a:blip r:embed="rId8"/>
                <a:stretch>
                  <a:fillRect l="-14486" b="-7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97CB83A-62E3-E826-0ADF-011CF4707CD1}"/>
              </a:ext>
            </a:extLst>
          </p:cNvPr>
          <p:cNvSpPr txBox="1"/>
          <p:nvPr/>
        </p:nvSpPr>
        <p:spPr>
          <a:xfrm>
            <a:off x="8965460" y="3247357"/>
            <a:ext cx="118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＝８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70147B7-0258-798B-7E5C-177D53255C26}"/>
              </a:ext>
            </a:extLst>
          </p:cNvPr>
          <p:cNvCxnSpPr/>
          <p:nvPr/>
        </p:nvCxnSpPr>
        <p:spPr>
          <a:xfrm>
            <a:off x="4095750" y="2201290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51F94888-9DB9-DC64-2074-F65292FC4340}"/>
              </a:ext>
            </a:extLst>
          </p:cNvPr>
          <p:cNvCxnSpPr/>
          <p:nvPr/>
        </p:nvCxnSpPr>
        <p:spPr>
          <a:xfrm>
            <a:off x="6881984" y="2233989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EFD5A5D9-A5C4-C4EE-2E68-280889681EBB}"/>
              </a:ext>
            </a:extLst>
          </p:cNvPr>
          <p:cNvCxnSpPr/>
          <p:nvPr/>
        </p:nvCxnSpPr>
        <p:spPr>
          <a:xfrm>
            <a:off x="9568331" y="2271568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0DF9D5E-167A-CA57-D76C-AAD3F495A94A}"/>
              </a:ext>
            </a:extLst>
          </p:cNvPr>
          <p:cNvCxnSpPr/>
          <p:nvPr/>
        </p:nvCxnSpPr>
        <p:spPr>
          <a:xfrm>
            <a:off x="10524119" y="1925553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55EA8A7-EDB7-046B-5D7B-AAA855F377C5}"/>
              </a:ext>
            </a:extLst>
          </p:cNvPr>
          <p:cNvCxnSpPr/>
          <p:nvPr/>
        </p:nvCxnSpPr>
        <p:spPr>
          <a:xfrm>
            <a:off x="7935812" y="1919143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655BF590-6230-C56B-C468-CE83B0598207}"/>
              </a:ext>
            </a:extLst>
          </p:cNvPr>
          <p:cNvCxnSpPr>
            <a:cxnSpLocks/>
          </p:cNvCxnSpPr>
          <p:nvPr/>
        </p:nvCxnSpPr>
        <p:spPr>
          <a:xfrm>
            <a:off x="5196848" y="1890481"/>
            <a:ext cx="756571" cy="48702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1FC09D1-8038-B517-066B-F64AB4F1341D}"/>
              </a:ext>
            </a:extLst>
          </p:cNvPr>
          <p:cNvSpPr/>
          <p:nvPr/>
        </p:nvSpPr>
        <p:spPr>
          <a:xfrm>
            <a:off x="7368242" y="241020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D3D9D66-8A1B-2C2B-7762-A0C29B850ABA}"/>
              </a:ext>
            </a:extLst>
          </p:cNvPr>
          <p:cNvSpPr/>
          <p:nvPr/>
        </p:nvSpPr>
        <p:spPr>
          <a:xfrm>
            <a:off x="4561261" y="241020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7C241AD-393F-01BA-1C3A-29A5109BEDB3}"/>
              </a:ext>
            </a:extLst>
          </p:cNvPr>
          <p:cNvSpPr/>
          <p:nvPr/>
        </p:nvSpPr>
        <p:spPr>
          <a:xfrm>
            <a:off x="5612078" y="1559445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6D3CD5D-12DD-5CED-4BEC-4C03EF5252E8}"/>
              </a:ext>
            </a:extLst>
          </p:cNvPr>
          <p:cNvSpPr/>
          <p:nvPr/>
        </p:nvSpPr>
        <p:spPr>
          <a:xfrm>
            <a:off x="8119504" y="1559445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B62254C-8F82-CBB7-2B61-5D14A47B18D8}"/>
              </a:ext>
            </a:extLst>
          </p:cNvPr>
          <p:cNvSpPr/>
          <p:nvPr/>
        </p:nvSpPr>
        <p:spPr>
          <a:xfrm>
            <a:off x="9785657" y="254491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E2A65E0-4923-2B31-021A-AF0EBF6AF1E4}"/>
              </a:ext>
            </a:extLst>
          </p:cNvPr>
          <p:cNvSpPr/>
          <p:nvPr/>
        </p:nvSpPr>
        <p:spPr>
          <a:xfrm>
            <a:off x="10716852" y="155456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244694A0-83D6-135F-68CB-22386FA46C48}"/>
              </a:ext>
            </a:extLst>
          </p:cNvPr>
          <p:cNvCxnSpPr/>
          <p:nvPr/>
        </p:nvCxnSpPr>
        <p:spPr>
          <a:xfrm>
            <a:off x="1433493" y="2233989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A71FAA3-7573-B029-EBB9-60FF25D66B3C}"/>
              </a:ext>
            </a:extLst>
          </p:cNvPr>
          <p:cNvSpPr/>
          <p:nvPr/>
        </p:nvSpPr>
        <p:spPr>
          <a:xfrm>
            <a:off x="1919751" y="241020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293B8025-C603-96A3-4B39-06BBA0A4FEDD}"/>
              </a:ext>
            </a:extLst>
          </p:cNvPr>
          <p:cNvCxnSpPr/>
          <p:nvPr/>
        </p:nvCxnSpPr>
        <p:spPr>
          <a:xfrm>
            <a:off x="2418835" y="1919143"/>
            <a:ext cx="552450" cy="3524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BCA393C-EEB3-A60A-D2B3-121C0A4EF86A}"/>
              </a:ext>
            </a:extLst>
          </p:cNvPr>
          <p:cNvSpPr/>
          <p:nvPr/>
        </p:nvSpPr>
        <p:spPr>
          <a:xfrm>
            <a:off x="2602527" y="1559445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2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60034F4-6DB8-4A05-8AE6-706F60A41C5D}"/>
                  </a:ext>
                </a:extLst>
              </p:cNvPr>
              <p:cNvSpPr txBox="1"/>
              <p:nvPr/>
            </p:nvSpPr>
            <p:spPr>
              <a:xfrm>
                <a:off x="763121" y="611494"/>
                <a:ext cx="9995386" cy="2375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タルトを１つ作るのに牛乳を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使います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このタルトを３つ作るのには、</a:t>
                </a:r>
                <a:endParaRPr kumimoji="1"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牛乳が何</a:t>
                </a:r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必要ですか？</a:t>
                </a:r>
                <a:endParaRPr kumimoji="1"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60034F4-6DB8-4A05-8AE6-706F60A41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21" y="611494"/>
                <a:ext cx="9995386" cy="2375907"/>
              </a:xfrm>
              <a:prstGeom prst="rect">
                <a:avLst/>
              </a:prstGeom>
              <a:blipFill>
                <a:blip r:embed="rId2"/>
                <a:stretch>
                  <a:fillRect l="-2134" r="-1402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4369555-4287-4A12-BBDA-C556AAB9A309}"/>
                  </a:ext>
                </a:extLst>
              </p:cNvPr>
              <p:cNvSpPr txBox="1"/>
              <p:nvPr/>
            </p:nvSpPr>
            <p:spPr>
              <a:xfrm>
                <a:off x="2178078" y="4400511"/>
                <a:ext cx="3308321" cy="1144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３＝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4369555-4287-4A12-BBDA-C556AAB9A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078" y="4400511"/>
                <a:ext cx="3308321" cy="1144801"/>
              </a:xfrm>
              <a:prstGeom prst="rect">
                <a:avLst/>
              </a:prstGeom>
              <a:blipFill>
                <a:blip r:embed="rId3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9EB4ED0-6C2F-4394-931A-90C885412095}"/>
                  </a:ext>
                </a:extLst>
              </p:cNvPr>
              <p:cNvSpPr txBox="1"/>
              <p:nvPr/>
            </p:nvSpPr>
            <p:spPr>
              <a:xfrm>
                <a:off x="8019739" y="4400511"/>
                <a:ext cx="1274164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9EB4ED0-6C2F-4394-931A-90C885412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739" y="4400511"/>
                <a:ext cx="1274164" cy="1152047"/>
              </a:xfrm>
              <a:prstGeom prst="rect">
                <a:avLst/>
              </a:prstGeom>
              <a:blipFill>
                <a:blip r:embed="rId4"/>
                <a:stretch>
                  <a:fillRect r="-5263" b="-10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 descr="緑のデザート&#10;&#10;中程度の精度で自動的に生成された説明">
            <a:extLst>
              <a:ext uri="{FF2B5EF4-FFF2-40B4-BE49-F238E27FC236}">
                <a16:creationId xmlns:a16="http://schemas.microsoft.com/office/drawing/2014/main" id="{B51F6320-E0BF-4A03-A37C-7FE6BCD2A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39" y="1680809"/>
            <a:ext cx="2903537" cy="26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6A8C34-780D-465D-8F76-6F80FB41E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3563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分数</a:t>
            </a:r>
            <a:r>
              <a:rPr kumimoji="1" lang="en-US" altLang="ja-JP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</a:t>
            </a: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E3FF36D-E518-458F-80B2-5166002B3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分数をさらに細かく分けていきます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6E1558B7-3A13-BED4-BC67-21F1B0F62A1C}"/>
                  </a:ext>
                </a:extLst>
              </p14:cNvPr>
              <p14:cNvContentPartPr/>
              <p14:nvPr/>
            </p14:nvContentPartPr>
            <p14:xfrm>
              <a:off x="2165040" y="1174646"/>
              <a:ext cx="8168040" cy="239652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6E1558B7-3A13-BED4-BC67-21F1B0F62A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1400" y="1066646"/>
                <a:ext cx="8275680" cy="261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6184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3103</TotalTime>
  <Words>1691</Words>
  <Application>Microsoft Office PowerPoint</Application>
  <PresentationFormat>ワイド画面</PresentationFormat>
  <Paragraphs>464</Paragraphs>
  <Slides>34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0" baseType="lpstr">
      <vt:lpstr>游ゴシック Light</vt:lpstr>
      <vt:lpstr>UD デジタル 教科書体 NP-B</vt:lpstr>
      <vt:lpstr>游ゴシック</vt:lpstr>
      <vt:lpstr>Cambria Math</vt:lpstr>
      <vt:lpstr>Arial</vt:lpstr>
      <vt:lpstr>Office テーマ</vt:lpstr>
      <vt:lpstr>6年生分数１</vt:lpstr>
      <vt:lpstr>①　分数×整数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②　分数÷整数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③　整数×分数</vt:lpstr>
      <vt:lpstr>PowerPoint プレゼンテーション</vt:lpstr>
      <vt:lpstr>PowerPoint プレゼンテーション</vt:lpstr>
      <vt:lpstr>PowerPoint プレゼンテーション</vt:lpstr>
      <vt:lpstr>④　分数×分数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⑤　小数×分数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6年生分数１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分数÷分数</dc:title>
  <dc:creator>大磯町教育委員会</dc:creator>
  <cp:lastModifiedBy>tutomu ito</cp:lastModifiedBy>
  <cp:revision>128</cp:revision>
  <cp:lastPrinted>2021-08-30T05:11:37Z</cp:lastPrinted>
  <dcterms:created xsi:type="dcterms:W3CDTF">2021-06-14T04:30:44Z</dcterms:created>
  <dcterms:modified xsi:type="dcterms:W3CDTF">2025-04-13T05:01:29Z</dcterms:modified>
</cp:coreProperties>
</file>